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  <p:sldMasterId id="2147483652" r:id="rId3"/>
  </p:sldMasterIdLst>
  <p:sldIdLst>
    <p:sldId id="258" r:id="rId4"/>
    <p:sldId id="259" r:id="rId5"/>
    <p:sldId id="261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rgbClr val="FFFFFF"/>
        </a:solidFill>
        <a:latin typeface="Arial" panose="020B0604020202020204" pitchFamily="34" charset="0"/>
        <a:ea typeface="+mn-ea"/>
        <a:cs typeface="+mn-cs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A8A4"/>
    <a:srgbClr val="00CC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>
      <p:cViewPr varScale="1">
        <p:scale>
          <a:sx n="58" d="100"/>
          <a:sy n="58" d="100"/>
        </p:scale>
        <p:origin x="147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D7474-2C11-49CE-8192-3F4BEE34C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6DCC2-5E8E-40E7-89E4-FA8582ADC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9DAD5-EBEE-4C4C-8AC0-1EF8171F6E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5FD883-7768-4B9D-94CF-4CFEB52793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41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5D82A-D257-4398-95AE-063F77108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55CC44-235A-4547-9F63-D71AFC10B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3D36B-90DC-46F1-9DB7-BDCD95886F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BF50F5C-D2C9-4963-9D24-259665971B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33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3DF054-5B74-4E31-90BF-727820C1CF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02CB42-B0C4-4AB5-AA7F-06265B68D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5EC8AA-714C-48B7-A34F-BF8B7C87F4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5D2B6F-B87A-4719-B24F-05F90FEDC3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64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A7891-9EE5-48EF-A56B-8285F243F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B8924-26C2-4BC0-96AB-54C6DD94F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82F99D-D777-4FC9-9EDF-14761FEE08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F80202-7E28-4511-A0ED-7473F72F59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50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9267D-3C25-48CC-B5E1-5E770164F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50F7C-1BE7-4BC8-8D4D-CAD720609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1E2D3-FBAA-408B-BD79-F8F1E3F6DB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698473-E0CC-42DC-9092-BA06A233E4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17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1F6A2-D20C-4225-9D1E-D32152627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8F33A-04D9-447A-8BDA-660F3CFB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64258A-4943-4A71-83A6-7161A0E002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1A83BB-F347-464E-B4FE-C018634D5D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91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B3099-6A2C-485C-BB8D-9EADF5A86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A8EDC-3D04-4638-A779-83D4D59DC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762E09-661E-4307-B9D7-D894723C6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DE7CC9-6C19-45C9-9382-311FD2826A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DCACB9-5AC1-499A-B1AF-CACD538AC5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85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2B4F5-E0AB-4CE5-9BF8-9FF2F4F3B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9E4D0D-BA5E-4C4A-B25A-D2134C2DF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7A04F-FEF6-4FFF-BE0E-EB9DAF871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8EE1F-96D2-4DF4-9F16-C5C6298A43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55AEA6-B493-493A-BAE3-2CD1EC017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9A8CA4-AED1-43C3-9948-759750963D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9F5BD1-0CE4-4D8A-A881-DC31CE4E3C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597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70C32-922D-4596-B07D-D0B083EF0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230375-3745-424F-9B8C-ACF35868F3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54B3DF-CDEB-497B-9F16-27347F9757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26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9293A3-8174-457B-A407-5D97414DAD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644916-A039-4EF4-BC97-69358DE526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98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E9F9-AA88-4B3E-9B62-251D4A8F8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39E06-D39C-4765-9810-C2D65D404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70A09E-A95B-4879-94A5-BA6B53CC6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78F03E-F980-4860-A6CF-3BEAD49C26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1F6943-E7F4-40F4-9810-CAD11CF999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92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A9EBB-B705-4BAE-9091-FB8A7D8FF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96ECC-3F90-49C2-B745-1E2D3063A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B78E2-F906-4CA3-A624-19D24364D9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71F4D4-1D34-4BFA-97BF-3FE38D8B85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26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30AE-DBE0-432B-9ABA-8D4AB8BBF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09DC5-3D0B-4841-BF65-42D913CBB0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BFCEE4-B392-4B7B-8774-A20D119C6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10A7EB-360D-4D9A-9F43-F2FBECF03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51E204-86AE-4424-B446-CADE1DE221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39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A3920-6A81-418E-84DC-9CC13237F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532D02-E6E2-4B37-A464-3A2AACFCD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F96F0-C014-4137-80C1-01CD03B3E7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1B321E-F760-40CF-8AF0-5C8FB2B5FD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994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AC591A-9106-4B53-A1F4-284356B0AD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E1E91-9479-44F1-A407-CE0800FE25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8753B-C49E-47FC-8817-390BE1050F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A80866-8FA1-43E5-8E3B-8C9839F96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95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7CCB2-8C1E-4BA6-8F6A-545F05CE6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A6EF1B-CE4E-4AFC-8628-87811DC1F4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900EF1-7764-4D25-8398-B8B74C5AD7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7D214A-8CCB-4136-9B60-6C5A1B01B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44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8181-A09A-4575-B609-028234E19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FF155-BC5D-4357-87A7-9BE65EB8F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75B06-F605-46D6-B209-BE42DDCC96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63D6D9-32A1-4D98-9066-C392E8B8A4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24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F6D26-67AA-446D-8907-47CD224A3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BB128-7CF2-43C2-A932-FF5B6C7ED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9A36A-C51B-4720-AE9B-0A884073B0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D6EFB2-ACF7-4CC0-9DDB-30ABA52DC0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9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3939-45B6-4200-BDED-F27DDB24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9E238-E053-4B9B-A2A2-A604DE113C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0" y="1600200"/>
            <a:ext cx="22352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1DC276-93FC-47F0-98BA-B8ECD4589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1600" y="1600200"/>
            <a:ext cx="22352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C7E316-7117-4556-8D34-2B1438E256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4AA1AB-B581-4045-B18C-A447160682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434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E6B2F-D404-49FE-84B5-A7D79F757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A26E6-1CC0-4FC4-823B-851D79F2A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7FF0E-AD7C-414B-A834-662C6909F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4A1AB0-AB4D-47F8-89BE-1B2682B1E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9953F7-3B6B-48BD-9D2C-4383957BA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69F8F3-7E96-46DC-9634-05204033DB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3651A4-8A5C-4D04-BAD9-74855853C2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27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F4E58-10FD-4277-B268-B33F5EFDA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2E1EF1-2CC4-4B49-8156-7299404F9E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FB2E236-CBFB-460A-9780-7C7F7A2E3B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89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E7165F-C27A-43CB-909C-94FB80978F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0970F8F-1784-49A0-975D-C2D136B908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55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95D84-E832-4D28-BCC2-7577AE2F8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2E40A-BAA1-4508-92C1-59D6E4B06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FD6C9-D717-44EE-AD6A-2BCCE0AA6D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0CD0C6-BADE-4B4E-97E2-2FEDAAA360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89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A5DAA-6905-49C0-AD1A-DFBCDB0DC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10D5A-8D25-4F67-8687-0A05EDEFD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B21045-31FA-434C-A807-022F499A7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BBCF7-2366-4449-B288-0123768961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D427C7-854E-453C-99FC-D41CC5DD46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48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4DACC-DEC7-4E23-B6EF-9DF182EBD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379C5A-FD51-4994-8275-9573BCDD3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AB59EF-53AB-4562-A66E-98926B3A2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D3A94A-4E41-43B3-88E0-6534AC1C76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42EADF-121A-4C45-9E7C-5FCF79B86C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944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345D1-C17A-439F-960D-8861FC1CD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533936-2842-45DE-A927-3656DD6D4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6F48D-8852-4778-8375-6BFA67A3BF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ED1B4C-970A-402E-8E53-68F3A3E738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476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391917-E75B-4A35-B6E7-5ABF2B18EE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D7356B-EDB2-41C6-AB36-A25A3FF77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C2FA80-31A4-43A3-B48D-83BADE2682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0061EF-D41E-464C-8284-63331F5D32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18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CEC0D-B562-4F0D-ADCE-318E15450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98215-B38F-4CBE-A92B-C8940EA2CD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286000"/>
            <a:ext cx="25527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62D5E-C50E-430A-A571-9823758D8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62300" y="2286000"/>
            <a:ext cx="25527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41E98D-109D-4392-8974-20CDD46DFF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0AD073-6652-47D7-834E-2693ADAE05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196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95963-66CE-415A-8EE6-6BD14C78A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3F2B9-589C-43DD-BA23-48EEC8AC7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DA0CDC-36EC-4FBE-AA39-B0613580F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5528F0-9D5A-49BE-96FC-675A295FFF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BFBDCF-5D58-4760-A2B6-C073AD75A8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7F348-6146-4CE5-9D24-947E22A6DD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0C21E6-A5A0-4F51-802B-5FED7C0715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90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C5A-4F3B-4F6E-9FD6-CBAC2A9AD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AD27B0-976E-4407-B9CD-B55B66D502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9FAE25F-0084-48D8-9A36-E523C8E29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7993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CAE6F9-1FDD-4DCA-97C5-199BF50343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226B65C-20B5-4498-B082-87E2A85CE5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12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37B77-9681-49AD-8601-23594B6A7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9DC5A-5855-478B-8EB5-D266C5656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2D087-F8AC-443B-A3E6-4DFFA133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16A2A9-CD5D-4D73-8F2B-3314CAE7E3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B1D152-E1F4-4729-A8C3-3A7195FF30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950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61F91-CB6D-4525-B335-F6A5F3DBF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8AFBD3-DD78-46D3-B883-68463017E6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5DDBD4-5902-4EE1-925C-111809EF3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C3F57A-F5C5-4F14-A37B-736EFC06E9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665F1C-F077-49D6-81B6-6E9C20A029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89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FCE0D152-A9C5-44E8-BBB8-1B39742F9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72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eorgia" panose="02040502050405020303" pitchFamily="18" charset="0"/>
              </a:rPr>
              <a:t>Click to edit Master title style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75D0E6A5-84A0-44F8-8F67-9707109E2C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86000"/>
            <a:ext cx="5257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Arial" panose="020B060402020202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Arial" panose="020B060402020202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Arial" panose="020B0604020202020204" pitchFamily="34" charset="0"/>
              </a:rPr>
              <a:t>Fifth level</a:t>
            </a:r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6A3A281F-A57A-4FE6-BA98-B86A9865778A}"/>
              </a:ext>
            </a:extLst>
          </p:cNvPr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cs typeface="Arial" panose="020B0604020202020204" pitchFamily="34" charset="0"/>
              </a:defRPr>
            </a:lvl1pPr>
          </a:lstStyle>
          <a:p>
            <a:fld id="{7E7F7436-D268-48E9-ABF3-D875A438C8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hf hdr="0" ftr="0" dt="0"/>
  <p:txStyles>
    <p:titleStyle>
      <a:lvl1pPr marL="39688" algn="ctr" rtl="0" fontAlgn="base">
        <a:spcBef>
          <a:spcPct val="0"/>
        </a:spcBef>
        <a:spcAft>
          <a:spcPct val="0"/>
        </a:spcAft>
        <a:defRPr sz="4000" b="1" i="1" kern="1200">
          <a:solidFill>
            <a:schemeClr val="tx1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+mj-ea"/>
          <a:cs typeface="+mj-cs"/>
          <a:sym typeface="Georgia" panose="02040502050405020303" pitchFamily="18" charset="0"/>
        </a:defRPr>
      </a:lvl1pPr>
      <a:lvl2pPr marL="39688" algn="ctr" rtl="0" fontAlgn="base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2pPr>
      <a:lvl3pPr marL="39688" algn="ctr" rtl="0" fontAlgn="base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3pPr>
      <a:lvl4pPr marL="39688" algn="ctr" rtl="0" fontAlgn="base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4pPr>
      <a:lvl5pPr marL="39688" algn="ctr" rtl="0" fontAlgn="base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9pPr>
    </p:titleStyle>
    <p:bodyStyle>
      <a:lvl1pPr marL="382588" indent="-342900" algn="l" rtl="0" fontAlgn="base">
        <a:spcBef>
          <a:spcPts val="700"/>
        </a:spcBef>
        <a:spcAft>
          <a:spcPct val="0"/>
        </a:spcAft>
        <a:buSzPct val="100000"/>
        <a:buFont typeface="Lucida Grande" charset="0"/>
        <a:buChar char="•"/>
        <a:defRPr sz="32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731838" indent="-28575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–"/>
        <a:defRPr sz="28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2pPr>
      <a:lvl3pPr marL="1131888" indent="-2286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•"/>
        <a:defRPr sz="24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3pPr>
      <a:lvl4pPr marL="1589088" indent="-228600" algn="l" rtl="0" fontAlgn="base">
        <a:spcBef>
          <a:spcPts val="500"/>
        </a:spcBef>
        <a:spcAft>
          <a:spcPct val="0"/>
        </a:spcAft>
        <a:buSzPct val="100000"/>
        <a:buFont typeface="Lucida Grande" charset="0"/>
        <a:buChar char="–"/>
        <a:defRPr sz="20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4pPr>
      <a:lvl5pPr marL="2046288" indent="-228600" algn="l" rtl="0" fontAlgn="base">
        <a:spcBef>
          <a:spcPts val="500"/>
        </a:spcBef>
        <a:spcAft>
          <a:spcPct val="0"/>
        </a:spcAft>
        <a:buSzPct val="100000"/>
        <a:buFont typeface="Lucida Grande" charset="0"/>
        <a:buChar char="»"/>
        <a:defRPr sz="20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EE4761E3-5714-4B70-A40C-6C7C574576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eorgia" panose="02040502050405020303" pitchFamily="18" charset="0"/>
              </a:rPr>
              <a:t>Click to edit Master title style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1BC4AEC9-6CB0-4024-B077-D78AA27BA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Arial" panose="020B060402020202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Arial" panose="020B060402020202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Arial" panose="020B0604020202020204" pitchFamily="34" charset="0"/>
              </a:rPr>
              <a:t>Fifth level</a:t>
            </a: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5BE0838C-5929-4109-9B06-0B33A1F6148F}"/>
              </a:ext>
            </a:extLst>
          </p:cNvPr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cs typeface="Arial" panose="020B0604020202020204" pitchFamily="34" charset="0"/>
              </a:defRPr>
            </a:lvl1pPr>
          </a:lstStyle>
          <a:p>
            <a:fld id="{6F88F546-157A-40A2-9BBB-EDDDDE2DAAA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hf hdr="0" ftr="0" dt="0"/>
  <p:txStyles>
    <p:titleStyle>
      <a:lvl1pPr marL="39688" algn="ctr" rtl="0" fontAlgn="base">
        <a:spcBef>
          <a:spcPct val="0"/>
        </a:spcBef>
        <a:spcAft>
          <a:spcPct val="0"/>
        </a:spcAft>
        <a:defRPr sz="4000" b="1" i="1" kern="1200">
          <a:solidFill>
            <a:srgbClr val="F7FFFB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+mj-ea"/>
          <a:cs typeface="+mj-cs"/>
          <a:sym typeface="Georgia" panose="02040502050405020303" pitchFamily="18" charset="0"/>
        </a:defRPr>
      </a:lvl1pPr>
      <a:lvl2pPr marL="39688" algn="ctr" rtl="0" fontAlgn="base">
        <a:spcBef>
          <a:spcPct val="0"/>
        </a:spcBef>
        <a:spcAft>
          <a:spcPct val="0"/>
        </a:spcAft>
        <a:defRPr sz="4000" b="1" i="1">
          <a:solidFill>
            <a:srgbClr val="F7FFFB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2pPr>
      <a:lvl3pPr marL="39688" algn="ctr" rtl="0" fontAlgn="base">
        <a:spcBef>
          <a:spcPct val="0"/>
        </a:spcBef>
        <a:spcAft>
          <a:spcPct val="0"/>
        </a:spcAft>
        <a:defRPr sz="4000" b="1" i="1">
          <a:solidFill>
            <a:srgbClr val="F7FFFB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3pPr>
      <a:lvl4pPr marL="39688" algn="ctr" rtl="0" fontAlgn="base">
        <a:spcBef>
          <a:spcPct val="0"/>
        </a:spcBef>
        <a:spcAft>
          <a:spcPct val="0"/>
        </a:spcAft>
        <a:defRPr sz="4000" b="1" i="1">
          <a:solidFill>
            <a:srgbClr val="F7FFFB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4pPr>
      <a:lvl5pPr marL="39688" algn="ctr" rtl="0" fontAlgn="base">
        <a:spcBef>
          <a:spcPct val="0"/>
        </a:spcBef>
        <a:spcAft>
          <a:spcPct val="0"/>
        </a:spcAft>
        <a:defRPr sz="4000" b="1" i="1">
          <a:solidFill>
            <a:srgbClr val="F7FFFB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000" b="1" i="1">
          <a:solidFill>
            <a:srgbClr val="F7FFFB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000" b="1" i="1">
          <a:solidFill>
            <a:srgbClr val="F7FFFB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000" b="1" i="1">
          <a:solidFill>
            <a:srgbClr val="F7FFFB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000" b="1" i="1">
          <a:solidFill>
            <a:srgbClr val="F7FFFB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9pPr>
    </p:titleStyle>
    <p:bodyStyle>
      <a:lvl1pPr marL="382588" indent="-342900" algn="l" rtl="0" fontAlgn="base">
        <a:spcBef>
          <a:spcPts val="700"/>
        </a:spcBef>
        <a:spcAft>
          <a:spcPct val="0"/>
        </a:spcAft>
        <a:buSzPct val="100000"/>
        <a:buFont typeface="Lucida Grande" charset="0"/>
        <a:buChar char="•"/>
        <a:defRPr sz="32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731838" indent="-28575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–"/>
        <a:defRPr sz="28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2pPr>
      <a:lvl3pPr marL="1131888" indent="-2286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•"/>
        <a:defRPr sz="24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3pPr>
      <a:lvl4pPr marL="1589088" indent="-228600" algn="l" rtl="0" fontAlgn="base">
        <a:spcBef>
          <a:spcPts val="500"/>
        </a:spcBef>
        <a:spcAft>
          <a:spcPct val="0"/>
        </a:spcAft>
        <a:buSzPct val="100000"/>
        <a:buFont typeface="Lucida Grande" charset="0"/>
        <a:buChar char="–"/>
        <a:defRPr sz="20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4pPr>
      <a:lvl5pPr marL="2046288" indent="-228600" algn="l" rtl="0" fontAlgn="base">
        <a:spcBef>
          <a:spcPts val="500"/>
        </a:spcBef>
        <a:spcAft>
          <a:spcPct val="0"/>
        </a:spcAft>
        <a:buSzPct val="100000"/>
        <a:buFont typeface="Lucida Grande" charset="0"/>
        <a:buChar char="»"/>
        <a:defRPr sz="20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20489B0D-8A3B-4359-8620-48E3E2FFF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eorgia" panose="02040502050405020303" pitchFamily="18" charset="0"/>
              </a:rPr>
              <a:t>Click to edit Master title style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71532AE3-CD4F-48E1-92BE-625D0A04F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0" y="1600200"/>
            <a:ext cx="46228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Arial" panose="020B060402020202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Arial" panose="020B060402020202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Arial" panose="020B0604020202020204" pitchFamily="34" charset="0"/>
              </a:rPr>
              <a:t>Fifth level</a:t>
            </a: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CA6380CE-9C4A-4559-9A1E-4A1A31DA13F0}"/>
              </a:ext>
            </a:extLst>
          </p:cNvPr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cs typeface="Arial" panose="020B0604020202020204" pitchFamily="34" charset="0"/>
              </a:defRPr>
            </a:lvl1pPr>
          </a:lstStyle>
          <a:p>
            <a:fld id="{498667D6-1751-4683-860D-CC1A8689A2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hf hdr="0" ftr="0" dt="0"/>
  <p:txStyles>
    <p:titleStyle>
      <a:lvl1pPr marL="39688" algn="ctr" rtl="0" fontAlgn="base">
        <a:spcBef>
          <a:spcPct val="0"/>
        </a:spcBef>
        <a:spcAft>
          <a:spcPct val="0"/>
        </a:spcAft>
        <a:defRPr sz="4000" b="1" i="1" kern="1200">
          <a:solidFill>
            <a:srgbClr val="F5FFF8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+mj-ea"/>
          <a:cs typeface="+mj-cs"/>
          <a:sym typeface="Georgia" panose="02040502050405020303" pitchFamily="18" charset="0"/>
        </a:defRPr>
      </a:lvl1pPr>
      <a:lvl2pPr marL="39688" algn="ctr" rtl="0" fontAlgn="base">
        <a:spcBef>
          <a:spcPct val="0"/>
        </a:spcBef>
        <a:spcAft>
          <a:spcPct val="0"/>
        </a:spcAft>
        <a:defRPr sz="4000" b="1" i="1">
          <a:solidFill>
            <a:srgbClr val="F5FFF8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2pPr>
      <a:lvl3pPr marL="39688" algn="ctr" rtl="0" fontAlgn="base">
        <a:spcBef>
          <a:spcPct val="0"/>
        </a:spcBef>
        <a:spcAft>
          <a:spcPct val="0"/>
        </a:spcAft>
        <a:defRPr sz="4000" b="1" i="1">
          <a:solidFill>
            <a:srgbClr val="F5FFF8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3pPr>
      <a:lvl4pPr marL="39688" algn="ctr" rtl="0" fontAlgn="base">
        <a:spcBef>
          <a:spcPct val="0"/>
        </a:spcBef>
        <a:spcAft>
          <a:spcPct val="0"/>
        </a:spcAft>
        <a:defRPr sz="4000" b="1" i="1">
          <a:solidFill>
            <a:srgbClr val="F5FFF8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4pPr>
      <a:lvl5pPr marL="39688" algn="ctr" rtl="0" fontAlgn="base">
        <a:spcBef>
          <a:spcPct val="0"/>
        </a:spcBef>
        <a:spcAft>
          <a:spcPct val="0"/>
        </a:spcAft>
        <a:defRPr sz="4000" b="1" i="1">
          <a:solidFill>
            <a:srgbClr val="F5FFF8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000" b="1" i="1">
          <a:solidFill>
            <a:srgbClr val="F5FFF8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000" b="1" i="1">
          <a:solidFill>
            <a:srgbClr val="F5FFF8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000" b="1" i="1">
          <a:solidFill>
            <a:srgbClr val="F5FFF8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000" b="1" i="1">
          <a:solidFill>
            <a:srgbClr val="F5FFF8"/>
          </a:solidFill>
          <a:effectLst>
            <a:outerShdw blurRad="38100" dist="38100" dir="2700000" algn="tl">
              <a:srgbClr val="808080"/>
            </a:outerShdw>
          </a:effectLst>
          <a:latin typeface="Georgia" panose="02040502050405020303" pitchFamily="18" charset="0"/>
          <a:sym typeface="Georgia" panose="02040502050405020303" pitchFamily="18" charset="0"/>
        </a:defRPr>
      </a:lvl9pPr>
    </p:titleStyle>
    <p:bodyStyle>
      <a:lvl1pPr marL="382588" indent="-342900" algn="l" rtl="0" fontAlgn="base">
        <a:spcBef>
          <a:spcPts val="700"/>
        </a:spcBef>
        <a:spcAft>
          <a:spcPct val="0"/>
        </a:spcAft>
        <a:buSzPct val="100000"/>
        <a:buFont typeface="Lucida Grande" charset="0"/>
        <a:buChar char="•"/>
        <a:defRPr sz="32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731838" indent="-28575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–"/>
        <a:defRPr sz="28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2pPr>
      <a:lvl3pPr marL="1131888" indent="-2286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•"/>
        <a:defRPr sz="24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3pPr>
      <a:lvl4pPr marL="1589088" indent="-228600" algn="l" rtl="0" fontAlgn="base">
        <a:spcBef>
          <a:spcPts val="500"/>
        </a:spcBef>
        <a:spcAft>
          <a:spcPct val="0"/>
        </a:spcAft>
        <a:buSzPct val="100000"/>
        <a:buFont typeface="Lucida Grande" charset="0"/>
        <a:buChar char="–"/>
        <a:defRPr sz="20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4pPr>
      <a:lvl5pPr marL="2046288" indent="-228600" algn="l" rtl="0" fontAlgn="base">
        <a:spcBef>
          <a:spcPts val="500"/>
        </a:spcBef>
        <a:spcAft>
          <a:spcPct val="0"/>
        </a:spcAft>
        <a:buSzPct val="100000"/>
        <a:buFont typeface="Lucida Grande" charset="0"/>
        <a:buChar char="»"/>
        <a:defRPr sz="2000" kern="1200">
          <a:solidFill>
            <a:srgbClr val="2D1F14"/>
          </a:solidFill>
          <a:latin typeface="+mn-lt"/>
          <a:ea typeface="+mn-ea"/>
          <a:cs typeface="+mn-cs"/>
          <a:sym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DF8AFD-FB92-4685-A8B1-E7A06928F9C5}"/>
              </a:ext>
            </a:extLst>
          </p:cNvPr>
          <p:cNvSpPr txBox="1"/>
          <p:nvPr/>
        </p:nvSpPr>
        <p:spPr>
          <a:xfrm>
            <a:off x="381639" y="5783759"/>
            <a:ext cx="8380723" cy="921841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sz="4400" dirty="0">
                <a:solidFill>
                  <a:srgbClr val="00CC99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rPr>
              <a:t>Keeping The Unity Of The Spirit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09FA5C-090B-4DE2-8286-F2E4A8C25379}"/>
              </a:ext>
            </a:extLst>
          </p:cNvPr>
          <p:cNvSpPr txBox="1"/>
          <p:nvPr/>
        </p:nvSpPr>
        <p:spPr>
          <a:xfrm flipH="1">
            <a:off x="5106040" y="5097959"/>
            <a:ext cx="380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chemeClr val="bg2">
                    <a:lumMod val="75000"/>
                  </a:schemeClr>
                </a:solidFill>
                <a:latin typeface="Berlin Sans FB Demi" panose="020E0802020502020306" pitchFamily="34" charset="0"/>
              </a:rPr>
              <a:t>Ephesians 4:1-16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1B8327-CCB8-4D93-A5DD-138FD875FCFA}"/>
              </a:ext>
            </a:extLst>
          </p:cNvPr>
          <p:cNvSpPr txBox="1"/>
          <p:nvPr/>
        </p:nvSpPr>
        <p:spPr>
          <a:xfrm>
            <a:off x="381639" y="5783759"/>
            <a:ext cx="8380723" cy="921841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sz="4400" dirty="0">
                <a:solidFill>
                  <a:srgbClr val="00CC99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rPr>
              <a:t>Keeping The Unity Of The Spirit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F6AAC5-2341-426A-BF04-D983C3EF3DA9}"/>
              </a:ext>
            </a:extLst>
          </p:cNvPr>
          <p:cNvSpPr txBox="1"/>
          <p:nvPr/>
        </p:nvSpPr>
        <p:spPr>
          <a:xfrm flipH="1">
            <a:off x="5106040" y="5097959"/>
            <a:ext cx="380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chemeClr val="bg2">
                    <a:lumMod val="75000"/>
                  </a:schemeClr>
                </a:solidFill>
                <a:latin typeface="Berlin Sans FB Demi" panose="020E0802020502020306" pitchFamily="34" charset="0"/>
              </a:rPr>
              <a:t>Ephesians 4:1-16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3AFEA5-4B37-45E2-B0F3-EE6455590CC5}"/>
              </a:ext>
            </a:extLst>
          </p:cNvPr>
          <p:cNvSpPr txBox="1"/>
          <p:nvPr/>
        </p:nvSpPr>
        <p:spPr>
          <a:xfrm>
            <a:off x="2286000" y="304800"/>
            <a:ext cx="67818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0572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 err="1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vv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 1-3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:	Foundational attitudes.</a:t>
            </a:r>
          </a:p>
          <a:p>
            <a:pPr marL="285750" indent="-285750" defTabSz="10572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 err="1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vv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 4-6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:	Fundamental pillars.</a:t>
            </a:r>
          </a:p>
          <a:p>
            <a:pPr marL="285750" indent="-285750" defTabSz="10572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 err="1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vv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 7-13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:	Provisions</a:t>
            </a:r>
          </a:p>
          <a:p>
            <a:pPr marL="285750" indent="-285750" defTabSz="10572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b="1" dirty="0" err="1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vv</a:t>
            </a:r>
            <a:r>
              <a:rPr lang="en-US" sz="3600" b="1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14-16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:	Goal/Purpose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57206D-F73F-41E1-8DFB-BE4AE3A668BA}"/>
              </a:ext>
            </a:extLst>
          </p:cNvPr>
          <p:cNvSpPr txBox="1"/>
          <p:nvPr/>
        </p:nvSpPr>
        <p:spPr>
          <a:xfrm>
            <a:off x="381639" y="144959"/>
            <a:ext cx="8380723" cy="921841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sz="4400" dirty="0">
                <a:solidFill>
                  <a:schemeClr val="tx1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rPr>
              <a:t>Keeping The Unity Of The Spirit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3384ED-3F69-429F-8F39-AB4FD6AF0DA9}"/>
              </a:ext>
            </a:extLst>
          </p:cNvPr>
          <p:cNvSpPr txBox="1"/>
          <p:nvPr/>
        </p:nvSpPr>
        <p:spPr>
          <a:xfrm>
            <a:off x="283685" y="1003416"/>
            <a:ext cx="4724400" cy="5847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>
            <a:defPPr>
              <a:defRPr lang="en-US"/>
            </a:defPPr>
            <a:lvl1pPr>
              <a:defRPr sz="4400">
                <a:solidFill>
                  <a:schemeClr val="tx1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defRPr>
            </a:lvl1pPr>
          </a:lstStyle>
          <a:p>
            <a:r>
              <a:rPr lang="en-US" sz="3200" dirty="0"/>
              <a:t>Ephesians 4:1-3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F38669-8D46-49D3-BBF4-F008C452A7BF}"/>
              </a:ext>
            </a:extLst>
          </p:cNvPr>
          <p:cNvSpPr txBox="1"/>
          <p:nvPr/>
        </p:nvSpPr>
        <p:spPr>
          <a:xfrm>
            <a:off x="4342761" y="1056701"/>
            <a:ext cx="4419600" cy="4357152"/>
          </a:xfrm>
          <a:prstGeom prst="cloudCallout">
            <a:avLst>
              <a:gd name="adj1" fmla="val -90879"/>
              <a:gd name="adj2" fmla="val -18916"/>
            </a:avLst>
          </a:prstGeom>
          <a:solidFill>
            <a:schemeClr val="tx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Berlin Sans FB" panose="020E0602020502020306" pitchFamily="34" charset="0"/>
              </a:rPr>
              <a:t>Humility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Berlin Sans FB" panose="020E0602020502020306" pitchFamily="34" charset="0"/>
              </a:rPr>
              <a:t>Gentleness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Berlin Sans FB" panose="020E0602020502020306" pitchFamily="34" charset="0"/>
              </a:rPr>
              <a:t>Patience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Berlin Sans FB" panose="020E0602020502020306" pitchFamily="34" charset="0"/>
              </a:rPr>
              <a:t>Tolerance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Berlin Sans FB" panose="020E0602020502020306" pitchFamily="34" charset="0"/>
              </a:rPr>
              <a:t>Love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06237F-19FF-4820-84DE-2506CD510C0A}"/>
              </a:ext>
            </a:extLst>
          </p:cNvPr>
          <p:cNvSpPr txBox="1"/>
          <p:nvPr/>
        </p:nvSpPr>
        <p:spPr>
          <a:xfrm>
            <a:off x="228600" y="60960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Berlin Sans FB Demi" panose="020E0802020502020306" pitchFamily="34" charset="0"/>
              </a:rPr>
              <a:t>Essential Attitudes Foundational To Unity</a:t>
            </a:r>
          </a:p>
        </p:txBody>
      </p:sp>
      <p:pic>
        <p:nvPicPr>
          <p:cNvPr id="10" name="Picture 6" descr="Image result for man thinking seriously profile">
            <a:extLst>
              <a:ext uri="{FF2B5EF4-FFF2-40B4-BE49-F238E27FC236}">
                <a16:creationId xmlns:a16="http://schemas.microsoft.com/office/drawing/2014/main" id="{2FEF7CD2-B98A-40D2-9074-6211F4B5D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556" b="97407" l="5376" r="95699">
                        <a14:foregroundMark x1="42473" y1="9259" x2="58602" y2="8148"/>
                        <a14:foregroundMark x1="58602" y1="8148" x2="58602" y2="8148"/>
                        <a14:foregroundMark x1="52151" y1="5556" x2="66129" y2="10741"/>
                        <a14:foregroundMark x1="66129" y1="10741" x2="70968" y2="20000"/>
                        <a14:foregroundMark x1="59140" y1="6667" x2="68817" y2="9630"/>
                        <a14:foregroundMark x1="39247" y1="43333" x2="18280" y2="60000"/>
                        <a14:foregroundMark x1="18280" y1="60000" x2="6989" y2="74815"/>
                        <a14:foregroundMark x1="38710" y1="49259" x2="34409" y2="72963"/>
                        <a14:foregroundMark x1="34409" y1="72963" x2="15591" y2="75185"/>
                        <a14:foregroundMark x1="2151" y1="71852" x2="1613" y2="93333"/>
                        <a14:foregroundMark x1="1613" y1="93333" x2="36022" y2="96667"/>
                        <a14:foregroundMark x1="36022" y1="96667" x2="50000" y2="91111"/>
                        <a14:foregroundMark x1="50000" y1="91111" x2="73656" y2="47407"/>
                        <a14:foregroundMark x1="73656" y1="47407" x2="90860" y2="46667"/>
                        <a14:foregroundMark x1="90860" y1="46667" x2="95699" y2="47407"/>
                        <a14:foregroundMark x1="95161" y1="50370" x2="94086" y2="87778"/>
                        <a14:foregroundMark x1="94086" y1="87778" x2="84946" y2="96667"/>
                        <a14:foregroundMark x1="84946" y1="96667" x2="5376" y2="9740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51575"/>
            <a:ext cx="3095625" cy="449364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23F01B-467C-49DE-BC18-B2C395DE4BAD}"/>
              </a:ext>
            </a:extLst>
          </p:cNvPr>
          <p:cNvSpPr/>
          <p:nvPr/>
        </p:nvSpPr>
        <p:spPr bwMode="auto">
          <a:xfrm>
            <a:off x="0" y="1110234"/>
            <a:ext cx="9144000" cy="5900166"/>
          </a:xfrm>
          <a:prstGeom prst="rect">
            <a:avLst/>
          </a:prstGeom>
          <a:solidFill>
            <a:schemeClr val="tx1">
              <a:alpha val="69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F14CE9B-9762-42E9-B70C-615E9C4218C1}"/>
              </a:ext>
            </a:extLst>
          </p:cNvPr>
          <p:cNvGrpSpPr/>
          <p:nvPr/>
        </p:nvGrpSpPr>
        <p:grpSpPr>
          <a:xfrm>
            <a:off x="561007" y="1719834"/>
            <a:ext cx="1544012" cy="2527494"/>
            <a:chOff x="561007" y="570036"/>
            <a:chExt cx="1544012" cy="2527494"/>
          </a:xfrm>
        </p:grpSpPr>
        <p:pic>
          <p:nvPicPr>
            <p:cNvPr id="8" name="Picture 2" descr="Image result for corinthian pillars">
              <a:extLst>
                <a:ext uri="{FF2B5EF4-FFF2-40B4-BE49-F238E27FC236}">
                  <a16:creationId xmlns:a16="http://schemas.microsoft.com/office/drawing/2014/main" id="{D2666A18-4886-48D2-9BCD-F107A294D3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048" y="957834"/>
              <a:ext cx="1475931" cy="2139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73743FA-A845-4734-90FB-C1DBFE0AE151}"/>
                </a:ext>
              </a:extLst>
            </p:cNvPr>
            <p:cNvSpPr txBox="1"/>
            <p:nvPr/>
          </p:nvSpPr>
          <p:spPr>
            <a:xfrm>
              <a:off x="561007" y="570036"/>
              <a:ext cx="15440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25400" dist="38100" dir="2700000" algn="tl" rotWithShape="0">
                      <a:prstClr val="black">
                        <a:alpha val="75000"/>
                      </a:prstClr>
                    </a:outerShdw>
                  </a:effectLst>
                  <a:uLnTx/>
                  <a:uFillTx/>
                  <a:latin typeface="Impact" panose="020B0806030902050204" pitchFamily="34" charset="0"/>
                  <a:ea typeface="+mn-ea"/>
                  <a:cs typeface="+mn-cs"/>
                </a:rPr>
                <a:t>One Body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B91DD7F-FDC3-4D59-9C0F-1CC938831D97}"/>
              </a:ext>
            </a:extLst>
          </p:cNvPr>
          <p:cNvGrpSpPr/>
          <p:nvPr/>
        </p:nvGrpSpPr>
        <p:grpSpPr>
          <a:xfrm>
            <a:off x="2731678" y="1719834"/>
            <a:ext cx="1619354" cy="2527494"/>
            <a:chOff x="2731678" y="570036"/>
            <a:chExt cx="1619354" cy="2527494"/>
          </a:xfrm>
        </p:grpSpPr>
        <p:pic>
          <p:nvPicPr>
            <p:cNvPr id="11" name="Picture 2" descr="Image result for corinthian pillars">
              <a:extLst>
                <a:ext uri="{FF2B5EF4-FFF2-40B4-BE49-F238E27FC236}">
                  <a16:creationId xmlns:a16="http://schemas.microsoft.com/office/drawing/2014/main" id="{E672DD19-0E7E-41DE-8AD0-C120AF42B2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3390" y="957834"/>
              <a:ext cx="1475931" cy="2139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9CF3E5D-2193-4C53-B1FC-7119C312EA07}"/>
                </a:ext>
              </a:extLst>
            </p:cNvPr>
            <p:cNvSpPr txBox="1"/>
            <p:nvPr/>
          </p:nvSpPr>
          <p:spPr>
            <a:xfrm>
              <a:off x="2731678" y="570036"/>
              <a:ext cx="16193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25400" dist="38100" dir="2700000" algn="tl" rotWithShape="0">
                      <a:prstClr val="black">
                        <a:alpha val="75000"/>
                      </a:prstClr>
                    </a:outerShdw>
                  </a:effectLst>
                  <a:uLnTx/>
                  <a:uFillTx/>
                  <a:latin typeface="Impact" panose="020B0806030902050204" pitchFamily="34" charset="0"/>
                  <a:ea typeface="+mn-ea"/>
                  <a:cs typeface="+mn-cs"/>
                </a:rPr>
                <a:t>One Spirit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08E2257-9178-40BE-BA5F-CEDD64D487C5}"/>
              </a:ext>
            </a:extLst>
          </p:cNvPr>
          <p:cNvGrpSpPr/>
          <p:nvPr/>
        </p:nvGrpSpPr>
        <p:grpSpPr>
          <a:xfrm>
            <a:off x="4902350" y="1719834"/>
            <a:ext cx="1581305" cy="2527494"/>
            <a:chOff x="4902350" y="570036"/>
            <a:chExt cx="1581305" cy="2527494"/>
          </a:xfrm>
        </p:grpSpPr>
        <p:pic>
          <p:nvPicPr>
            <p:cNvPr id="14" name="Picture 2" descr="Image result for corinthian pillars">
              <a:extLst>
                <a:ext uri="{FF2B5EF4-FFF2-40B4-BE49-F238E27FC236}">
                  <a16:creationId xmlns:a16="http://schemas.microsoft.com/office/drawing/2014/main" id="{00A56703-49C4-4804-A1F1-C79ACD630C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2350" y="957834"/>
              <a:ext cx="1475931" cy="2139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6DC6909-24F0-4C1E-8CE6-33C425D5B440}"/>
                </a:ext>
              </a:extLst>
            </p:cNvPr>
            <p:cNvSpPr txBox="1"/>
            <p:nvPr/>
          </p:nvSpPr>
          <p:spPr>
            <a:xfrm>
              <a:off x="4915597" y="570036"/>
              <a:ext cx="156805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25400" dist="38100" dir="2700000" algn="tl" rotWithShape="0">
                      <a:prstClr val="black">
                        <a:alpha val="75000"/>
                      </a:prstClr>
                    </a:outerShdw>
                  </a:effectLst>
                  <a:uLnTx/>
                  <a:uFillTx/>
                  <a:latin typeface="Impact" panose="020B0806030902050204" pitchFamily="34" charset="0"/>
                  <a:ea typeface="+mn-ea"/>
                  <a:cs typeface="+mn-cs"/>
                </a:rPr>
                <a:t>One Hope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7C0B34B-301E-49AC-B795-4910465F3609}"/>
              </a:ext>
            </a:extLst>
          </p:cNvPr>
          <p:cNvGrpSpPr/>
          <p:nvPr/>
        </p:nvGrpSpPr>
        <p:grpSpPr>
          <a:xfrm>
            <a:off x="7056001" y="1719834"/>
            <a:ext cx="1504362" cy="2527494"/>
            <a:chOff x="7056001" y="570036"/>
            <a:chExt cx="1504362" cy="2527494"/>
          </a:xfrm>
        </p:grpSpPr>
        <p:pic>
          <p:nvPicPr>
            <p:cNvPr id="17" name="Picture 2" descr="Image result for corinthian pillars">
              <a:extLst>
                <a:ext uri="{FF2B5EF4-FFF2-40B4-BE49-F238E27FC236}">
                  <a16:creationId xmlns:a16="http://schemas.microsoft.com/office/drawing/2014/main" id="{600C1DAD-0C20-4515-94AB-3E82455759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4432" y="957834"/>
              <a:ext cx="1475931" cy="2139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FC7951A-EB5A-46AC-AA06-1B3F461FDC77}"/>
                </a:ext>
              </a:extLst>
            </p:cNvPr>
            <p:cNvSpPr txBox="1"/>
            <p:nvPr/>
          </p:nvSpPr>
          <p:spPr>
            <a:xfrm>
              <a:off x="7056001" y="570036"/>
              <a:ext cx="14494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25400" dist="38100" dir="2700000" algn="tl" rotWithShape="0">
                      <a:prstClr val="black">
                        <a:alpha val="75000"/>
                      </a:prstClr>
                    </a:outerShdw>
                  </a:effectLst>
                  <a:uLnTx/>
                  <a:uFillTx/>
                  <a:latin typeface="Impact" panose="020B0806030902050204" pitchFamily="34" charset="0"/>
                  <a:ea typeface="+mn-ea"/>
                  <a:cs typeface="+mn-cs"/>
                </a:rPr>
                <a:t>One Lord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1ABD22A-86A8-4D93-A862-0E79C7345143}"/>
              </a:ext>
            </a:extLst>
          </p:cNvPr>
          <p:cNvGrpSpPr/>
          <p:nvPr/>
        </p:nvGrpSpPr>
        <p:grpSpPr>
          <a:xfrm>
            <a:off x="1606286" y="4440632"/>
            <a:ext cx="1532792" cy="2533894"/>
            <a:chOff x="1606286" y="3290834"/>
            <a:chExt cx="1532792" cy="2533894"/>
          </a:xfrm>
        </p:grpSpPr>
        <p:pic>
          <p:nvPicPr>
            <p:cNvPr id="20" name="Picture 2" descr="Image result for corinthian pillars">
              <a:extLst>
                <a:ext uri="{FF2B5EF4-FFF2-40B4-BE49-F238E27FC236}">
                  <a16:creationId xmlns:a16="http://schemas.microsoft.com/office/drawing/2014/main" id="{FE9E3F1A-DEAD-4856-859C-02E8710072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4717" y="3685032"/>
              <a:ext cx="1475931" cy="2139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DE6CEE4-54AE-4365-BFFD-80A3364DBFEA}"/>
                </a:ext>
              </a:extLst>
            </p:cNvPr>
            <p:cNvSpPr txBox="1"/>
            <p:nvPr/>
          </p:nvSpPr>
          <p:spPr>
            <a:xfrm>
              <a:off x="1606286" y="3290834"/>
              <a:ext cx="15327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25400" dist="38100" dir="2700000" algn="tl" rotWithShape="0">
                      <a:prstClr val="black">
                        <a:alpha val="75000"/>
                      </a:prstClr>
                    </a:outerShdw>
                  </a:effectLst>
                  <a:uLnTx/>
                  <a:uFillTx/>
                  <a:latin typeface="Impact" panose="020B0806030902050204" pitchFamily="34" charset="0"/>
                  <a:ea typeface="+mn-ea"/>
                  <a:cs typeface="+mn-cs"/>
                </a:rPr>
                <a:t>One Faith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5A6895-7005-494D-A352-338B2A5CAF81}"/>
              </a:ext>
            </a:extLst>
          </p:cNvPr>
          <p:cNvGrpSpPr/>
          <p:nvPr/>
        </p:nvGrpSpPr>
        <p:grpSpPr>
          <a:xfrm>
            <a:off x="3558672" y="4440632"/>
            <a:ext cx="2032929" cy="2533894"/>
            <a:chOff x="3789017" y="3290834"/>
            <a:chExt cx="2032929" cy="2533894"/>
          </a:xfrm>
        </p:grpSpPr>
        <p:pic>
          <p:nvPicPr>
            <p:cNvPr id="23" name="Picture 2" descr="Image result for corinthian pillars">
              <a:extLst>
                <a:ext uri="{FF2B5EF4-FFF2-40B4-BE49-F238E27FC236}">
                  <a16:creationId xmlns:a16="http://schemas.microsoft.com/office/drawing/2014/main" id="{CEC60CB0-9D83-4CAB-A507-21E0F2335A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516" y="3685032"/>
              <a:ext cx="1475931" cy="2139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CCF3D45-3337-4394-8511-E0DF954EB53E}"/>
                </a:ext>
              </a:extLst>
            </p:cNvPr>
            <p:cNvSpPr txBox="1"/>
            <p:nvPr/>
          </p:nvSpPr>
          <p:spPr>
            <a:xfrm>
              <a:off x="3789017" y="3290834"/>
              <a:ext cx="20329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25400" dist="38100" dir="2700000" algn="tl" rotWithShape="0">
                      <a:prstClr val="black">
                        <a:alpha val="75000"/>
                      </a:prstClr>
                    </a:outerShdw>
                  </a:effectLst>
                  <a:uLnTx/>
                  <a:uFillTx/>
                  <a:latin typeface="Impact" panose="020B0806030902050204" pitchFamily="34" charset="0"/>
                  <a:ea typeface="+mn-ea"/>
                  <a:cs typeface="+mn-cs"/>
                </a:rPr>
                <a:t>One Baptism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2862A60-64B6-48CF-BDFE-04A0C460AE04}"/>
              </a:ext>
            </a:extLst>
          </p:cNvPr>
          <p:cNvGrpSpPr/>
          <p:nvPr/>
        </p:nvGrpSpPr>
        <p:grpSpPr>
          <a:xfrm>
            <a:off x="6011195" y="4440632"/>
            <a:ext cx="1475931" cy="2524750"/>
            <a:chOff x="6011195" y="3290834"/>
            <a:chExt cx="1475931" cy="2524750"/>
          </a:xfrm>
        </p:grpSpPr>
        <p:pic>
          <p:nvPicPr>
            <p:cNvPr id="26" name="Picture 2" descr="Image result for corinthian pillars">
              <a:extLst>
                <a:ext uri="{FF2B5EF4-FFF2-40B4-BE49-F238E27FC236}">
                  <a16:creationId xmlns:a16="http://schemas.microsoft.com/office/drawing/2014/main" id="{9E7FDFA2-48AF-4232-BC3C-FA2CC7EF99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1195" y="3675888"/>
              <a:ext cx="1475931" cy="2139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E4726A8-30BA-403F-B88C-072F6807AA4F}"/>
                </a:ext>
              </a:extLst>
            </p:cNvPr>
            <p:cNvSpPr txBox="1"/>
            <p:nvPr/>
          </p:nvSpPr>
          <p:spPr>
            <a:xfrm>
              <a:off x="6058105" y="3290834"/>
              <a:ext cx="13821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outerShdw blurRad="25400" dist="38100" dir="2700000" algn="tl" rotWithShape="0">
                      <a:prstClr val="black">
                        <a:alpha val="75000"/>
                      </a:prstClr>
                    </a:outerShdw>
                  </a:effectLst>
                  <a:uLnTx/>
                  <a:uFillTx/>
                  <a:latin typeface="Impact" panose="020B0806030902050204" pitchFamily="34" charset="0"/>
                  <a:ea typeface="+mn-ea"/>
                  <a:cs typeface="+mn-cs"/>
                </a:rPr>
                <a:t>One God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8A6BE225-008D-499A-B4F3-2CB655A017C1}"/>
              </a:ext>
            </a:extLst>
          </p:cNvPr>
          <p:cNvSpPr txBox="1"/>
          <p:nvPr/>
        </p:nvSpPr>
        <p:spPr>
          <a:xfrm>
            <a:off x="152401" y="297359"/>
            <a:ext cx="8839199" cy="921841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sz="4400" dirty="0">
                <a:solidFill>
                  <a:schemeClr val="tx1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rPr>
              <a:t>Divine Pillars For The Unity Of The Spirit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DA0204F-BDAF-4634-9071-6C33B5DE8B6D}"/>
              </a:ext>
            </a:extLst>
          </p:cNvPr>
          <p:cNvSpPr txBox="1"/>
          <p:nvPr/>
        </p:nvSpPr>
        <p:spPr>
          <a:xfrm>
            <a:off x="76200" y="1066800"/>
            <a:ext cx="4724400" cy="5847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>
            <a:defPPr>
              <a:defRPr lang="en-US"/>
            </a:defPPr>
            <a:lvl1pPr>
              <a:defRPr sz="4400">
                <a:solidFill>
                  <a:schemeClr val="tx1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defRPr>
            </a:lvl1pPr>
          </a:lstStyle>
          <a:p>
            <a:r>
              <a:rPr lang="en-US" sz="3200" dirty="0"/>
              <a:t>Ephesians 4:4-6</a:t>
            </a:r>
          </a:p>
        </p:txBody>
      </p:sp>
    </p:spTree>
    <p:extLst>
      <p:ext uri="{BB962C8B-B14F-4D97-AF65-F5344CB8AC3E}">
        <p14:creationId xmlns:p14="http://schemas.microsoft.com/office/powerpoint/2010/main" val="410479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3F6AAC5-2341-426A-BF04-D983C3EF3DA9}"/>
              </a:ext>
            </a:extLst>
          </p:cNvPr>
          <p:cNvSpPr txBox="1"/>
          <p:nvPr/>
        </p:nvSpPr>
        <p:spPr>
          <a:xfrm flipH="1">
            <a:off x="5182240" y="5297269"/>
            <a:ext cx="380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chemeClr val="bg2">
                    <a:lumMod val="75000"/>
                  </a:schemeClr>
                </a:solidFill>
                <a:latin typeface="Berlin Sans FB Demi" panose="020E0802020502020306" pitchFamily="34" charset="0"/>
              </a:rPr>
              <a:t>Ephesians 4:7-13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3AFEA5-4B37-45E2-B0F3-EE6455590CC5}"/>
              </a:ext>
            </a:extLst>
          </p:cNvPr>
          <p:cNvSpPr txBox="1"/>
          <p:nvPr/>
        </p:nvSpPr>
        <p:spPr>
          <a:xfrm>
            <a:off x="196468" y="152400"/>
            <a:ext cx="87189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0572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FFFF99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Vs 8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– 	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Quotation from </a:t>
            </a:r>
            <a:r>
              <a:rPr lang="en-US" sz="3600" dirty="0" err="1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Psa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 68:18</a:t>
            </a:r>
          </a:p>
          <a:p>
            <a:pPr marL="285750" indent="-285750" defTabSz="10572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FFFF99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Vs 9-10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-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 The incarnation</a:t>
            </a:r>
          </a:p>
          <a:p>
            <a:pPr marL="285750" indent="-285750" defTabSz="10572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FFFF99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Vs 11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-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	Identifies the gifts</a:t>
            </a:r>
          </a:p>
          <a:p>
            <a:pPr marL="285750" indent="-285750" defTabSz="10572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rgbClr val="FFFF99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Vs 12 </a:t>
            </a:r>
            <a:r>
              <a:rPr lang="en-US" sz="3600" b="1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- </a:t>
            </a:r>
            <a:r>
              <a:rPr lang="en-US" sz="3600" b="1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	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Identifies the purpose of the gifts</a:t>
            </a:r>
          </a:p>
          <a:p>
            <a:pPr marL="285750" indent="-285750" defTabSz="10572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FFFF99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Vs 13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-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	Identifies the duration of the gifts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4A9084-E059-4CE9-958F-6024D57A6BCF}"/>
              </a:ext>
            </a:extLst>
          </p:cNvPr>
          <p:cNvSpPr txBox="1"/>
          <p:nvPr/>
        </p:nvSpPr>
        <p:spPr>
          <a:xfrm>
            <a:off x="152401" y="5936159"/>
            <a:ext cx="8839199" cy="921841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sz="4400" dirty="0">
                <a:solidFill>
                  <a:srgbClr val="00CC99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rPr>
              <a:t>Divine Provisions For The Unity Of The Spirit</a:t>
            </a:r>
          </a:p>
        </p:txBody>
      </p:sp>
    </p:spTree>
    <p:extLst>
      <p:ext uri="{BB962C8B-B14F-4D97-AF65-F5344CB8AC3E}">
        <p14:creationId xmlns:p14="http://schemas.microsoft.com/office/powerpoint/2010/main" val="335852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D90B6BA-77D0-4B63-81D1-D9745D7933FC}"/>
              </a:ext>
            </a:extLst>
          </p:cNvPr>
          <p:cNvSpPr/>
          <p:nvPr/>
        </p:nvSpPr>
        <p:spPr bwMode="auto">
          <a:xfrm>
            <a:off x="212534" y="152400"/>
            <a:ext cx="8718932" cy="3657600"/>
          </a:xfrm>
          <a:prstGeom prst="rect">
            <a:avLst/>
          </a:prstGeom>
          <a:solidFill>
            <a:srgbClr val="00A8A4">
              <a:alpha val="4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F6AAC5-2341-426A-BF04-D983C3EF3DA9}"/>
              </a:ext>
            </a:extLst>
          </p:cNvPr>
          <p:cNvSpPr txBox="1"/>
          <p:nvPr/>
        </p:nvSpPr>
        <p:spPr>
          <a:xfrm flipH="1">
            <a:off x="5182240" y="5297269"/>
            <a:ext cx="380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chemeClr val="bg2">
                    <a:lumMod val="75000"/>
                  </a:schemeClr>
                </a:solidFill>
                <a:latin typeface="Berlin Sans FB Demi" panose="020E0802020502020306" pitchFamily="34" charset="0"/>
              </a:rPr>
              <a:t>Ephesians 4:14-16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3AFEA5-4B37-45E2-B0F3-EE6455590CC5}"/>
              </a:ext>
            </a:extLst>
          </p:cNvPr>
          <p:cNvSpPr txBox="1"/>
          <p:nvPr/>
        </p:nvSpPr>
        <p:spPr>
          <a:xfrm>
            <a:off x="196468" y="152400"/>
            <a:ext cx="8718932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144588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FFFF99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Vs 14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– 	“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Problems in Paradise”</a:t>
            </a:r>
          </a:p>
          <a:p>
            <a:pPr marL="285750" indent="-285750" defTabSz="1144588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FFFF99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Vs 15-16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 Demi" panose="020E0802020502020306" pitchFamily="34" charset="0"/>
              </a:rPr>
              <a:t>- </a:t>
            </a: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	Three Solutions…</a:t>
            </a:r>
          </a:p>
          <a:p>
            <a:pPr marL="1485900" lvl="2" indent="-5715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Speak the truth in love</a:t>
            </a:r>
          </a:p>
          <a:p>
            <a:pPr marL="1485900" lvl="2" indent="-5715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Grow up in all aspects into Him</a:t>
            </a:r>
          </a:p>
          <a:p>
            <a:pPr marL="1485900" lvl="2" indent="-5715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dirty="0"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Every individual part functioning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4A9084-E059-4CE9-958F-6024D57A6BCF}"/>
              </a:ext>
            </a:extLst>
          </p:cNvPr>
          <p:cNvSpPr txBox="1"/>
          <p:nvPr/>
        </p:nvSpPr>
        <p:spPr>
          <a:xfrm>
            <a:off x="152401" y="5936159"/>
            <a:ext cx="8839199" cy="921841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sz="4400" dirty="0">
                <a:solidFill>
                  <a:srgbClr val="00CC99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rPr>
              <a:t>The Goal Of The Unity Of The Spirit</a:t>
            </a:r>
          </a:p>
        </p:txBody>
      </p:sp>
    </p:spTree>
    <p:extLst>
      <p:ext uri="{BB962C8B-B14F-4D97-AF65-F5344CB8AC3E}">
        <p14:creationId xmlns:p14="http://schemas.microsoft.com/office/powerpoint/2010/main" val="278494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D90B6BA-77D0-4B63-81D1-D9745D7933FC}"/>
              </a:ext>
            </a:extLst>
          </p:cNvPr>
          <p:cNvSpPr/>
          <p:nvPr/>
        </p:nvSpPr>
        <p:spPr bwMode="auto">
          <a:xfrm>
            <a:off x="212534" y="152400"/>
            <a:ext cx="8718932" cy="5029200"/>
          </a:xfrm>
          <a:prstGeom prst="rect">
            <a:avLst/>
          </a:prstGeom>
          <a:solidFill>
            <a:srgbClr val="009999">
              <a:alpha val="4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F6AAC5-2341-426A-BF04-D983C3EF3DA9}"/>
              </a:ext>
            </a:extLst>
          </p:cNvPr>
          <p:cNvSpPr txBox="1"/>
          <p:nvPr/>
        </p:nvSpPr>
        <p:spPr>
          <a:xfrm flipH="1">
            <a:off x="5182240" y="5297269"/>
            <a:ext cx="380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chemeClr val="bg2">
                    <a:lumMod val="75000"/>
                  </a:schemeClr>
                </a:solidFill>
                <a:latin typeface="Berlin Sans FB Demi" panose="020E0802020502020306" pitchFamily="34" charset="0"/>
              </a:rPr>
              <a:t>Ephesians 4:1-16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3AFEA5-4B37-45E2-B0F3-EE6455590CC5}"/>
              </a:ext>
            </a:extLst>
          </p:cNvPr>
          <p:cNvSpPr txBox="1"/>
          <p:nvPr/>
        </p:nvSpPr>
        <p:spPr>
          <a:xfrm>
            <a:off x="304800" y="228600"/>
            <a:ext cx="871893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 defTabSz="1144588">
              <a:spcAft>
                <a:spcPts val="1200"/>
              </a:spcAft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Peace and unity cannot be obtained nor preserved at the expense of truth.</a:t>
            </a:r>
          </a:p>
          <a:p>
            <a:pPr marL="517525" indent="-517525" defTabSz="1144588">
              <a:spcAft>
                <a:spcPts val="1200"/>
              </a:spcAft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Unity is not optional among believers, it is a command!</a:t>
            </a:r>
          </a:p>
          <a:p>
            <a:pPr marL="517525" indent="-517525" defTabSz="1144588">
              <a:spcAft>
                <a:spcPts val="1200"/>
              </a:spcAft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Unity does not come nor is it maintained by accident; it takes diligent effort.</a:t>
            </a:r>
          </a:p>
          <a:p>
            <a:pPr marL="517525" indent="-517525" defTabSz="1144588">
              <a:spcAft>
                <a:spcPts val="1200"/>
              </a:spcAft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effectLst>
                  <a:outerShdw blurRad="38100" dist="38100" algn="l" rotWithShape="0">
                    <a:prstClr val="black">
                      <a:alpha val="75000"/>
                    </a:prstClr>
                  </a:outerShdw>
                </a:effectLst>
                <a:latin typeface="Berlin Sans FB" panose="020E0602020502020306" pitchFamily="34" charset="0"/>
              </a:rPr>
              <a:t>Unity is not perpetually guaranteed.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4A9084-E059-4CE9-958F-6024D57A6BCF}"/>
              </a:ext>
            </a:extLst>
          </p:cNvPr>
          <p:cNvSpPr txBox="1"/>
          <p:nvPr/>
        </p:nvSpPr>
        <p:spPr>
          <a:xfrm>
            <a:off x="152401" y="5936159"/>
            <a:ext cx="8839199" cy="921841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sz="4400" dirty="0">
                <a:solidFill>
                  <a:srgbClr val="00CC99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rPr>
              <a:t>Four Important Observations</a:t>
            </a:r>
          </a:p>
        </p:txBody>
      </p:sp>
    </p:spTree>
    <p:extLst>
      <p:ext uri="{BB962C8B-B14F-4D97-AF65-F5344CB8AC3E}">
        <p14:creationId xmlns:p14="http://schemas.microsoft.com/office/powerpoint/2010/main" val="306453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DF8AFD-FB92-4685-A8B1-E7A06928F9C5}"/>
              </a:ext>
            </a:extLst>
          </p:cNvPr>
          <p:cNvSpPr txBox="1"/>
          <p:nvPr/>
        </p:nvSpPr>
        <p:spPr>
          <a:xfrm>
            <a:off x="381639" y="5783759"/>
            <a:ext cx="8380723" cy="921841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sz="4400" dirty="0">
                <a:solidFill>
                  <a:srgbClr val="00CC99"/>
                </a:solidFill>
                <a:effectLst>
                  <a:outerShdw blurRad="25400" dist="50800" dir="2700000" algn="tl" rotWithShape="0">
                    <a:schemeClr val="bg1">
                      <a:lumMod val="95000"/>
                      <a:lumOff val="5000"/>
                      <a:alpha val="75000"/>
                    </a:schemeClr>
                  </a:outerShdw>
                </a:effectLst>
                <a:latin typeface="Berlin Sans FB Demi" panose="020E0802020502020306" pitchFamily="34" charset="0"/>
              </a:rPr>
              <a:t>Keeping The Unity Of The Spirit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09FA5C-090B-4DE2-8286-F2E4A8C25379}"/>
              </a:ext>
            </a:extLst>
          </p:cNvPr>
          <p:cNvSpPr txBox="1"/>
          <p:nvPr/>
        </p:nvSpPr>
        <p:spPr>
          <a:xfrm flipH="1">
            <a:off x="5106040" y="5097959"/>
            <a:ext cx="380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chemeClr val="bg2">
                    <a:lumMod val="75000"/>
                  </a:schemeClr>
                </a:solidFill>
                <a:latin typeface="Berlin Sans FB Demi" panose="020E0802020502020306" pitchFamily="34" charset="0"/>
              </a:rPr>
              <a:t>Ephesians 4:1-16</a:t>
            </a:r>
          </a:p>
        </p:txBody>
      </p:sp>
    </p:spTree>
    <p:extLst>
      <p:ext uri="{BB962C8B-B14F-4D97-AF65-F5344CB8AC3E}">
        <p14:creationId xmlns:p14="http://schemas.microsoft.com/office/powerpoint/2010/main" val="99598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OfTemptation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8C7A6F"/>
      </a:accent1>
      <a:accent2>
        <a:srgbClr val="333399"/>
      </a:accent2>
      <a:accent3>
        <a:srgbClr val="AAAAAA"/>
      </a:accent3>
      <a:accent4>
        <a:srgbClr val="DADADA"/>
      </a:accent4>
      <a:accent5>
        <a:srgbClr val="C5BEBB"/>
      </a:accent5>
      <a:accent6>
        <a:srgbClr val="2D2D8A"/>
      </a:accent6>
      <a:hlink>
        <a:srgbClr val="009999"/>
      </a:hlink>
      <a:folHlink>
        <a:srgbClr val="99CC00"/>
      </a:folHlink>
    </a:clrScheme>
    <a:fontScheme name="FaceOfTemptation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C7A6F"/>
        </a:solidFill>
        <a:ln w="12700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  <a:sym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C7A6F"/>
        </a:solidFill>
        <a:ln w="12700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  <a:sym typeface="Arial" panose="020B0604020202020204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sz="2800" dirty="0" smtClean="0">
            <a:solidFill>
              <a:schemeClr val="bg1"/>
            </a:solidFill>
            <a:latin typeface="Berlin Sans FB" panose="020E0602020502020306" pitchFamily="34" charset="0"/>
          </a:defRPr>
        </a:defPPr>
      </a:lstStyle>
    </a:txDef>
  </a:objectDefaults>
  <a:extraClrSchemeLst>
    <a:extraClrScheme>
      <a:clrScheme name="FaceOfTemp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8C7A6F"/>
      </a:accent1>
      <a:accent2>
        <a:srgbClr val="333399"/>
      </a:accent2>
      <a:accent3>
        <a:srgbClr val="AAAAAA"/>
      </a:accent3>
      <a:accent4>
        <a:srgbClr val="DADADA"/>
      </a:accent4>
      <a:accent5>
        <a:srgbClr val="C5BEBB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C7A6F"/>
        </a:solidFill>
        <a:ln w="12700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  <a:sym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C7A6F"/>
        </a:solidFill>
        <a:ln w="12700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  <a:sym typeface="Arial" panose="020B0604020202020204" pitchFamily="34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itle &amp; Bullet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8C7A6F"/>
      </a:accent1>
      <a:accent2>
        <a:srgbClr val="333399"/>
      </a:accent2>
      <a:accent3>
        <a:srgbClr val="AAAAAA"/>
      </a:accent3>
      <a:accent4>
        <a:srgbClr val="DADADA"/>
      </a:accent4>
      <a:accent5>
        <a:srgbClr val="C5BEBB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C7A6F"/>
        </a:solidFill>
        <a:ln w="12700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  <a:sym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C7A6F"/>
        </a:solidFill>
        <a:ln w="12700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panose="020B0604020202020204" pitchFamily="34" charset="0"/>
            <a:sym typeface="Arial" panose="020B0604020202020204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3200" dirty="0" smtClean="0">
            <a:solidFill>
              <a:schemeClr val="bg1"/>
            </a:solidFill>
            <a:latin typeface="Berlin Sans FB" panose="020E0602020502020306" pitchFamily="34" charset="0"/>
          </a:defRPr>
        </a:defPPr>
      </a:lstStyle>
    </a:tx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ReachOut</Template>
  <TotalTime>91</TotalTime>
  <Pages>0</Pages>
  <Words>237</Words>
  <Characters>0</Characters>
  <Application>Microsoft Office PowerPoint</Application>
  <PresentationFormat>On-screen Show (4:3)</PresentationFormat>
  <Lines>0</Lines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Berlin Sans FB</vt:lpstr>
      <vt:lpstr>Berlin Sans FB Demi</vt:lpstr>
      <vt:lpstr>Georgia</vt:lpstr>
      <vt:lpstr>Impact</vt:lpstr>
      <vt:lpstr>Lucida Grande</vt:lpstr>
      <vt:lpstr>Wingdings</vt:lpstr>
      <vt:lpstr>FaceOfTemptation</vt:lpstr>
      <vt:lpstr>Title &amp; Bullets</vt:lpstr>
      <vt:lpstr>Title &amp; Bullets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Goodwill Industries of SE WI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Jim Deason</dc:creator>
  <cp:keywords/>
  <dc:description/>
  <cp:lastModifiedBy>Jim Deason</cp:lastModifiedBy>
  <cp:revision>13</cp:revision>
  <dcterms:created xsi:type="dcterms:W3CDTF">2020-03-03T19:51:46Z</dcterms:created>
  <dcterms:modified xsi:type="dcterms:W3CDTF">2020-03-06T13:23:34Z</dcterms:modified>
</cp:coreProperties>
</file>