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7" r:id="rId8"/>
    <p:sldId id="273" r:id="rId9"/>
    <p:sldId id="265" r:id="rId10"/>
    <p:sldId id="264" r:id="rId11"/>
    <p:sldId id="262" r:id="rId12"/>
    <p:sldId id="266" r:id="rId13"/>
    <p:sldId id="272" r:id="rId14"/>
    <p:sldId id="268" r:id="rId15"/>
    <p:sldId id="269" r:id="rId16"/>
    <p:sldId id="271"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C0000"/>
    <a:srgbClr val="8000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0ED3EA-EC87-4C7C-BDA4-9497E49CF992}" type="datetimeFigureOut">
              <a:rPr lang="en-US" smtClean="0"/>
              <a:pPr/>
              <a:t>3/3/2010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2EBCA-26DA-4C85-BA94-CE4D530239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62EBCA-26DA-4C85-BA94-CE4D5302391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58200" cy="5943600"/>
            <a:chOff x="0" y="0"/>
            <a:chExt cx="5328" cy="3744"/>
          </a:xfrm>
        </p:grpSpPr>
        <p:sp>
          <p:nvSpPr>
            <p:cNvPr id="399363"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399364"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p>
          </p:txBody>
        </p:sp>
      </p:grpSp>
      <p:sp>
        <p:nvSpPr>
          <p:cNvPr id="39936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399366" name="Rectangle 6"/>
          <p:cNvSpPr>
            <a:spLocks noGrp="1" noChangeArrowheads="1"/>
          </p:cNvSpPr>
          <p:nvPr>
            <p:ph type="dt" sz="quarter" idx="2"/>
          </p:nvPr>
        </p:nvSpPr>
        <p:spPr/>
        <p:txBody>
          <a:bodyPr/>
          <a:lstStyle>
            <a:lvl1pPr>
              <a:defRPr/>
            </a:lvl1pPr>
          </a:lstStyle>
          <a:p>
            <a:fld id="{9873D499-D14B-4F42-9553-4E18CB5CE029}" type="datetimeFigureOut">
              <a:rPr lang="en-US" smtClean="0"/>
              <a:pPr/>
              <a:t>3/3/2010</a:t>
            </a:fld>
            <a:endParaRPr lang="en-US"/>
          </a:p>
        </p:txBody>
      </p:sp>
      <p:sp>
        <p:nvSpPr>
          <p:cNvPr id="399367" name="Rectangle 7"/>
          <p:cNvSpPr>
            <a:spLocks noGrp="1" noChangeArrowheads="1"/>
          </p:cNvSpPr>
          <p:nvPr>
            <p:ph type="ftr" sz="quarter" idx="3"/>
          </p:nvPr>
        </p:nvSpPr>
        <p:spPr/>
        <p:txBody>
          <a:bodyPr/>
          <a:lstStyle>
            <a:lvl1pPr>
              <a:defRPr/>
            </a:lvl1pPr>
          </a:lstStyle>
          <a:p>
            <a:endParaRPr lang="en-US"/>
          </a:p>
        </p:txBody>
      </p:sp>
      <p:sp>
        <p:nvSpPr>
          <p:cNvPr id="399368" name="Rectangle 8"/>
          <p:cNvSpPr>
            <a:spLocks noGrp="1" noChangeArrowheads="1"/>
          </p:cNvSpPr>
          <p:nvPr>
            <p:ph type="sldNum" sz="quarter" idx="4"/>
          </p:nvPr>
        </p:nvSpPr>
        <p:spPr/>
        <p:txBody>
          <a:bodyPr/>
          <a:lstStyle>
            <a:lvl1pPr>
              <a:defRPr/>
            </a:lvl1pPr>
          </a:lstStyle>
          <a:p>
            <a:fld id="{7B529F81-0761-45B4-8101-913BF316FAC0}" type="slidenum">
              <a:rPr lang="en-US" smtClean="0"/>
              <a:pPr/>
              <a:t>‹#›</a:t>
            </a:fld>
            <a:endParaRPr lang="en-US"/>
          </a:p>
        </p:txBody>
      </p:sp>
      <p:sp>
        <p:nvSpPr>
          <p:cNvPr id="39936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73D499-D14B-4F42-9553-4E18CB5CE029}" type="datetimeFigureOut">
              <a:rPr lang="en-US" smtClean="0"/>
              <a:pPr/>
              <a:t>3/3/2010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529F81-0761-45B4-8101-913BF316F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73D499-D14B-4F42-9553-4E18CB5CE029}" type="datetimeFigureOut">
              <a:rPr lang="en-US" smtClean="0"/>
              <a:pPr/>
              <a:t>3/3/2010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529F81-0761-45B4-8101-913BF316F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73D499-D14B-4F42-9553-4E18CB5CE029}" type="datetimeFigureOut">
              <a:rPr lang="en-US" smtClean="0"/>
              <a:pPr/>
              <a:t>3/3/2010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529F81-0761-45B4-8101-913BF316F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873D499-D14B-4F42-9553-4E18CB5CE029}" type="datetimeFigureOut">
              <a:rPr lang="en-US" smtClean="0"/>
              <a:pPr/>
              <a:t>3/3/2010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529F81-0761-45B4-8101-913BF316F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873D499-D14B-4F42-9553-4E18CB5CE029}" type="datetimeFigureOut">
              <a:rPr lang="en-US" smtClean="0"/>
              <a:pPr/>
              <a:t>3/3/2010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529F81-0761-45B4-8101-913BF316F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873D499-D14B-4F42-9553-4E18CB5CE029}" type="datetimeFigureOut">
              <a:rPr lang="en-US" smtClean="0"/>
              <a:pPr/>
              <a:t>3/3/2010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B529F81-0761-45B4-8101-913BF316F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873D499-D14B-4F42-9553-4E18CB5CE029}" type="datetimeFigureOut">
              <a:rPr lang="en-US" smtClean="0"/>
              <a:pPr/>
              <a:t>3/3/2010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B529F81-0761-45B4-8101-913BF316F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873D499-D14B-4F42-9553-4E18CB5CE029}" type="datetimeFigureOut">
              <a:rPr lang="en-US" smtClean="0"/>
              <a:pPr/>
              <a:t>3/3/2010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B529F81-0761-45B4-8101-913BF316F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873D499-D14B-4F42-9553-4E18CB5CE029}" type="datetimeFigureOut">
              <a:rPr lang="en-US" smtClean="0"/>
              <a:pPr/>
              <a:t>3/3/2010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529F81-0761-45B4-8101-913BF316F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873D499-D14B-4F42-9553-4E18CB5CE029}" type="datetimeFigureOut">
              <a:rPr lang="en-US" smtClean="0"/>
              <a:pPr/>
              <a:t>3/3/2010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529F81-0761-45B4-8101-913BF316F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39833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en-US"/>
            </a:p>
          </p:txBody>
        </p:sp>
        <p:sp>
          <p:nvSpPr>
            <p:cNvPr id="39834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grpSp>
      <p:sp>
        <p:nvSpPr>
          <p:cNvPr id="39834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834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834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fld id="{9873D499-D14B-4F42-9553-4E18CB5CE029}" type="datetimeFigureOut">
              <a:rPr lang="en-US" smtClean="0"/>
              <a:pPr/>
              <a:t>3/3/2010</a:t>
            </a:fld>
            <a:endParaRPr lang="en-US"/>
          </a:p>
        </p:txBody>
      </p:sp>
      <p:sp>
        <p:nvSpPr>
          <p:cNvPr id="39834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39834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7B529F81-0761-45B4-8101-913BF316FAC0}"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23.emf"/><Relationship Id="rId3" Type="http://schemas.openxmlformats.org/officeDocument/2006/relationships/image" Target="../media/image8.emf"/><Relationship Id="rId21" Type="http://schemas.openxmlformats.org/officeDocument/2006/relationships/image" Target="../media/image26.jpeg"/><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image" Target="../media/image7.jpeg"/><Relationship Id="rId16" Type="http://schemas.openxmlformats.org/officeDocument/2006/relationships/image" Target="../media/image21.emf"/><Relationship Id="rId20" Type="http://schemas.openxmlformats.org/officeDocument/2006/relationships/image" Target="../media/image25.emf"/><Relationship Id="rId1" Type="http://schemas.openxmlformats.org/officeDocument/2006/relationships/slideLayout" Target="../slideLayouts/slideLayout7.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5" Type="http://schemas.openxmlformats.org/officeDocument/2006/relationships/image" Target="../media/image20.emf"/><Relationship Id="rId10" Type="http://schemas.openxmlformats.org/officeDocument/2006/relationships/image" Target="../media/image15.emf"/><Relationship Id="rId19" Type="http://schemas.openxmlformats.org/officeDocument/2006/relationships/image" Target="../media/image24.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ul letter"/>
          <p:cNvPicPr>
            <a:picLocks noChangeAspect="1" noChangeArrowheads="1"/>
          </p:cNvPicPr>
          <p:nvPr/>
        </p:nvPicPr>
        <p:blipFill>
          <a:blip r:embed="rId2" cstate="print"/>
          <a:srcRect/>
          <a:stretch>
            <a:fillRect/>
          </a:stretch>
        </p:blipFill>
        <p:spPr bwMode="auto">
          <a:xfrm>
            <a:off x="990600" y="2127015"/>
            <a:ext cx="3048000" cy="2902185"/>
          </a:xfrm>
          <a:prstGeom prst="rect">
            <a:avLst/>
          </a:prstGeom>
          <a:noFill/>
          <a:ln w="28575" algn="in">
            <a:solidFill>
              <a:srgbClr val="000000"/>
            </a:solidFill>
            <a:miter lim="800000"/>
            <a:headEnd/>
            <a:tailEnd/>
          </a:ln>
          <a:effectLst/>
        </p:spPr>
      </p:pic>
      <p:pic>
        <p:nvPicPr>
          <p:cNvPr id="1027" name="Picture 3" descr="Timothy letter"/>
          <p:cNvPicPr>
            <a:picLocks noChangeAspect="1" noChangeArrowheads="1"/>
          </p:cNvPicPr>
          <p:nvPr/>
        </p:nvPicPr>
        <p:blipFill>
          <a:blip r:embed="rId3" cstate="print"/>
          <a:srcRect/>
          <a:stretch>
            <a:fillRect/>
          </a:stretch>
        </p:blipFill>
        <p:spPr bwMode="auto">
          <a:xfrm>
            <a:off x="4876800" y="2895600"/>
            <a:ext cx="3048000" cy="2941053"/>
          </a:xfrm>
          <a:prstGeom prst="rect">
            <a:avLst/>
          </a:prstGeom>
          <a:noFill/>
          <a:ln w="28575" algn="in">
            <a:solidFill>
              <a:srgbClr val="000000"/>
            </a:solidFill>
            <a:miter lim="800000"/>
            <a:headEnd/>
            <a:tailEnd/>
          </a:ln>
          <a:effectLst/>
        </p:spPr>
      </p:pic>
      <p:sp>
        <p:nvSpPr>
          <p:cNvPr id="11" name="Rectangle 10"/>
          <p:cNvSpPr/>
          <p:nvPr/>
        </p:nvSpPr>
        <p:spPr>
          <a:xfrm>
            <a:off x="1803493" y="381000"/>
            <a:ext cx="5293437" cy="1446550"/>
          </a:xfrm>
          <a:prstGeom prst="rect">
            <a:avLst/>
          </a:prstGeom>
          <a:noFill/>
        </p:spPr>
        <p:txBody>
          <a:bodyPr wrap="none" lIns="91440" tIns="45720" rIns="91440" bIns="45720">
            <a:spAutoFit/>
          </a:bodyPr>
          <a:lstStyle/>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Paul’s Letters to </a:t>
            </a:r>
          </a:p>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Timothy and Titus</a:t>
            </a:r>
            <a:endParaRPr lang="en-US" sz="4400" b="1" cap="none" spc="0" dirty="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endParaRPr>
          </a:p>
        </p:txBody>
      </p:sp>
      <p:sp>
        <p:nvSpPr>
          <p:cNvPr id="5" name="TextBox 4"/>
          <p:cNvSpPr txBox="1"/>
          <p:nvPr/>
        </p:nvSpPr>
        <p:spPr>
          <a:xfrm>
            <a:off x="457200" y="6019800"/>
            <a:ext cx="7772400" cy="584775"/>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rPr>
              <a:t>Presented by Jeff Archer from Huntsville, AL - jrarcher@knology.net</a:t>
            </a:r>
          </a:p>
          <a:p>
            <a:pPr algn="ctr"/>
            <a:r>
              <a:rPr lang="en-US" sz="1600" dirty="0" smtClean="0">
                <a:effectLst>
                  <a:outerShdw blurRad="38100" dist="38100" dir="2700000" algn="tl">
                    <a:srgbClr val="000000">
                      <a:alpha val="43137"/>
                    </a:srgbClr>
                  </a:outerShdw>
                </a:effectLst>
              </a:rPr>
              <a:t> at SITS Conference March 4,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ssolve">
                                      <p:cBhvr>
                                        <p:cTn id="13" dur="500"/>
                                        <p:tgtEl>
                                          <p:spTgt spid="1026"/>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dissolv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eArtemis.jpg"/>
          <p:cNvPicPr>
            <a:picLocks noChangeAspect="1"/>
          </p:cNvPicPr>
          <p:nvPr/>
        </p:nvPicPr>
        <p:blipFill>
          <a:blip r:embed="rId2" cstate="print"/>
          <a:stretch>
            <a:fillRect/>
          </a:stretch>
        </p:blipFill>
        <p:spPr>
          <a:xfrm>
            <a:off x="263953" y="2712595"/>
            <a:ext cx="3993006" cy="2997924"/>
          </a:xfrm>
          <a:prstGeom prst="rect">
            <a:avLst/>
          </a:prstGeom>
          <a:ln w="19050">
            <a:solidFill>
              <a:schemeClr val="accent4">
                <a:lumMod val="10000"/>
              </a:schemeClr>
            </a:solidFill>
          </a:ln>
        </p:spPr>
      </p:pic>
      <p:pic>
        <p:nvPicPr>
          <p:cNvPr id="6" name="Picture 2" descr="C:\Users\Jeff Archer\Documents\old\Visitation Program\Jordan Park\JP Auditorium - Photomerge1.JPG"/>
          <p:cNvPicPr>
            <a:picLocks noChangeAspect="1" noChangeArrowheads="1"/>
          </p:cNvPicPr>
          <p:nvPr/>
        </p:nvPicPr>
        <p:blipFill>
          <a:blip r:embed="rId3" cstate="print"/>
          <a:srcRect/>
          <a:stretch>
            <a:fillRect/>
          </a:stretch>
        </p:blipFill>
        <p:spPr bwMode="auto">
          <a:xfrm>
            <a:off x="4419600" y="2734236"/>
            <a:ext cx="4343400" cy="2980764"/>
          </a:xfrm>
          <a:prstGeom prst="rect">
            <a:avLst/>
          </a:prstGeom>
          <a:noFill/>
          <a:ln w="19050">
            <a:solidFill>
              <a:schemeClr val="accent4">
                <a:lumMod val="10000"/>
              </a:schemeClr>
            </a:solidFill>
          </a:ln>
        </p:spPr>
      </p:pic>
      <p:sp>
        <p:nvSpPr>
          <p:cNvPr id="5" name="Rectangle 4"/>
          <p:cNvSpPr/>
          <p:nvPr/>
        </p:nvSpPr>
        <p:spPr>
          <a:xfrm>
            <a:off x="4953000" y="3049942"/>
            <a:ext cx="3315331" cy="2123658"/>
          </a:xfrm>
          <a:prstGeom prst="rect">
            <a:avLst/>
          </a:prstGeom>
          <a:noFill/>
        </p:spPr>
        <p:txBody>
          <a:bodyPr wrap="none" lIns="91440" tIns="45720" rIns="91440" bIns="45720">
            <a:spAutoFit/>
          </a:bodyPr>
          <a:lstStyle/>
          <a:p>
            <a:pPr algn="ctr"/>
            <a:r>
              <a:rPr lang="en-US" sz="4400" b="1" cap="none" spc="0" dirty="0" smtClean="0">
                <a:ln w="12700">
                  <a:solidFill>
                    <a:schemeClr val="bg1">
                      <a:lumMod val="50000"/>
                    </a:schemeClr>
                  </a:solidFill>
                  <a:prstDash val="solid"/>
                </a:ln>
                <a:effectLst>
                  <a:outerShdw blurRad="41275" dist="20320" dir="1800000" algn="tl" rotWithShape="0">
                    <a:srgbClr val="000000">
                      <a:alpha val="40000"/>
                    </a:srgbClr>
                  </a:outerShdw>
                </a:effectLst>
              </a:rPr>
              <a:t>The church</a:t>
            </a:r>
          </a:p>
          <a:p>
            <a:pPr algn="ctr"/>
            <a:r>
              <a:rPr lang="en-US" sz="4400" b="1" cap="none" spc="0" dirty="0" smtClean="0">
                <a:ln w="12700">
                  <a:solidFill>
                    <a:schemeClr val="bg1">
                      <a:lumMod val="50000"/>
                    </a:schemeClr>
                  </a:solidFill>
                  <a:prstDash val="solid"/>
                </a:ln>
                <a:effectLst>
                  <a:outerShdw blurRad="41275" dist="20320" dir="1800000" algn="tl" rotWithShape="0">
                    <a:srgbClr val="000000">
                      <a:alpha val="40000"/>
                    </a:srgbClr>
                  </a:outerShdw>
                </a:effectLst>
              </a:rPr>
              <a:t> of the </a:t>
            </a:r>
          </a:p>
          <a:p>
            <a:pPr algn="ctr"/>
            <a:r>
              <a:rPr lang="en-US" sz="4400" b="1" cap="none" spc="0" dirty="0" smtClean="0">
                <a:ln w="12700">
                  <a:solidFill>
                    <a:schemeClr val="bg1">
                      <a:lumMod val="50000"/>
                    </a:schemeClr>
                  </a:solidFill>
                  <a:prstDash val="solid"/>
                </a:ln>
                <a:effectLst>
                  <a:outerShdw blurRad="41275" dist="20320" dir="1800000" algn="tl" rotWithShape="0">
                    <a:srgbClr val="000000">
                      <a:alpha val="40000"/>
                    </a:srgbClr>
                  </a:outerShdw>
                </a:effectLst>
              </a:rPr>
              <a:t>living God</a:t>
            </a:r>
            <a:endParaRPr lang="en-US" sz="4400" b="1" cap="none" spc="0" dirty="0">
              <a:ln w="12700">
                <a:solidFill>
                  <a:schemeClr val="bg1">
                    <a:lumMod val="50000"/>
                  </a:schemeClr>
                </a:solidFill>
                <a:prstDash val="solid"/>
              </a:ln>
              <a:effectLst>
                <a:outerShdw blurRad="41275" dist="20320" dir="1800000" algn="tl" rotWithShape="0">
                  <a:srgbClr val="000000">
                    <a:alpha val="40000"/>
                  </a:srgbClr>
                </a:outerShdw>
              </a:effectLst>
            </a:endParaRPr>
          </a:p>
        </p:txBody>
      </p:sp>
      <p:sp>
        <p:nvSpPr>
          <p:cNvPr id="9" name="Rectangle 8"/>
          <p:cNvSpPr/>
          <p:nvPr/>
        </p:nvSpPr>
        <p:spPr>
          <a:xfrm>
            <a:off x="4953000" y="731186"/>
            <a:ext cx="3610284" cy="1569660"/>
          </a:xfrm>
          <a:prstGeom prst="rect">
            <a:avLst/>
          </a:prstGeom>
          <a:noFill/>
        </p:spPr>
        <p:txBody>
          <a:bodyPr wrap="none" lIns="91440" tIns="45720" rIns="91440" bIns="45720">
            <a:spAutoFit/>
          </a:bodyPr>
          <a:lstStyle/>
          <a:p>
            <a:pPr algn="ctr"/>
            <a:r>
              <a:rPr lang="en-US" sz="4800" b="1" cap="none" spc="0" dirty="0" smtClean="0">
                <a:ln w="12700">
                  <a:solidFill>
                    <a:schemeClr val="bg1">
                      <a:lumMod val="50000"/>
                    </a:schemeClr>
                  </a:solidFill>
                  <a:prstDash val="solid"/>
                </a:ln>
                <a:effectLst>
                  <a:outerShdw blurRad="41275" dist="20320" dir="1800000" algn="tl" rotWithShape="0">
                    <a:srgbClr val="000000">
                      <a:alpha val="40000"/>
                    </a:srgbClr>
                  </a:outerShdw>
                </a:effectLst>
              </a:rPr>
              <a:t>The House </a:t>
            </a:r>
          </a:p>
          <a:p>
            <a:pPr algn="ctr"/>
            <a:r>
              <a:rPr lang="en-US" sz="4800" b="1" cap="none" spc="0" dirty="0" smtClean="0">
                <a:ln w="12700">
                  <a:solidFill>
                    <a:schemeClr val="bg1">
                      <a:lumMod val="50000"/>
                    </a:schemeClr>
                  </a:solidFill>
                  <a:prstDash val="solid"/>
                </a:ln>
                <a:effectLst>
                  <a:outerShdw blurRad="41275" dist="20320" dir="1800000" algn="tl" rotWithShape="0">
                    <a:srgbClr val="000000">
                      <a:alpha val="40000"/>
                    </a:srgbClr>
                  </a:outerShdw>
                </a:effectLst>
              </a:rPr>
              <a:t>of God</a:t>
            </a:r>
            <a:endParaRPr lang="en-US" sz="4800" b="1" cap="none" spc="0" dirty="0">
              <a:ln w="12700">
                <a:solidFill>
                  <a:schemeClr val="bg1">
                    <a:lumMod val="50000"/>
                  </a:schemeClr>
                </a:solidFill>
                <a:prstDash val="solid"/>
              </a:ln>
              <a:effectLst>
                <a:outerShdw blurRad="41275" dist="20320" dir="1800000" algn="tl" rotWithShape="0">
                  <a:srgbClr val="000000">
                    <a:alpha val="40000"/>
                  </a:srgbClr>
                </a:outerShdw>
              </a:effectLst>
            </a:endParaRPr>
          </a:p>
        </p:txBody>
      </p:sp>
      <p:sp>
        <p:nvSpPr>
          <p:cNvPr id="10" name="Rectangle 9"/>
          <p:cNvSpPr/>
          <p:nvPr/>
        </p:nvSpPr>
        <p:spPr>
          <a:xfrm>
            <a:off x="626062" y="729460"/>
            <a:ext cx="3610284" cy="1569660"/>
          </a:xfrm>
          <a:prstGeom prst="rect">
            <a:avLst/>
          </a:prstGeom>
          <a:noFill/>
        </p:spPr>
        <p:txBody>
          <a:bodyPr wrap="none" lIns="91440" tIns="45720" rIns="91440" bIns="45720">
            <a:spAutoFit/>
          </a:bodyPr>
          <a:lstStyle/>
          <a:p>
            <a:pPr algn="ctr"/>
            <a:r>
              <a:rPr lang="en-US" sz="4800" b="1" cap="none" spc="0" dirty="0" smtClean="0">
                <a:ln w="12700">
                  <a:solidFill>
                    <a:schemeClr val="bg1">
                      <a:lumMod val="50000"/>
                    </a:schemeClr>
                  </a:solidFill>
                  <a:prstDash val="solid"/>
                </a:ln>
                <a:effectLst>
                  <a:outerShdw blurRad="41275" dist="20320" dir="1800000" algn="tl" rotWithShape="0">
                    <a:srgbClr val="000000">
                      <a:alpha val="40000"/>
                    </a:srgbClr>
                  </a:outerShdw>
                </a:effectLst>
              </a:rPr>
              <a:t>The House </a:t>
            </a:r>
          </a:p>
          <a:p>
            <a:pPr algn="ctr"/>
            <a:r>
              <a:rPr lang="en-US" sz="4800" b="1" cap="none" spc="0" dirty="0" smtClean="0">
                <a:ln w="12700">
                  <a:solidFill>
                    <a:schemeClr val="bg1">
                      <a:lumMod val="50000"/>
                    </a:schemeClr>
                  </a:solidFill>
                  <a:prstDash val="solid"/>
                </a:ln>
                <a:effectLst>
                  <a:outerShdw blurRad="41275" dist="20320" dir="1800000" algn="tl" rotWithShape="0">
                    <a:srgbClr val="000000">
                      <a:alpha val="40000"/>
                    </a:srgbClr>
                  </a:outerShdw>
                </a:effectLst>
              </a:rPr>
              <a:t>of Diana</a:t>
            </a:r>
            <a:endParaRPr lang="en-US" sz="4800" b="1" cap="none" spc="0" dirty="0">
              <a:ln w="12700">
                <a:solidFill>
                  <a:schemeClr val="bg1">
                    <a:lumMod val="50000"/>
                  </a:schemeClr>
                </a:solidFill>
                <a:prstDash val="solid"/>
              </a:ln>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rot="16200000">
            <a:off x="5486401" y="3047999"/>
            <a:ext cx="1066798"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bwMode="auto">
          <a:xfrm rot="16200000">
            <a:off x="5295901" y="1790701"/>
            <a:ext cx="1447798"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p:cNvSpPr/>
          <p:nvPr/>
        </p:nvSpPr>
        <p:spPr bwMode="auto">
          <a:xfrm rot="16200000">
            <a:off x="5067300" y="114300"/>
            <a:ext cx="1905000"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a:xfrm>
            <a:off x="1803493" y="381000"/>
            <a:ext cx="5293437" cy="1446550"/>
          </a:xfrm>
          <a:prstGeom prst="rect">
            <a:avLst/>
          </a:prstGeom>
          <a:noFill/>
        </p:spPr>
        <p:txBody>
          <a:bodyPr wrap="none" lIns="91440" tIns="45720" rIns="91440" bIns="45720">
            <a:spAutoFit/>
          </a:bodyPr>
          <a:lstStyle/>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Paul’s Letters to </a:t>
            </a:r>
          </a:p>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Timothy and Titus</a:t>
            </a:r>
            <a:endParaRPr lang="en-US" sz="4400" b="1" cap="none" spc="0" dirty="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endParaRPr>
          </a:p>
        </p:txBody>
      </p:sp>
      <p:sp>
        <p:nvSpPr>
          <p:cNvPr id="6" name="TextBox 5"/>
          <p:cNvSpPr txBox="1"/>
          <p:nvPr/>
        </p:nvSpPr>
        <p:spPr>
          <a:xfrm>
            <a:off x="5334000" y="2133600"/>
            <a:ext cx="12954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1 Timothy</a:t>
            </a:r>
            <a:endParaRPr lang="en-US" dirty="0">
              <a:effectLst>
                <a:outerShdw blurRad="38100" dist="38100" dir="2700000" algn="tl">
                  <a:srgbClr val="000000">
                    <a:alpha val="43137"/>
                  </a:srgbClr>
                </a:outerShdw>
              </a:effectLst>
            </a:endParaRPr>
          </a:p>
        </p:txBody>
      </p:sp>
      <p:sp>
        <p:nvSpPr>
          <p:cNvPr id="8" name="TextBox 7"/>
          <p:cNvSpPr txBox="1"/>
          <p:nvPr/>
        </p:nvSpPr>
        <p:spPr>
          <a:xfrm>
            <a:off x="5638800" y="5498068"/>
            <a:ext cx="762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Titus</a:t>
            </a:r>
            <a:endParaRPr lang="en-US" dirty="0">
              <a:effectLst>
                <a:outerShdw blurRad="38100" dist="38100" dir="2700000" algn="tl">
                  <a:srgbClr val="000000">
                    <a:alpha val="43137"/>
                  </a:srgbClr>
                </a:outerShdw>
              </a:effectLst>
            </a:endParaRPr>
          </a:p>
        </p:txBody>
      </p:sp>
      <p:pic>
        <p:nvPicPr>
          <p:cNvPr id="9" name="Picture 3" descr="Timothy letter"/>
          <p:cNvPicPr>
            <a:picLocks noChangeAspect="1" noChangeArrowheads="1"/>
          </p:cNvPicPr>
          <p:nvPr/>
        </p:nvPicPr>
        <p:blipFill>
          <a:blip r:embed="rId2" cstate="print"/>
          <a:srcRect/>
          <a:stretch>
            <a:fillRect/>
          </a:stretch>
        </p:blipFill>
        <p:spPr bwMode="auto">
          <a:xfrm>
            <a:off x="1371600" y="4578684"/>
            <a:ext cx="1572491" cy="1517316"/>
          </a:xfrm>
          <a:prstGeom prst="rect">
            <a:avLst/>
          </a:prstGeom>
          <a:noFill/>
          <a:ln w="28575" algn="in">
            <a:solidFill>
              <a:srgbClr val="000000"/>
            </a:solidFill>
            <a:miter lim="800000"/>
            <a:headEnd/>
            <a:tailEnd/>
          </a:ln>
          <a:effectLst/>
        </p:spPr>
      </p:pic>
      <p:sp>
        <p:nvSpPr>
          <p:cNvPr id="10" name="TextBox 9"/>
          <p:cNvSpPr txBox="1"/>
          <p:nvPr/>
        </p:nvSpPr>
        <p:spPr>
          <a:xfrm>
            <a:off x="762000" y="3962400"/>
            <a:ext cx="16764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Occasion</a:t>
            </a:r>
          </a:p>
        </p:txBody>
      </p:sp>
      <p:sp>
        <p:nvSpPr>
          <p:cNvPr id="11" name="TextBox 10"/>
          <p:cNvSpPr txBox="1"/>
          <p:nvPr/>
        </p:nvSpPr>
        <p:spPr>
          <a:xfrm>
            <a:off x="3276600" y="2514600"/>
            <a:ext cx="5486400" cy="147732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 . . . remain in Ephesus that you may charge some  . . . I write so that you may know how you ought to conduct yourself in the house of God, which his the church of the living God, the pillar and ground of the truth ”</a:t>
            </a:r>
            <a:endParaRPr lang="en-US" dirty="0">
              <a:effectLst>
                <a:outerShdw blurRad="38100" dist="38100" dir="2700000" algn="tl">
                  <a:srgbClr val="000000">
                    <a:alpha val="43137"/>
                  </a:srgbClr>
                </a:outerShdw>
              </a:effectLst>
            </a:endParaRPr>
          </a:p>
        </p:txBody>
      </p:sp>
      <p:sp>
        <p:nvSpPr>
          <p:cNvPr id="13" name="TextBox 12"/>
          <p:cNvSpPr txBox="1"/>
          <p:nvPr/>
        </p:nvSpPr>
        <p:spPr>
          <a:xfrm>
            <a:off x="3200400" y="5830669"/>
            <a:ext cx="5638800"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“For this reason I left you in Crete, that you should set in order the things that are lacking . . .”</a:t>
            </a:r>
            <a:endParaRPr lang="en-US" dirty="0">
              <a:effectLst>
                <a:outerShdw blurRad="38100" dist="38100" dir="2700000" algn="tl">
                  <a:srgbClr val="000000">
                    <a:alpha val="43137"/>
                  </a:srgbClr>
                </a:outerShdw>
              </a:effectLst>
            </a:endParaRPr>
          </a:p>
        </p:txBody>
      </p:sp>
      <p:pic>
        <p:nvPicPr>
          <p:cNvPr id="14" name="Picture 2" descr="Paul letter"/>
          <p:cNvPicPr>
            <a:picLocks noChangeAspect="1" noChangeArrowheads="1"/>
          </p:cNvPicPr>
          <p:nvPr/>
        </p:nvPicPr>
        <p:blipFill>
          <a:blip r:embed="rId3" cstate="print"/>
          <a:srcRect/>
          <a:stretch>
            <a:fillRect/>
          </a:stretch>
        </p:blipFill>
        <p:spPr bwMode="auto">
          <a:xfrm>
            <a:off x="152400" y="2445084"/>
            <a:ext cx="1600571" cy="1524000"/>
          </a:xfrm>
          <a:prstGeom prst="rect">
            <a:avLst/>
          </a:prstGeom>
          <a:noFill/>
          <a:ln w="28575" algn="in">
            <a:solidFill>
              <a:srgbClr val="00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rgbClr val="000000"/>
          </a:solidFill>
          <a:ln w="9525"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224528" y="609600"/>
            <a:ext cx="8694944" cy="5638800"/>
          </a:xfrm>
          <a:prstGeom prst="rect">
            <a:avLst/>
          </a:prstGeom>
          <a:noFill/>
          <a:ln w="9525">
            <a:noFill/>
            <a:miter lim="800000"/>
            <a:headEnd/>
            <a:tailEnd/>
          </a:ln>
        </p:spPr>
      </p:pic>
      <p:sp>
        <p:nvSpPr>
          <p:cNvPr id="6" name="Oval 5"/>
          <p:cNvSpPr/>
          <p:nvPr/>
        </p:nvSpPr>
        <p:spPr bwMode="auto">
          <a:xfrm>
            <a:off x="4419600" y="3810000"/>
            <a:ext cx="609600" cy="609600"/>
          </a:xfrm>
          <a:prstGeom prst="ellipse">
            <a:avLst/>
          </a:prstGeom>
          <a:no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rot="16200000">
            <a:off x="5486401" y="3047999"/>
            <a:ext cx="1066798"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bwMode="auto">
          <a:xfrm rot="16200000">
            <a:off x="5295901" y="1790701"/>
            <a:ext cx="1447798"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p:cNvSpPr/>
          <p:nvPr/>
        </p:nvSpPr>
        <p:spPr bwMode="auto">
          <a:xfrm rot="16200000">
            <a:off x="5067300" y="114300"/>
            <a:ext cx="1905000"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a:xfrm>
            <a:off x="1803493" y="381000"/>
            <a:ext cx="5293437" cy="1446550"/>
          </a:xfrm>
          <a:prstGeom prst="rect">
            <a:avLst/>
          </a:prstGeom>
          <a:noFill/>
        </p:spPr>
        <p:txBody>
          <a:bodyPr wrap="none" lIns="91440" tIns="45720" rIns="91440" bIns="45720">
            <a:spAutoFit/>
          </a:bodyPr>
          <a:lstStyle/>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Paul’s Letters to </a:t>
            </a:r>
          </a:p>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Timothy and Titus</a:t>
            </a:r>
            <a:endParaRPr lang="en-US" sz="4400" b="1" cap="none" spc="0" dirty="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endParaRPr>
          </a:p>
        </p:txBody>
      </p:sp>
      <p:sp>
        <p:nvSpPr>
          <p:cNvPr id="6" name="TextBox 5"/>
          <p:cNvSpPr txBox="1"/>
          <p:nvPr/>
        </p:nvSpPr>
        <p:spPr>
          <a:xfrm>
            <a:off x="5334000" y="2133600"/>
            <a:ext cx="12954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1 Timothy</a:t>
            </a:r>
            <a:endParaRPr lang="en-US" dirty="0">
              <a:effectLst>
                <a:outerShdw blurRad="38100" dist="38100" dir="2700000" algn="tl">
                  <a:srgbClr val="000000">
                    <a:alpha val="43137"/>
                  </a:srgbClr>
                </a:outerShdw>
              </a:effectLst>
            </a:endParaRPr>
          </a:p>
        </p:txBody>
      </p:sp>
      <p:sp>
        <p:nvSpPr>
          <p:cNvPr id="7" name="TextBox 6"/>
          <p:cNvSpPr txBox="1"/>
          <p:nvPr/>
        </p:nvSpPr>
        <p:spPr>
          <a:xfrm>
            <a:off x="5410200" y="4038602"/>
            <a:ext cx="1219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2 Timothy</a:t>
            </a:r>
            <a:endParaRPr lang="en-US" dirty="0">
              <a:effectLst>
                <a:outerShdw blurRad="38100" dist="38100" dir="2700000" algn="tl">
                  <a:srgbClr val="000000">
                    <a:alpha val="43137"/>
                  </a:srgbClr>
                </a:outerShdw>
              </a:effectLst>
            </a:endParaRPr>
          </a:p>
        </p:txBody>
      </p:sp>
      <p:sp>
        <p:nvSpPr>
          <p:cNvPr id="8" name="TextBox 7"/>
          <p:cNvSpPr txBox="1"/>
          <p:nvPr/>
        </p:nvSpPr>
        <p:spPr>
          <a:xfrm>
            <a:off x="5638800" y="5498068"/>
            <a:ext cx="762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Titus</a:t>
            </a:r>
            <a:endParaRPr lang="en-US" dirty="0">
              <a:effectLst>
                <a:outerShdw blurRad="38100" dist="38100" dir="2700000" algn="tl">
                  <a:srgbClr val="000000">
                    <a:alpha val="43137"/>
                  </a:srgbClr>
                </a:outerShdw>
              </a:effectLst>
            </a:endParaRPr>
          </a:p>
        </p:txBody>
      </p:sp>
      <p:pic>
        <p:nvPicPr>
          <p:cNvPr id="9" name="Picture 3" descr="Timothy letter"/>
          <p:cNvPicPr>
            <a:picLocks noChangeAspect="1" noChangeArrowheads="1"/>
          </p:cNvPicPr>
          <p:nvPr/>
        </p:nvPicPr>
        <p:blipFill>
          <a:blip r:embed="rId2" cstate="print"/>
          <a:srcRect/>
          <a:stretch>
            <a:fillRect/>
          </a:stretch>
        </p:blipFill>
        <p:spPr bwMode="auto">
          <a:xfrm>
            <a:off x="1371600" y="4578684"/>
            <a:ext cx="1572491" cy="1517316"/>
          </a:xfrm>
          <a:prstGeom prst="rect">
            <a:avLst/>
          </a:prstGeom>
          <a:noFill/>
          <a:ln w="28575" algn="in">
            <a:solidFill>
              <a:srgbClr val="000000"/>
            </a:solidFill>
            <a:miter lim="800000"/>
            <a:headEnd/>
            <a:tailEnd/>
          </a:ln>
          <a:effectLst/>
        </p:spPr>
      </p:pic>
      <p:sp>
        <p:nvSpPr>
          <p:cNvPr id="10" name="TextBox 9"/>
          <p:cNvSpPr txBox="1"/>
          <p:nvPr/>
        </p:nvSpPr>
        <p:spPr>
          <a:xfrm>
            <a:off x="762000" y="3962400"/>
            <a:ext cx="16764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Occasion</a:t>
            </a:r>
          </a:p>
        </p:txBody>
      </p:sp>
      <p:sp>
        <p:nvSpPr>
          <p:cNvPr id="11" name="TextBox 10"/>
          <p:cNvSpPr txBox="1"/>
          <p:nvPr/>
        </p:nvSpPr>
        <p:spPr>
          <a:xfrm>
            <a:off x="3276600" y="2514600"/>
            <a:ext cx="5486400" cy="147732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 . . . remain in Ephesus that you may charge some  . . . I write so that you may know how you ought to conduct yourself in the house of God, which his the church of the living God, the pillar and ground of the truth ”</a:t>
            </a:r>
            <a:endParaRPr lang="en-US" dirty="0">
              <a:effectLst>
                <a:outerShdw blurRad="38100" dist="38100" dir="2700000" algn="tl">
                  <a:srgbClr val="000000">
                    <a:alpha val="43137"/>
                  </a:srgbClr>
                </a:outerShdw>
              </a:effectLst>
            </a:endParaRPr>
          </a:p>
        </p:txBody>
      </p:sp>
      <p:sp>
        <p:nvSpPr>
          <p:cNvPr id="13" name="TextBox 12"/>
          <p:cNvSpPr txBox="1"/>
          <p:nvPr/>
        </p:nvSpPr>
        <p:spPr>
          <a:xfrm>
            <a:off x="3200400" y="5830669"/>
            <a:ext cx="5638800"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“For this reason I left you in Crete, that you should set in order the things that are lacking . . .”</a:t>
            </a:r>
            <a:endParaRPr lang="en-US" dirty="0">
              <a:effectLst>
                <a:outerShdw blurRad="38100" dist="38100" dir="2700000" algn="tl">
                  <a:srgbClr val="000000">
                    <a:alpha val="43137"/>
                  </a:srgbClr>
                </a:outerShdw>
              </a:effectLst>
            </a:endParaRPr>
          </a:p>
        </p:txBody>
      </p:sp>
      <p:pic>
        <p:nvPicPr>
          <p:cNvPr id="14" name="Picture 2" descr="Paul letter"/>
          <p:cNvPicPr>
            <a:picLocks noChangeAspect="1" noChangeArrowheads="1"/>
          </p:cNvPicPr>
          <p:nvPr/>
        </p:nvPicPr>
        <p:blipFill>
          <a:blip r:embed="rId3" cstate="print"/>
          <a:srcRect/>
          <a:stretch>
            <a:fillRect/>
          </a:stretch>
        </p:blipFill>
        <p:spPr bwMode="auto">
          <a:xfrm>
            <a:off x="152400" y="2445084"/>
            <a:ext cx="1600571" cy="1524000"/>
          </a:xfrm>
          <a:prstGeom prst="rect">
            <a:avLst/>
          </a:prstGeom>
          <a:noFill/>
          <a:ln w="28575" algn="in">
            <a:solidFill>
              <a:srgbClr val="00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rgbClr val="000000"/>
          </a:solidFill>
          <a:ln w="9525"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224528" y="609600"/>
            <a:ext cx="8694944" cy="5638800"/>
          </a:xfrm>
          <a:prstGeom prst="rect">
            <a:avLst/>
          </a:prstGeom>
          <a:noFill/>
          <a:ln w="9525">
            <a:noFill/>
            <a:miter lim="800000"/>
            <a:headEnd/>
            <a:tailEnd/>
          </a:ln>
        </p:spPr>
      </p:pic>
      <p:sp>
        <p:nvSpPr>
          <p:cNvPr id="5" name="Oval 4"/>
          <p:cNvSpPr/>
          <p:nvPr/>
        </p:nvSpPr>
        <p:spPr bwMode="auto">
          <a:xfrm>
            <a:off x="533400" y="1066800"/>
            <a:ext cx="609600" cy="609600"/>
          </a:xfrm>
          <a:prstGeom prst="ellipse">
            <a:avLst/>
          </a:prstGeom>
          <a:no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 name="Oval 5"/>
          <p:cNvSpPr/>
          <p:nvPr/>
        </p:nvSpPr>
        <p:spPr bwMode="auto">
          <a:xfrm>
            <a:off x="5105400" y="2667000"/>
            <a:ext cx="609600" cy="609600"/>
          </a:xfrm>
          <a:prstGeom prst="ellipse">
            <a:avLst/>
          </a:prstGeom>
          <a:no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000000"/>
          </a:solidFill>
          <a:ln w="9525"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pic>
        <p:nvPicPr>
          <p:cNvPr id="2" name="Picture 2" descr="http://www.thewords.com/articles/images/Paulinprisonlarge.jpg"/>
          <p:cNvPicPr>
            <a:picLocks noChangeAspect="1" noChangeArrowheads="1"/>
          </p:cNvPicPr>
          <p:nvPr/>
        </p:nvPicPr>
        <p:blipFill>
          <a:blip r:embed="rId2" cstate="print"/>
          <a:srcRect/>
          <a:stretch>
            <a:fillRect/>
          </a:stretch>
        </p:blipFill>
        <p:spPr bwMode="auto">
          <a:xfrm>
            <a:off x="1711234" y="0"/>
            <a:ext cx="5647145" cy="68681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rot="16200000">
            <a:off x="5486401" y="3047999"/>
            <a:ext cx="1066798"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bwMode="auto">
          <a:xfrm rot="16200000">
            <a:off x="5295901" y="1790701"/>
            <a:ext cx="1447798"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p:cNvSpPr/>
          <p:nvPr/>
        </p:nvSpPr>
        <p:spPr bwMode="auto">
          <a:xfrm rot="16200000">
            <a:off x="5067300" y="114300"/>
            <a:ext cx="1905000"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a:xfrm>
            <a:off x="1803493" y="381000"/>
            <a:ext cx="5293437" cy="1446550"/>
          </a:xfrm>
          <a:prstGeom prst="rect">
            <a:avLst/>
          </a:prstGeom>
          <a:noFill/>
        </p:spPr>
        <p:txBody>
          <a:bodyPr wrap="none" lIns="91440" tIns="45720" rIns="91440" bIns="45720">
            <a:spAutoFit/>
          </a:bodyPr>
          <a:lstStyle/>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Paul’s Letters to </a:t>
            </a:r>
          </a:p>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Timothy and Titus</a:t>
            </a:r>
            <a:endParaRPr lang="en-US" sz="4400" b="1" cap="none" spc="0" dirty="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endParaRPr>
          </a:p>
        </p:txBody>
      </p:sp>
      <p:sp>
        <p:nvSpPr>
          <p:cNvPr id="6" name="TextBox 5"/>
          <p:cNvSpPr txBox="1"/>
          <p:nvPr/>
        </p:nvSpPr>
        <p:spPr>
          <a:xfrm>
            <a:off x="5334000" y="2133600"/>
            <a:ext cx="12954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1 Timothy</a:t>
            </a:r>
            <a:endParaRPr lang="en-US" dirty="0">
              <a:effectLst>
                <a:outerShdw blurRad="38100" dist="38100" dir="2700000" algn="tl">
                  <a:srgbClr val="000000">
                    <a:alpha val="43137"/>
                  </a:srgbClr>
                </a:outerShdw>
              </a:effectLst>
            </a:endParaRPr>
          </a:p>
        </p:txBody>
      </p:sp>
      <p:sp>
        <p:nvSpPr>
          <p:cNvPr id="7" name="TextBox 6"/>
          <p:cNvSpPr txBox="1"/>
          <p:nvPr/>
        </p:nvSpPr>
        <p:spPr>
          <a:xfrm>
            <a:off x="5410200" y="4038602"/>
            <a:ext cx="1219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2 Timothy</a:t>
            </a:r>
            <a:endParaRPr lang="en-US" dirty="0">
              <a:effectLst>
                <a:outerShdw blurRad="38100" dist="38100" dir="2700000" algn="tl">
                  <a:srgbClr val="000000">
                    <a:alpha val="43137"/>
                  </a:srgbClr>
                </a:outerShdw>
              </a:effectLst>
            </a:endParaRPr>
          </a:p>
        </p:txBody>
      </p:sp>
      <p:sp>
        <p:nvSpPr>
          <p:cNvPr id="8" name="TextBox 7"/>
          <p:cNvSpPr txBox="1"/>
          <p:nvPr/>
        </p:nvSpPr>
        <p:spPr>
          <a:xfrm>
            <a:off x="5638800" y="5498068"/>
            <a:ext cx="762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Titus</a:t>
            </a:r>
            <a:endParaRPr lang="en-US" dirty="0">
              <a:effectLst>
                <a:outerShdw blurRad="38100" dist="38100" dir="2700000" algn="tl">
                  <a:srgbClr val="000000">
                    <a:alpha val="43137"/>
                  </a:srgbClr>
                </a:outerShdw>
              </a:effectLst>
            </a:endParaRPr>
          </a:p>
        </p:txBody>
      </p:sp>
      <p:pic>
        <p:nvPicPr>
          <p:cNvPr id="9" name="Picture 3" descr="Timothy letter"/>
          <p:cNvPicPr>
            <a:picLocks noChangeAspect="1" noChangeArrowheads="1"/>
          </p:cNvPicPr>
          <p:nvPr/>
        </p:nvPicPr>
        <p:blipFill>
          <a:blip r:embed="rId2" cstate="print"/>
          <a:srcRect/>
          <a:stretch>
            <a:fillRect/>
          </a:stretch>
        </p:blipFill>
        <p:spPr bwMode="auto">
          <a:xfrm>
            <a:off x="1371600" y="4578684"/>
            <a:ext cx="1572491" cy="1517316"/>
          </a:xfrm>
          <a:prstGeom prst="rect">
            <a:avLst/>
          </a:prstGeom>
          <a:noFill/>
          <a:ln w="28575" algn="in">
            <a:solidFill>
              <a:srgbClr val="000000"/>
            </a:solidFill>
            <a:miter lim="800000"/>
            <a:headEnd/>
            <a:tailEnd/>
          </a:ln>
          <a:effectLst/>
        </p:spPr>
      </p:pic>
      <p:sp>
        <p:nvSpPr>
          <p:cNvPr id="10" name="TextBox 9"/>
          <p:cNvSpPr txBox="1"/>
          <p:nvPr/>
        </p:nvSpPr>
        <p:spPr>
          <a:xfrm>
            <a:off x="762000" y="3962400"/>
            <a:ext cx="16764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Occasion</a:t>
            </a:r>
          </a:p>
        </p:txBody>
      </p:sp>
      <p:sp>
        <p:nvSpPr>
          <p:cNvPr id="11" name="TextBox 10"/>
          <p:cNvSpPr txBox="1"/>
          <p:nvPr/>
        </p:nvSpPr>
        <p:spPr>
          <a:xfrm>
            <a:off x="3276600" y="2514600"/>
            <a:ext cx="5486400" cy="147732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 . . . remain in Ephesus that you may charge some  . . . I write so that you may know how you ought to conduct yourself in the house of God, which his the church of the living God, the pillar and ground of the truth ”</a:t>
            </a:r>
            <a:endParaRPr lang="en-US" dirty="0">
              <a:effectLst>
                <a:outerShdw blurRad="38100" dist="38100" dir="2700000" algn="tl">
                  <a:srgbClr val="000000">
                    <a:alpha val="43137"/>
                  </a:srgbClr>
                </a:outerShdw>
              </a:effectLst>
            </a:endParaRPr>
          </a:p>
        </p:txBody>
      </p:sp>
      <p:sp>
        <p:nvSpPr>
          <p:cNvPr id="12" name="TextBox 11"/>
          <p:cNvSpPr txBox="1"/>
          <p:nvPr/>
        </p:nvSpPr>
        <p:spPr>
          <a:xfrm>
            <a:off x="3276600" y="4419602"/>
            <a:ext cx="5562600" cy="923330"/>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“stir up . . . hold fast . . . be strong . . . consider . . . remember . . . Preach the word! . . . be watchful . . . endure . . . do the work . . . fulfill your ministry”</a:t>
            </a:r>
            <a:endParaRPr lang="en-US" dirty="0">
              <a:effectLst>
                <a:outerShdw blurRad="38100" dist="38100" dir="2700000" algn="tl">
                  <a:srgbClr val="000000">
                    <a:alpha val="43137"/>
                  </a:srgbClr>
                </a:outerShdw>
              </a:effectLst>
            </a:endParaRPr>
          </a:p>
        </p:txBody>
      </p:sp>
      <p:sp>
        <p:nvSpPr>
          <p:cNvPr id="13" name="TextBox 12"/>
          <p:cNvSpPr txBox="1"/>
          <p:nvPr/>
        </p:nvSpPr>
        <p:spPr>
          <a:xfrm>
            <a:off x="3200400" y="5830669"/>
            <a:ext cx="5638800"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“For this reason I left you in Crete, that you should set in order the things that are lacking . . .”</a:t>
            </a:r>
            <a:endParaRPr lang="en-US" dirty="0">
              <a:effectLst>
                <a:outerShdw blurRad="38100" dist="38100" dir="2700000" algn="tl">
                  <a:srgbClr val="000000">
                    <a:alpha val="43137"/>
                  </a:srgbClr>
                </a:outerShdw>
              </a:effectLst>
            </a:endParaRPr>
          </a:p>
        </p:txBody>
      </p:sp>
      <p:pic>
        <p:nvPicPr>
          <p:cNvPr id="14" name="Picture 2" descr="Paul letter"/>
          <p:cNvPicPr>
            <a:picLocks noChangeAspect="1" noChangeArrowheads="1"/>
          </p:cNvPicPr>
          <p:nvPr/>
        </p:nvPicPr>
        <p:blipFill>
          <a:blip r:embed="rId3" cstate="print"/>
          <a:srcRect/>
          <a:stretch>
            <a:fillRect/>
          </a:stretch>
        </p:blipFill>
        <p:spPr bwMode="auto">
          <a:xfrm>
            <a:off x="152400" y="2445084"/>
            <a:ext cx="1600571" cy="1524000"/>
          </a:xfrm>
          <a:prstGeom prst="rect">
            <a:avLst/>
          </a:prstGeom>
          <a:noFill/>
          <a:ln w="28575" algn="in">
            <a:solidFill>
              <a:srgbClr val="00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493" y="381000"/>
            <a:ext cx="5293437" cy="1446550"/>
          </a:xfrm>
          <a:prstGeom prst="rect">
            <a:avLst/>
          </a:prstGeom>
          <a:noFill/>
        </p:spPr>
        <p:txBody>
          <a:bodyPr wrap="none" lIns="91440" tIns="45720" rIns="91440" bIns="45720">
            <a:spAutoFit/>
          </a:bodyPr>
          <a:lstStyle/>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Paul’s Letters to </a:t>
            </a:r>
          </a:p>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Timothy and Titus</a:t>
            </a:r>
            <a:endParaRPr lang="en-US" sz="4400" b="1" cap="none" spc="0" dirty="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endParaRPr>
          </a:p>
        </p:txBody>
      </p:sp>
      <p:sp>
        <p:nvSpPr>
          <p:cNvPr id="3" name="Rectangle 2"/>
          <p:cNvSpPr/>
          <p:nvPr/>
        </p:nvSpPr>
        <p:spPr bwMode="auto">
          <a:xfrm>
            <a:off x="457200" y="2133600"/>
            <a:ext cx="8229600" cy="4419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 name="Rectangle 3"/>
          <p:cNvSpPr/>
          <p:nvPr/>
        </p:nvSpPr>
        <p:spPr bwMode="auto">
          <a:xfrm>
            <a:off x="457200" y="2133600"/>
            <a:ext cx="4114800" cy="441960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 name="Rectangle 4"/>
          <p:cNvSpPr/>
          <p:nvPr/>
        </p:nvSpPr>
        <p:spPr bwMode="auto">
          <a:xfrm>
            <a:off x="4572000" y="2133600"/>
            <a:ext cx="4114800" cy="441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 name="TextBox 5"/>
          <p:cNvSpPr txBox="1"/>
          <p:nvPr/>
        </p:nvSpPr>
        <p:spPr>
          <a:xfrm>
            <a:off x="1600200" y="2286000"/>
            <a:ext cx="1828800" cy="830997"/>
          </a:xfrm>
          <a:prstGeom prst="rect">
            <a:avLst/>
          </a:prstGeom>
          <a:noFill/>
        </p:spPr>
        <p:txBody>
          <a:bodyPr wrap="square" rtlCol="0">
            <a:spAutoFit/>
          </a:bodyPr>
          <a:lstStyle/>
          <a:p>
            <a:r>
              <a:rPr lang="en-US" sz="4800" b="1" dirty="0" smtClean="0"/>
              <a:t>Error</a:t>
            </a:r>
            <a:endParaRPr lang="en-US" sz="4800" b="1" dirty="0"/>
          </a:p>
        </p:txBody>
      </p:sp>
      <p:sp>
        <p:nvSpPr>
          <p:cNvPr id="7" name="TextBox 6"/>
          <p:cNvSpPr txBox="1"/>
          <p:nvPr/>
        </p:nvSpPr>
        <p:spPr>
          <a:xfrm>
            <a:off x="5715000" y="2362200"/>
            <a:ext cx="1905000" cy="830997"/>
          </a:xfrm>
          <a:prstGeom prst="rect">
            <a:avLst/>
          </a:prstGeom>
          <a:noFill/>
        </p:spPr>
        <p:txBody>
          <a:bodyPr wrap="square" rtlCol="0">
            <a:spAutoFit/>
          </a:bodyPr>
          <a:lstStyle/>
          <a:p>
            <a:r>
              <a:rPr lang="en-US" sz="4800" b="1" dirty="0" smtClean="0">
                <a:solidFill>
                  <a:srgbClr val="000000"/>
                </a:solidFill>
              </a:rPr>
              <a:t>Truth</a:t>
            </a:r>
            <a:endParaRPr lang="en-US" sz="4800" b="1" dirty="0">
              <a:solidFill>
                <a:srgbClr val="000000"/>
              </a:solidFill>
            </a:endParaRPr>
          </a:p>
        </p:txBody>
      </p:sp>
      <p:sp>
        <p:nvSpPr>
          <p:cNvPr id="8" name="TextBox 7"/>
          <p:cNvSpPr txBox="1"/>
          <p:nvPr/>
        </p:nvSpPr>
        <p:spPr>
          <a:xfrm>
            <a:off x="533400" y="3276600"/>
            <a:ext cx="3886200" cy="2677656"/>
          </a:xfrm>
          <a:prstGeom prst="rect">
            <a:avLst/>
          </a:prstGeom>
          <a:noFill/>
        </p:spPr>
        <p:txBody>
          <a:bodyPr wrap="square" rtlCol="0">
            <a:spAutoFit/>
          </a:bodyPr>
          <a:lstStyle/>
          <a:p>
            <a:r>
              <a:rPr lang="en-US" sz="2400" i="1" dirty="0" smtClean="0"/>
              <a:t>“fables and endless genealogies . . . idle talk . . . blaspheme . . . doctrines of demons . . Lies . . . profane and old wives tales . . . commandments of men . . .”</a:t>
            </a:r>
            <a:endParaRPr lang="en-US" sz="2400" i="1" dirty="0"/>
          </a:p>
        </p:txBody>
      </p:sp>
      <p:sp>
        <p:nvSpPr>
          <p:cNvPr id="9" name="TextBox 8"/>
          <p:cNvSpPr txBox="1"/>
          <p:nvPr/>
        </p:nvSpPr>
        <p:spPr>
          <a:xfrm>
            <a:off x="5638800" y="3688140"/>
            <a:ext cx="2514600" cy="1569660"/>
          </a:xfrm>
          <a:prstGeom prst="rect">
            <a:avLst/>
          </a:prstGeom>
          <a:noFill/>
        </p:spPr>
        <p:txBody>
          <a:bodyPr wrap="square" rtlCol="0">
            <a:spAutoFit/>
          </a:bodyPr>
          <a:lstStyle/>
          <a:p>
            <a:r>
              <a:rPr lang="en-US" sz="2400" i="1" dirty="0" smtClean="0">
                <a:solidFill>
                  <a:srgbClr val="000000"/>
                </a:solidFill>
              </a:rPr>
              <a:t>“truth”</a:t>
            </a:r>
          </a:p>
          <a:p>
            <a:r>
              <a:rPr lang="en-US" sz="2400" i="1" dirty="0" smtClean="0">
                <a:solidFill>
                  <a:srgbClr val="000000"/>
                </a:solidFill>
              </a:rPr>
              <a:t>“the word”</a:t>
            </a:r>
          </a:p>
          <a:p>
            <a:r>
              <a:rPr lang="en-US" sz="2400" i="1" dirty="0" smtClean="0">
                <a:solidFill>
                  <a:srgbClr val="000000"/>
                </a:solidFill>
              </a:rPr>
              <a:t>“sound doctrine”</a:t>
            </a:r>
          </a:p>
          <a:p>
            <a:r>
              <a:rPr lang="en-US" sz="2400" i="1" dirty="0" smtClean="0">
                <a:solidFill>
                  <a:srgbClr val="000000"/>
                </a:solidFill>
              </a:rPr>
              <a:t>“the faith”</a:t>
            </a:r>
            <a:endParaRPr lang="en-US" sz="24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8"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9">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35"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37" dur="80"/>
                                        <p:tgtEl>
                                          <p:spTgt spid="9">
                                            <p:txEl>
                                              <p:pRg st="1" end="1"/>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42"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44" dur="80"/>
                                        <p:tgtEl>
                                          <p:spTgt spid="9">
                                            <p:txEl>
                                              <p:pRg st="2" end="2"/>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49"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51" dur="80"/>
                                        <p:tgtEl>
                                          <p:spTgt spid="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6858000" y="2133600"/>
            <a:ext cx="2057400" cy="45720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3" name="Rectangle 22"/>
          <p:cNvSpPr/>
          <p:nvPr/>
        </p:nvSpPr>
        <p:spPr bwMode="auto">
          <a:xfrm>
            <a:off x="4953000" y="2133600"/>
            <a:ext cx="1905000" cy="45720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2" name="Rectangle 21"/>
          <p:cNvSpPr/>
          <p:nvPr/>
        </p:nvSpPr>
        <p:spPr bwMode="auto">
          <a:xfrm>
            <a:off x="3048000" y="2133600"/>
            <a:ext cx="1905000" cy="45720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1803493" y="381000"/>
            <a:ext cx="5293437" cy="1446550"/>
          </a:xfrm>
          <a:prstGeom prst="rect">
            <a:avLst/>
          </a:prstGeom>
          <a:noFill/>
        </p:spPr>
        <p:txBody>
          <a:bodyPr wrap="none" lIns="91440" tIns="45720" rIns="91440" bIns="45720">
            <a:spAutoFit/>
          </a:bodyPr>
          <a:lstStyle/>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Paul’s Letters to </a:t>
            </a:r>
          </a:p>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Timothy and Titus</a:t>
            </a:r>
            <a:endParaRPr lang="en-US" sz="4400" b="1" cap="none" spc="0" dirty="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endParaRPr>
          </a:p>
        </p:txBody>
      </p:sp>
      <p:sp>
        <p:nvSpPr>
          <p:cNvPr id="4" name="TextBox 3"/>
          <p:cNvSpPr txBox="1"/>
          <p:nvPr/>
        </p:nvSpPr>
        <p:spPr>
          <a:xfrm>
            <a:off x="3505200" y="2743200"/>
            <a:ext cx="838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“Paul”</a:t>
            </a:r>
            <a:endParaRPr lang="en-US" dirty="0">
              <a:effectLst>
                <a:outerShdw blurRad="38100" dist="38100" dir="2700000" algn="tl">
                  <a:srgbClr val="000000">
                    <a:alpha val="43137"/>
                  </a:srgbClr>
                </a:outerShdw>
              </a:effectLst>
            </a:endParaRPr>
          </a:p>
        </p:txBody>
      </p:sp>
      <p:sp>
        <p:nvSpPr>
          <p:cNvPr id="5" name="TextBox 4"/>
          <p:cNvSpPr txBox="1"/>
          <p:nvPr/>
        </p:nvSpPr>
        <p:spPr>
          <a:xfrm>
            <a:off x="3276600" y="2209800"/>
            <a:ext cx="12954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1 Timothy</a:t>
            </a:r>
            <a:endParaRPr lang="en-US" dirty="0">
              <a:effectLst>
                <a:outerShdw blurRad="38100" dist="38100" dir="2700000" algn="tl">
                  <a:srgbClr val="000000">
                    <a:alpha val="43137"/>
                  </a:srgbClr>
                </a:outerShdw>
              </a:effectLst>
            </a:endParaRPr>
          </a:p>
        </p:txBody>
      </p:sp>
      <p:sp>
        <p:nvSpPr>
          <p:cNvPr id="6" name="TextBox 5"/>
          <p:cNvSpPr txBox="1"/>
          <p:nvPr/>
        </p:nvSpPr>
        <p:spPr>
          <a:xfrm>
            <a:off x="3124200" y="3276600"/>
            <a:ext cx="1676400"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“an apostle of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Jesus Christ”</a:t>
            </a:r>
            <a:endParaRPr lang="en-US" dirty="0">
              <a:effectLst>
                <a:outerShdw blurRad="38100" dist="38100" dir="2700000" algn="tl">
                  <a:srgbClr val="000000">
                    <a:alpha val="43137"/>
                  </a:srgbClr>
                </a:outerShdw>
              </a:effectLst>
            </a:endParaRPr>
          </a:p>
        </p:txBody>
      </p:sp>
      <p:sp>
        <p:nvSpPr>
          <p:cNvPr id="7" name="TextBox 6"/>
          <p:cNvSpPr txBox="1"/>
          <p:nvPr/>
        </p:nvSpPr>
        <p:spPr>
          <a:xfrm>
            <a:off x="5486400" y="2743200"/>
            <a:ext cx="838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“Paul”</a:t>
            </a:r>
            <a:endParaRPr lang="en-US" dirty="0">
              <a:effectLst>
                <a:outerShdw blurRad="38100" dist="38100" dir="2700000" algn="tl">
                  <a:srgbClr val="000000">
                    <a:alpha val="43137"/>
                  </a:srgbClr>
                </a:outerShdw>
              </a:effectLst>
            </a:endParaRPr>
          </a:p>
        </p:txBody>
      </p:sp>
      <p:sp>
        <p:nvSpPr>
          <p:cNvPr id="8" name="TextBox 7"/>
          <p:cNvSpPr txBox="1"/>
          <p:nvPr/>
        </p:nvSpPr>
        <p:spPr>
          <a:xfrm>
            <a:off x="7467600" y="2743200"/>
            <a:ext cx="838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“Paul”</a:t>
            </a:r>
            <a:endParaRPr lang="en-US" dirty="0">
              <a:effectLst>
                <a:outerShdw blurRad="38100" dist="38100" dir="2700000" algn="tl">
                  <a:srgbClr val="000000">
                    <a:alpha val="43137"/>
                  </a:srgbClr>
                </a:outerShdw>
              </a:effectLst>
            </a:endParaRPr>
          </a:p>
        </p:txBody>
      </p:sp>
      <p:sp>
        <p:nvSpPr>
          <p:cNvPr id="10" name="TextBox 9"/>
          <p:cNvSpPr txBox="1"/>
          <p:nvPr/>
        </p:nvSpPr>
        <p:spPr>
          <a:xfrm>
            <a:off x="5105400" y="3276600"/>
            <a:ext cx="1676400"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“an apostle of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Jesus Christ”</a:t>
            </a:r>
            <a:endParaRPr lang="en-US" dirty="0">
              <a:effectLst>
                <a:outerShdw blurRad="38100" dist="38100" dir="2700000" algn="tl">
                  <a:srgbClr val="000000">
                    <a:alpha val="43137"/>
                  </a:srgbClr>
                </a:outerShdw>
              </a:effectLst>
            </a:endParaRPr>
          </a:p>
        </p:txBody>
      </p:sp>
      <p:sp>
        <p:nvSpPr>
          <p:cNvPr id="12" name="TextBox 11"/>
          <p:cNvSpPr txBox="1"/>
          <p:nvPr/>
        </p:nvSpPr>
        <p:spPr>
          <a:xfrm>
            <a:off x="5334000" y="2209800"/>
            <a:ext cx="1219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2 Timothy</a:t>
            </a:r>
            <a:endParaRPr lang="en-US" dirty="0">
              <a:effectLst>
                <a:outerShdw blurRad="38100" dist="38100" dir="2700000" algn="tl">
                  <a:srgbClr val="000000">
                    <a:alpha val="43137"/>
                  </a:srgbClr>
                </a:outerShdw>
              </a:effectLst>
            </a:endParaRPr>
          </a:p>
        </p:txBody>
      </p:sp>
      <p:sp>
        <p:nvSpPr>
          <p:cNvPr id="13" name="TextBox 12"/>
          <p:cNvSpPr txBox="1"/>
          <p:nvPr/>
        </p:nvSpPr>
        <p:spPr>
          <a:xfrm>
            <a:off x="7467600" y="2209800"/>
            <a:ext cx="762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Titus</a:t>
            </a:r>
            <a:endParaRPr lang="en-US" dirty="0">
              <a:effectLst>
                <a:outerShdw blurRad="38100" dist="38100" dir="2700000" algn="tl">
                  <a:srgbClr val="000000">
                    <a:alpha val="43137"/>
                  </a:srgbClr>
                </a:outerShdw>
              </a:effectLst>
            </a:endParaRPr>
          </a:p>
        </p:txBody>
      </p:sp>
      <p:sp>
        <p:nvSpPr>
          <p:cNvPr id="14" name="TextBox 13"/>
          <p:cNvSpPr txBox="1"/>
          <p:nvPr/>
        </p:nvSpPr>
        <p:spPr>
          <a:xfrm>
            <a:off x="7010400" y="3276600"/>
            <a:ext cx="1676400" cy="1200329"/>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“a servant of God and an apostle of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Jesus Christ”</a:t>
            </a:r>
            <a:endParaRPr lang="en-US" dirty="0">
              <a:effectLst>
                <a:outerShdw blurRad="38100" dist="38100" dir="2700000" algn="tl">
                  <a:srgbClr val="000000">
                    <a:alpha val="43137"/>
                  </a:srgbClr>
                </a:outerShdw>
              </a:effectLst>
            </a:endParaRPr>
          </a:p>
        </p:txBody>
      </p:sp>
      <p:sp>
        <p:nvSpPr>
          <p:cNvPr id="15" name="TextBox 14"/>
          <p:cNvSpPr txBox="1"/>
          <p:nvPr/>
        </p:nvSpPr>
        <p:spPr>
          <a:xfrm>
            <a:off x="3048000" y="4572000"/>
            <a:ext cx="1905000" cy="1754326"/>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“by the commandment of God our Savior and the Lord Jesus Christ, our hope”</a:t>
            </a:r>
            <a:endParaRPr lang="en-US" dirty="0">
              <a:effectLst>
                <a:outerShdw blurRad="38100" dist="38100" dir="2700000" algn="tl">
                  <a:srgbClr val="000000">
                    <a:alpha val="43137"/>
                  </a:srgbClr>
                </a:outerShdw>
              </a:effectLst>
            </a:endParaRPr>
          </a:p>
        </p:txBody>
      </p:sp>
      <p:sp>
        <p:nvSpPr>
          <p:cNvPr id="16" name="TextBox 15"/>
          <p:cNvSpPr txBox="1"/>
          <p:nvPr/>
        </p:nvSpPr>
        <p:spPr>
          <a:xfrm>
            <a:off x="5029200" y="4572000"/>
            <a:ext cx="1905000" cy="147732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“by the will of God, according to the promise of life which is in Christ Jesus”</a:t>
            </a:r>
            <a:endParaRPr lang="en-US" dirty="0">
              <a:effectLst>
                <a:outerShdw blurRad="38100" dist="38100" dir="2700000" algn="tl">
                  <a:srgbClr val="000000">
                    <a:alpha val="43137"/>
                  </a:srgbClr>
                </a:outerShdw>
              </a:effectLst>
            </a:endParaRPr>
          </a:p>
        </p:txBody>
      </p:sp>
      <p:sp>
        <p:nvSpPr>
          <p:cNvPr id="17" name="TextBox 16"/>
          <p:cNvSpPr txBox="1"/>
          <p:nvPr/>
        </p:nvSpPr>
        <p:spPr>
          <a:xfrm>
            <a:off x="6858000" y="4572000"/>
            <a:ext cx="2133600" cy="203132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“according to the faith of God’s elect and the acknowledgement of the truth which is according to godliness”</a:t>
            </a:r>
            <a:endParaRPr lang="en-US" dirty="0">
              <a:effectLst>
                <a:outerShdw blurRad="38100" dist="38100" dir="2700000" algn="tl">
                  <a:srgbClr val="000000">
                    <a:alpha val="43137"/>
                  </a:srgbClr>
                </a:outerShdw>
              </a:effectLst>
            </a:endParaRPr>
          </a:p>
        </p:txBody>
      </p:sp>
      <p:sp>
        <p:nvSpPr>
          <p:cNvPr id="27" name="TextBox 26"/>
          <p:cNvSpPr txBox="1"/>
          <p:nvPr/>
        </p:nvSpPr>
        <p:spPr>
          <a:xfrm>
            <a:off x="838200" y="3962400"/>
            <a:ext cx="12954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Author</a:t>
            </a:r>
            <a:endParaRPr lang="en-US" sz="2800" dirty="0">
              <a:effectLst>
                <a:outerShdw blurRad="38100" dist="38100" dir="2700000" algn="tl">
                  <a:srgbClr val="000000">
                    <a:alpha val="43137"/>
                  </a:srgbClr>
                </a:outerShdw>
              </a:effectLst>
            </a:endParaRPr>
          </a:p>
        </p:txBody>
      </p:sp>
      <p:pic>
        <p:nvPicPr>
          <p:cNvPr id="28" name="Picture 3" descr="Timothy letter"/>
          <p:cNvPicPr>
            <a:picLocks noChangeAspect="1" noChangeArrowheads="1"/>
          </p:cNvPicPr>
          <p:nvPr/>
        </p:nvPicPr>
        <p:blipFill>
          <a:blip r:embed="rId3" cstate="print"/>
          <a:srcRect/>
          <a:stretch>
            <a:fillRect/>
          </a:stretch>
        </p:blipFill>
        <p:spPr bwMode="auto">
          <a:xfrm>
            <a:off x="1371600" y="4578684"/>
            <a:ext cx="1572491" cy="1517316"/>
          </a:xfrm>
          <a:prstGeom prst="rect">
            <a:avLst/>
          </a:prstGeom>
          <a:noFill/>
          <a:ln w="28575" algn="in">
            <a:solidFill>
              <a:srgbClr val="000000"/>
            </a:solidFill>
            <a:miter lim="800000"/>
            <a:headEnd/>
            <a:tailEnd/>
          </a:ln>
          <a:effectLst/>
        </p:spPr>
      </p:pic>
      <p:pic>
        <p:nvPicPr>
          <p:cNvPr id="29" name="Picture 2" descr="Paul letter"/>
          <p:cNvPicPr>
            <a:picLocks noChangeAspect="1" noChangeArrowheads="1"/>
          </p:cNvPicPr>
          <p:nvPr/>
        </p:nvPicPr>
        <p:blipFill>
          <a:blip r:embed="rId4" cstate="print"/>
          <a:srcRect/>
          <a:stretch>
            <a:fillRect/>
          </a:stretch>
        </p:blipFill>
        <p:spPr bwMode="auto">
          <a:xfrm>
            <a:off x="152400" y="2445084"/>
            <a:ext cx="1600571" cy="1524000"/>
          </a:xfrm>
          <a:prstGeom prst="rect">
            <a:avLst/>
          </a:prstGeom>
          <a:noFill/>
          <a:ln w="28575" algn="in">
            <a:solidFill>
              <a:srgbClr val="00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2"/>
                                        </p:tgtEl>
                                        <p:attrNameLst>
                                          <p:attrName>style.visibility</p:attrName>
                                        </p:attrNameLst>
                                      </p:cBhvr>
                                      <p:to>
                                        <p:strVal val="visible"/>
                                      </p:to>
                                    </p:set>
                                    <p:anim calcmode="discrete" valueType="clr">
                                      <p:cBhvr override="childStyle">
                                        <p:cTn id="28"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gtEl>
                                        <p:attrNameLst>
                                          <p:attrName>fillcolor</p:attrName>
                                        </p:attrNameLst>
                                      </p:cBhvr>
                                      <p:tavLst>
                                        <p:tav tm="0">
                                          <p:val>
                                            <p:clrVal>
                                              <a:schemeClr val="accent2"/>
                                            </p:clrVal>
                                          </p:val>
                                        </p:tav>
                                        <p:tav tm="50000">
                                          <p:val>
                                            <p:clrVal>
                                              <a:schemeClr val="hlink"/>
                                            </p:clrVal>
                                          </p:val>
                                        </p:tav>
                                      </p:tavLst>
                                    </p:anim>
                                    <p:set>
                                      <p:cBhvr>
                                        <p:cTn id="30" dur="80"/>
                                        <p:tgtEl>
                                          <p:spTgt spid="12"/>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7"/>
                                        </p:tgtEl>
                                        <p:attrNameLst>
                                          <p:attrName>style.visibility</p:attrName>
                                        </p:attrNameLst>
                                      </p:cBhvr>
                                      <p:to>
                                        <p:strVal val="visible"/>
                                      </p:to>
                                    </p:set>
                                    <p:anim calcmode="discrete" valueType="clr">
                                      <p:cBhvr override="childStyle">
                                        <p:cTn id="35"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
                                        </p:tgtEl>
                                        <p:attrNameLst>
                                          <p:attrName>fillcolor</p:attrName>
                                        </p:attrNameLst>
                                      </p:cBhvr>
                                      <p:tavLst>
                                        <p:tav tm="0">
                                          <p:val>
                                            <p:clrVal>
                                              <a:schemeClr val="accent2"/>
                                            </p:clrVal>
                                          </p:val>
                                        </p:tav>
                                        <p:tav tm="50000">
                                          <p:val>
                                            <p:clrVal>
                                              <a:schemeClr val="hlink"/>
                                            </p:clrVal>
                                          </p:val>
                                        </p:tav>
                                      </p:tavLst>
                                    </p:anim>
                                    <p:set>
                                      <p:cBhvr>
                                        <p:cTn id="37" dur="80"/>
                                        <p:tgtEl>
                                          <p:spTgt spid="7"/>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
                                        </p:tgtEl>
                                        <p:attrNameLst>
                                          <p:attrName>style.visibility</p:attrName>
                                        </p:attrNameLst>
                                      </p:cBhvr>
                                      <p:to>
                                        <p:strVal val="visible"/>
                                      </p:to>
                                    </p:set>
                                    <p:anim calcmode="discrete" valueType="clr">
                                      <p:cBhvr override="childStyle">
                                        <p:cTn id="4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
                                        </p:tgtEl>
                                        <p:attrNameLst>
                                          <p:attrName>fillcolor</p:attrName>
                                        </p:attrNameLst>
                                      </p:cBhvr>
                                      <p:tavLst>
                                        <p:tav tm="0">
                                          <p:val>
                                            <p:clrVal>
                                              <a:schemeClr val="accent2"/>
                                            </p:clrVal>
                                          </p:val>
                                        </p:tav>
                                        <p:tav tm="50000">
                                          <p:val>
                                            <p:clrVal>
                                              <a:schemeClr val="hlink"/>
                                            </p:clrVal>
                                          </p:val>
                                        </p:tav>
                                      </p:tavLst>
                                    </p:anim>
                                    <p:set>
                                      <p:cBhvr>
                                        <p:cTn id="44" dur="80"/>
                                        <p:tgtEl>
                                          <p:spTgt spid="13"/>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8"/>
                                        </p:tgtEl>
                                        <p:attrNameLst>
                                          <p:attrName>style.visibility</p:attrName>
                                        </p:attrNameLst>
                                      </p:cBhvr>
                                      <p:to>
                                        <p:strVal val="visible"/>
                                      </p:to>
                                    </p:set>
                                    <p:anim calcmode="discrete" valueType="clr">
                                      <p:cBhvr override="childStyle">
                                        <p:cTn id="49"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8"/>
                                        </p:tgtEl>
                                        <p:attrNameLst>
                                          <p:attrName>fillcolor</p:attrName>
                                        </p:attrNameLst>
                                      </p:cBhvr>
                                      <p:tavLst>
                                        <p:tav tm="0">
                                          <p:val>
                                            <p:clrVal>
                                              <a:schemeClr val="accent2"/>
                                            </p:clrVal>
                                          </p:val>
                                        </p:tav>
                                        <p:tav tm="50000">
                                          <p:val>
                                            <p:clrVal>
                                              <a:schemeClr val="hlink"/>
                                            </p:clrVal>
                                          </p:val>
                                        </p:tav>
                                      </p:tavLst>
                                    </p:anim>
                                    <p:set>
                                      <p:cBhvr>
                                        <p:cTn id="51" dur="80"/>
                                        <p:tgtEl>
                                          <p:spTgt spid="8"/>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6"/>
                                        </p:tgtEl>
                                        <p:attrNameLst>
                                          <p:attrName>style.visibility</p:attrName>
                                        </p:attrNameLst>
                                      </p:cBhvr>
                                      <p:to>
                                        <p:strVal val="visible"/>
                                      </p:to>
                                    </p:set>
                                    <p:anim calcmode="discrete" valueType="clr">
                                      <p:cBhvr override="childStyle">
                                        <p:cTn id="5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6"/>
                                        </p:tgtEl>
                                        <p:attrNameLst>
                                          <p:attrName>fillcolor</p:attrName>
                                        </p:attrNameLst>
                                      </p:cBhvr>
                                      <p:tavLst>
                                        <p:tav tm="0">
                                          <p:val>
                                            <p:clrVal>
                                              <a:schemeClr val="accent2"/>
                                            </p:clrVal>
                                          </p:val>
                                        </p:tav>
                                        <p:tav tm="50000">
                                          <p:val>
                                            <p:clrVal>
                                              <a:schemeClr val="hlink"/>
                                            </p:clrVal>
                                          </p:val>
                                        </p:tav>
                                      </p:tavLst>
                                    </p:anim>
                                    <p:set>
                                      <p:cBhvr>
                                        <p:cTn id="58" dur="80"/>
                                        <p:tgtEl>
                                          <p:spTgt spid="6"/>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0"/>
                                        </p:tgtEl>
                                        <p:attrNameLst>
                                          <p:attrName>style.visibility</p:attrName>
                                        </p:attrNameLst>
                                      </p:cBhvr>
                                      <p:to>
                                        <p:strVal val="visible"/>
                                      </p:to>
                                    </p:set>
                                    <p:anim calcmode="discrete" valueType="clr">
                                      <p:cBhvr override="childStyle">
                                        <p:cTn id="63"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
                                        </p:tgtEl>
                                        <p:attrNameLst>
                                          <p:attrName>fillcolor</p:attrName>
                                        </p:attrNameLst>
                                      </p:cBhvr>
                                      <p:tavLst>
                                        <p:tav tm="0">
                                          <p:val>
                                            <p:clrVal>
                                              <a:schemeClr val="accent2"/>
                                            </p:clrVal>
                                          </p:val>
                                        </p:tav>
                                        <p:tav tm="50000">
                                          <p:val>
                                            <p:clrVal>
                                              <a:schemeClr val="hlink"/>
                                            </p:clrVal>
                                          </p:val>
                                        </p:tav>
                                      </p:tavLst>
                                    </p:anim>
                                    <p:set>
                                      <p:cBhvr>
                                        <p:cTn id="65" dur="80"/>
                                        <p:tgtEl>
                                          <p:spTgt spid="10"/>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4"/>
                                        </p:tgtEl>
                                        <p:attrNameLst>
                                          <p:attrName>style.visibility</p:attrName>
                                        </p:attrNameLst>
                                      </p:cBhvr>
                                      <p:to>
                                        <p:strVal val="visible"/>
                                      </p:to>
                                    </p:set>
                                    <p:anim calcmode="discrete" valueType="clr">
                                      <p:cBhvr override="childStyle">
                                        <p:cTn id="70"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4"/>
                                        </p:tgtEl>
                                        <p:attrNameLst>
                                          <p:attrName>fillcolor</p:attrName>
                                        </p:attrNameLst>
                                      </p:cBhvr>
                                      <p:tavLst>
                                        <p:tav tm="0">
                                          <p:val>
                                            <p:clrVal>
                                              <a:schemeClr val="accent2"/>
                                            </p:clrVal>
                                          </p:val>
                                        </p:tav>
                                        <p:tav tm="50000">
                                          <p:val>
                                            <p:clrVal>
                                              <a:schemeClr val="hlink"/>
                                            </p:clrVal>
                                          </p:val>
                                        </p:tav>
                                      </p:tavLst>
                                    </p:anim>
                                    <p:set>
                                      <p:cBhvr>
                                        <p:cTn id="72" dur="80"/>
                                        <p:tgtEl>
                                          <p:spTgt spid="14"/>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5"/>
                                        </p:tgtEl>
                                        <p:attrNameLst>
                                          <p:attrName>style.visibility</p:attrName>
                                        </p:attrNameLst>
                                      </p:cBhvr>
                                      <p:to>
                                        <p:strVal val="visible"/>
                                      </p:to>
                                    </p:set>
                                    <p:anim calcmode="discrete" valueType="clr">
                                      <p:cBhvr override="childStyle">
                                        <p:cTn id="7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5"/>
                                        </p:tgtEl>
                                        <p:attrNameLst>
                                          <p:attrName>fillcolor</p:attrName>
                                        </p:attrNameLst>
                                      </p:cBhvr>
                                      <p:tavLst>
                                        <p:tav tm="0">
                                          <p:val>
                                            <p:clrVal>
                                              <a:schemeClr val="accent2"/>
                                            </p:clrVal>
                                          </p:val>
                                        </p:tav>
                                        <p:tav tm="50000">
                                          <p:val>
                                            <p:clrVal>
                                              <a:schemeClr val="hlink"/>
                                            </p:clrVal>
                                          </p:val>
                                        </p:tav>
                                      </p:tavLst>
                                    </p:anim>
                                    <p:set>
                                      <p:cBhvr>
                                        <p:cTn id="79" dur="80"/>
                                        <p:tgtEl>
                                          <p:spTgt spid="15"/>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16"/>
                                        </p:tgtEl>
                                        <p:attrNameLst>
                                          <p:attrName>style.visibility</p:attrName>
                                        </p:attrNameLst>
                                      </p:cBhvr>
                                      <p:to>
                                        <p:strVal val="visible"/>
                                      </p:to>
                                    </p:set>
                                    <p:anim calcmode="discrete" valueType="clr">
                                      <p:cBhvr override="childStyle">
                                        <p:cTn id="8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16"/>
                                        </p:tgtEl>
                                        <p:attrNameLst>
                                          <p:attrName>fillcolor</p:attrName>
                                        </p:attrNameLst>
                                      </p:cBhvr>
                                      <p:tavLst>
                                        <p:tav tm="0">
                                          <p:val>
                                            <p:clrVal>
                                              <a:schemeClr val="accent2"/>
                                            </p:clrVal>
                                          </p:val>
                                        </p:tav>
                                        <p:tav tm="50000">
                                          <p:val>
                                            <p:clrVal>
                                              <a:schemeClr val="hlink"/>
                                            </p:clrVal>
                                          </p:val>
                                        </p:tav>
                                      </p:tavLst>
                                    </p:anim>
                                    <p:set>
                                      <p:cBhvr>
                                        <p:cTn id="86" dur="80"/>
                                        <p:tgtEl>
                                          <p:spTgt spid="16"/>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27" presetClass="entr" presetSubtype="0" fill="hold" grpId="0" nodeType="clickEffect">
                                  <p:stCondLst>
                                    <p:cond delay="0"/>
                                  </p:stCondLst>
                                  <p:iterate type="lt">
                                    <p:tmPct val="50000"/>
                                  </p:iterate>
                                  <p:childTnLst>
                                    <p:set>
                                      <p:cBhvr>
                                        <p:cTn id="90" dur="1" fill="hold">
                                          <p:stCondLst>
                                            <p:cond delay="0"/>
                                          </p:stCondLst>
                                        </p:cTn>
                                        <p:tgtEl>
                                          <p:spTgt spid="17"/>
                                        </p:tgtEl>
                                        <p:attrNameLst>
                                          <p:attrName>style.visibility</p:attrName>
                                        </p:attrNameLst>
                                      </p:cBhvr>
                                      <p:to>
                                        <p:strVal val="visible"/>
                                      </p:to>
                                    </p:set>
                                    <p:anim calcmode="discrete" valueType="clr">
                                      <p:cBhvr override="childStyle">
                                        <p:cTn id="91"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17"/>
                                        </p:tgtEl>
                                        <p:attrNameLst>
                                          <p:attrName>fillcolor</p:attrName>
                                        </p:attrNameLst>
                                      </p:cBhvr>
                                      <p:tavLst>
                                        <p:tav tm="0">
                                          <p:val>
                                            <p:clrVal>
                                              <a:schemeClr val="accent2"/>
                                            </p:clrVal>
                                          </p:val>
                                        </p:tav>
                                        <p:tav tm="50000">
                                          <p:val>
                                            <p:clrVal>
                                              <a:schemeClr val="hlink"/>
                                            </p:clrVal>
                                          </p:val>
                                        </p:tav>
                                      </p:tavLst>
                                    </p:anim>
                                    <p:set>
                                      <p:cBhvr>
                                        <p:cTn id="93"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2" grpId="0"/>
      <p:bldP spid="13" grpId="0"/>
      <p:bldP spid="14" grpId="0"/>
      <p:bldP spid="15" grpId="0"/>
      <p:bldP spid="16" grpId="0"/>
      <p:bldP spid="17"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3400"/>
            <a:ext cx="9144000" cy="1077218"/>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latin typeface="Arial Black" pitchFamily="34" charset="0"/>
              </a:rPr>
              <a:t>Paul’s “work to which </a:t>
            </a:r>
            <a:br>
              <a:rPr lang="en-US" sz="3200" dirty="0" smtClean="0">
                <a:effectLst>
                  <a:outerShdw blurRad="38100" dist="38100" dir="2700000" algn="tl">
                    <a:srgbClr val="000000">
                      <a:alpha val="43137"/>
                    </a:srgbClr>
                  </a:outerShdw>
                </a:effectLst>
                <a:latin typeface="Arial Black" pitchFamily="34" charset="0"/>
              </a:rPr>
            </a:br>
            <a:r>
              <a:rPr lang="en-US" sz="3200" dirty="0" smtClean="0">
                <a:effectLst>
                  <a:outerShdw blurRad="38100" dist="38100" dir="2700000" algn="tl">
                    <a:srgbClr val="000000">
                      <a:alpha val="43137"/>
                    </a:srgbClr>
                  </a:outerShdw>
                </a:effectLst>
                <a:latin typeface="Arial Black" pitchFamily="34" charset="0"/>
              </a:rPr>
              <a:t>I have called them”</a:t>
            </a:r>
            <a:endParaRPr lang="en-US" sz="3200" dirty="0">
              <a:effectLst>
                <a:outerShdw blurRad="38100" dist="38100" dir="2700000" algn="tl">
                  <a:srgbClr val="000000">
                    <a:alpha val="43137"/>
                  </a:srgbClr>
                </a:outerShdw>
              </a:effectLst>
              <a:latin typeface="Arial Black" pitchFamily="34" charset="0"/>
            </a:endParaRPr>
          </a:p>
        </p:txBody>
      </p:sp>
      <p:sp>
        <p:nvSpPr>
          <p:cNvPr id="6" name="Content Placeholder 5"/>
          <p:cNvSpPr>
            <a:spLocks noGrp="1"/>
          </p:cNvSpPr>
          <p:nvPr>
            <p:ph idx="1"/>
          </p:nvPr>
        </p:nvSpPr>
        <p:spPr>
          <a:xfrm>
            <a:off x="304800" y="2514600"/>
            <a:ext cx="4648200" cy="4191000"/>
          </a:xfrm>
        </p:spPr>
        <p:txBody>
          <a:bodyPr/>
          <a:lstStyle/>
          <a:p>
            <a:r>
              <a:rPr lang="en-US" sz="2400" dirty="0" smtClean="0"/>
              <a:t>Went where the gospel had not yet been preached.</a:t>
            </a:r>
          </a:p>
          <a:p>
            <a:r>
              <a:rPr lang="en-US" sz="2400" dirty="0" smtClean="0"/>
              <a:t>Traveled with a group.</a:t>
            </a:r>
          </a:p>
          <a:p>
            <a:r>
              <a:rPr lang="en-US" sz="2400" dirty="0" smtClean="0"/>
              <a:t>Left men behind to establish new converts.</a:t>
            </a:r>
          </a:p>
          <a:p>
            <a:r>
              <a:rPr lang="en-US" sz="2400" dirty="0" smtClean="0"/>
              <a:t>Sent out men to check on churches newly established.</a:t>
            </a:r>
          </a:p>
          <a:p>
            <a:r>
              <a:rPr lang="en-US" sz="2400" dirty="0" smtClean="0"/>
              <a:t>Sent his companions carrying his letters.</a:t>
            </a:r>
          </a:p>
          <a:p>
            <a:endParaRPr lang="en-US" sz="2400" dirty="0"/>
          </a:p>
        </p:txBody>
      </p:sp>
      <p:pic>
        <p:nvPicPr>
          <p:cNvPr id="12290" name="Picture 2"/>
          <p:cNvPicPr>
            <a:picLocks noChangeAspect="1" noChangeArrowheads="1"/>
          </p:cNvPicPr>
          <p:nvPr/>
        </p:nvPicPr>
        <p:blipFill>
          <a:blip r:embed="rId2" cstate="print"/>
          <a:srcRect/>
          <a:stretch>
            <a:fillRect/>
          </a:stretch>
        </p:blipFill>
        <p:spPr bwMode="auto">
          <a:xfrm>
            <a:off x="5013406" y="2819400"/>
            <a:ext cx="3861190"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par>
                          <p:cTn id="10" fill="hold">
                            <p:stCondLst>
                              <p:cond delay="1400"/>
                            </p:stCondLst>
                            <p:childTnLst>
                              <p:par>
                                <p:cTn id="11" presetID="9" presetClass="entr" presetSubtype="0" fill="hold" nodeType="after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dissolve">
                                      <p:cBhvr>
                                        <p:cTn id="13" dur="500"/>
                                        <p:tgtEl>
                                          <p:spTgt spid="12290"/>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8"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6">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5"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6">
                                            <p:txEl>
                                              <p:pRg st="1" end="1"/>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32"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34" dur="80"/>
                                        <p:tgtEl>
                                          <p:spTgt spid="6">
                                            <p:txEl>
                                              <p:pRg st="2" end="2"/>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9" dur="8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41" dur="80"/>
                                        <p:tgtEl>
                                          <p:spTgt spid="6">
                                            <p:txEl>
                                              <p:pRg st="3" end="3"/>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46" dur="8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48" dur="80"/>
                                        <p:tgtEl>
                                          <p:spTgt spid="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6858000" y="2133600"/>
            <a:ext cx="2057400" cy="45720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3" name="Rectangle 22"/>
          <p:cNvSpPr/>
          <p:nvPr/>
        </p:nvSpPr>
        <p:spPr bwMode="auto">
          <a:xfrm>
            <a:off x="4953000" y="2133600"/>
            <a:ext cx="1905000" cy="45720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2" name="Rectangle 21"/>
          <p:cNvSpPr/>
          <p:nvPr/>
        </p:nvSpPr>
        <p:spPr bwMode="auto">
          <a:xfrm>
            <a:off x="3048000" y="2133600"/>
            <a:ext cx="1905000" cy="45720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1803493" y="381000"/>
            <a:ext cx="5293437" cy="1446550"/>
          </a:xfrm>
          <a:prstGeom prst="rect">
            <a:avLst/>
          </a:prstGeom>
          <a:noFill/>
        </p:spPr>
        <p:txBody>
          <a:bodyPr wrap="none" lIns="91440" tIns="45720" rIns="91440" bIns="45720">
            <a:spAutoFit/>
          </a:bodyPr>
          <a:lstStyle/>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Paul’s Letters to </a:t>
            </a:r>
          </a:p>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Timothy and Titus</a:t>
            </a:r>
            <a:endParaRPr lang="en-US" sz="4400" b="1" cap="none" spc="0" dirty="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endParaRPr>
          </a:p>
        </p:txBody>
      </p:sp>
      <p:sp>
        <p:nvSpPr>
          <p:cNvPr id="4" name="TextBox 3"/>
          <p:cNvSpPr txBox="1"/>
          <p:nvPr/>
        </p:nvSpPr>
        <p:spPr>
          <a:xfrm>
            <a:off x="3200400" y="3288268"/>
            <a:ext cx="1524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“to Timothy”</a:t>
            </a:r>
            <a:endParaRPr lang="en-US" dirty="0">
              <a:effectLst>
                <a:outerShdw blurRad="38100" dist="38100" dir="2700000" algn="tl">
                  <a:srgbClr val="000000">
                    <a:alpha val="43137"/>
                  </a:srgbClr>
                </a:outerShdw>
              </a:effectLst>
            </a:endParaRPr>
          </a:p>
        </p:txBody>
      </p:sp>
      <p:sp>
        <p:nvSpPr>
          <p:cNvPr id="5" name="TextBox 4"/>
          <p:cNvSpPr txBox="1"/>
          <p:nvPr/>
        </p:nvSpPr>
        <p:spPr>
          <a:xfrm>
            <a:off x="3276600" y="2209800"/>
            <a:ext cx="12954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1 Timothy</a:t>
            </a:r>
            <a:endParaRPr lang="en-US" dirty="0">
              <a:effectLst>
                <a:outerShdw blurRad="38100" dist="38100" dir="2700000" algn="tl">
                  <a:srgbClr val="000000">
                    <a:alpha val="43137"/>
                  </a:srgbClr>
                </a:outerShdw>
              </a:effectLst>
            </a:endParaRPr>
          </a:p>
        </p:txBody>
      </p:sp>
      <p:sp>
        <p:nvSpPr>
          <p:cNvPr id="6" name="TextBox 5"/>
          <p:cNvSpPr txBox="1"/>
          <p:nvPr/>
        </p:nvSpPr>
        <p:spPr>
          <a:xfrm>
            <a:off x="3124200" y="3953470"/>
            <a:ext cx="1676400"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“my true son in the faith”</a:t>
            </a:r>
            <a:endParaRPr lang="en-US" dirty="0">
              <a:effectLst>
                <a:outerShdw blurRad="38100" dist="38100" dir="2700000" algn="tl">
                  <a:srgbClr val="000000">
                    <a:alpha val="43137"/>
                  </a:srgbClr>
                </a:outerShdw>
              </a:effectLst>
            </a:endParaRPr>
          </a:p>
        </p:txBody>
      </p:sp>
      <p:sp>
        <p:nvSpPr>
          <p:cNvPr id="7" name="TextBox 6"/>
          <p:cNvSpPr txBox="1"/>
          <p:nvPr/>
        </p:nvSpPr>
        <p:spPr>
          <a:xfrm>
            <a:off x="5257800" y="3288268"/>
            <a:ext cx="1524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“to Timothy”</a:t>
            </a:r>
            <a:endParaRPr lang="en-US" dirty="0">
              <a:effectLst>
                <a:outerShdw blurRad="38100" dist="38100" dir="2700000" algn="tl">
                  <a:srgbClr val="000000">
                    <a:alpha val="43137"/>
                  </a:srgbClr>
                </a:outerShdw>
              </a:effectLst>
            </a:endParaRPr>
          </a:p>
        </p:txBody>
      </p:sp>
      <p:sp>
        <p:nvSpPr>
          <p:cNvPr id="8" name="TextBox 7"/>
          <p:cNvSpPr txBox="1"/>
          <p:nvPr/>
        </p:nvSpPr>
        <p:spPr>
          <a:xfrm>
            <a:off x="7315200" y="3288268"/>
            <a:ext cx="1143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“to Titus”</a:t>
            </a:r>
            <a:endParaRPr lang="en-US" dirty="0">
              <a:effectLst>
                <a:outerShdw blurRad="38100" dist="38100" dir="2700000" algn="tl">
                  <a:srgbClr val="000000">
                    <a:alpha val="43137"/>
                  </a:srgbClr>
                </a:outerShdw>
              </a:effectLst>
            </a:endParaRPr>
          </a:p>
        </p:txBody>
      </p:sp>
      <p:sp>
        <p:nvSpPr>
          <p:cNvPr id="10" name="TextBox 9"/>
          <p:cNvSpPr txBox="1"/>
          <p:nvPr/>
        </p:nvSpPr>
        <p:spPr>
          <a:xfrm>
            <a:off x="5105400" y="3953470"/>
            <a:ext cx="1676400"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“my beloved son”</a:t>
            </a:r>
            <a:endParaRPr lang="en-US" dirty="0">
              <a:effectLst>
                <a:outerShdw blurRad="38100" dist="38100" dir="2700000" algn="tl">
                  <a:srgbClr val="000000">
                    <a:alpha val="43137"/>
                  </a:srgbClr>
                </a:outerShdw>
              </a:effectLst>
            </a:endParaRPr>
          </a:p>
        </p:txBody>
      </p:sp>
      <p:sp>
        <p:nvSpPr>
          <p:cNvPr id="12" name="TextBox 11"/>
          <p:cNvSpPr txBox="1"/>
          <p:nvPr/>
        </p:nvSpPr>
        <p:spPr>
          <a:xfrm>
            <a:off x="5334000" y="2209800"/>
            <a:ext cx="1219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2 Timothy</a:t>
            </a:r>
            <a:endParaRPr lang="en-US" dirty="0">
              <a:effectLst>
                <a:outerShdw blurRad="38100" dist="38100" dir="2700000" algn="tl">
                  <a:srgbClr val="000000">
                    <a:alpha val="43137"/>
                  </a:srgbClr>
                </a:outerShdw>
              </a:effectLst>
            </a:endParaRPr>
          </a:p>
        </p:txBody>
      </p:sp>
      <p:sp>
        <p:nvSpPr>
          <p:cNvPr id="13" name="TextBox 12"/>
          <p:cNvSpPr txBox="1"/>
          <p:nvPr/>
        </p:nvSpPr>
        <p:spPr>
          <a:xfrm>
            <a:off x="7467600" y="2209800"/>
            <a:ext cx="762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Titus</a:t>
            </a:r>
            <a:endParaRPr lang="en-US" dirty="0">
              <a:effectLst>
                <a:outerShdw blurRad="38100" dist="38100" dir="2700000" algn="tl">
                  <a:srgbClr val="000000">
                    <a:alpha val="43137"/>
                  </a:srgbClr>
                </a:outerShdw>
              </a:effectLst>
            </a:endParaRPr>
          </a:p>
        </p:txBody>
      </p:sp>
      <p:sp>
        <p:nvSpPr>
          <p:cNvPr id="14" name="TextBox 13"/>
          <p:cNvSpPr txBox="1"/>
          <p:nvPr/>
        </p:nvSpPr>
        <p:spPr>
          <a:xfrm>
            <a:off x="7010400" y="3953470"/>
            <a:ext cx="1676400" cy="923330"/>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“my true son in our common faith”</a:t>
            </a:r>
            <a:endParaRPr lang="en-US" dirty="0">
              <a:effectLst>
                <a:outerShdw blurRad="38100" dist="38100" dir="2700000" algn="tl">
                  <a:srgbClr val="000000">
                    <a:alpha val="43137"/>
                  </a:srgbClr>
                </a:outerShdw>
              </a:effectLst>
            </a:endParaRPr>
          </a:p>
        </p:txBody>
      </p:sp>
      <p:pic>
        <p:nvPicPr>
          <p:cNvPr id="19" name="Picture 3" descr="Timothy letter"/>
          <p:cNvPicPr>
            <a:picLocks noChangeAspect="1" noChangeArrowheads="1"/>
          </p:cNvPicPr>
          <p:nvPr/>
        </p:nvPicPr>
        <p:blipFill>
          <a:blip r:embed="rId2" cstate="print"/>
          <a:srcRect/>
          <a:stretch>
            <a:fillRect/>
          </a:stretch>
        </p:blipFill>
        <p:spPr bwMode="auto">
          <a:xfrm>
            <a:off x="1371600" y="4578684"/>
            <a:ext cx="1572491" cy="1517316"/>
          </a:xfrm>
          <a:prstGeom prst="rect">
            <a:avLst/>
          </a:prstGeom>
          <a:noFill/>
          <a:ln w="28575" algn="in">
            <a:solidFill>
              <a:srgbClr val="000000"/>
            </a:solidFill>
            <a:miter lim="800000"/>
            <a:headEnd/>
            <a:tailEnd/>
          </a:ln>
          <a:effectLst/>
        </p:spPr>
      </p:pic>
      <p:sp>
        <p:nvSpPr>
          <p:cNvPr id="20" name="TextBox 19"/>
          <p:cNvSpPr txBox="1"/>
          <p:nvPr/>
        </p:nvSpPr>
        <p:spPr>
          <a:xfrm>
            <a:off x="762000" y="3969084"/>
            <a:ext cx="16764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Recipient</a:t>
            </a:r>
          </a:p>
        </p:txBody>
      </p:sp>
      <p:sp>
        <p:nvSpPr>
          <p:cNvPr id="21" name="TextBox 20"/>
          <p:cNvSpPr txBox="1"/>
          <p:nvPr/>
        </p:nvSpPr>
        <p:spPr>
          <a:xfrm>
            <a:off x="3505200" y="2743200"/>
            <a:ext cx="838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“Paul”</a:t>
            </a:r>
            <a:endParaRPr lang="en-US" dirty="0">
              <a:effectLst>
                <a:outerShdw blurRad="38100" dist="38100" dir="2700000" algn="tl">
                  <a:srgbClr val="000000">
                    <a:alpha val="43137"/>
                  </a:srgbClr>
                </a:outerShdw>
              </a:effectLst>
            </a:endParaRPr>
          </a:p>
        </p:txBody>
      </p:sp>
      <p:sp>
        <p:nvSpPr>
          <p:cNvPr id="25" name="TextBox 24"/>
          <p:cNvSpPr txBox="1"/>
          <p:nvPr/>
        </p:nvSpPr>
        <p:spPr>
          <a:xfrm>
            <a:off x="5486400" y="2743200"/>
            <a:ext cx="838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“Paul”</a:t>
            </a:r>
            <a:endParaRPr lang="en-US" dirty="0">
              <a:effectLst>
                <a:outerShdw blurRad="38100" dist="38100" dir="2700000" algn="tl">
                  <a:srgbClr val="000000">
                    <a:alpha val="43137"/>
                  </a:srgbClr>
                </a:outerShdw>
              </a:effectLst>
            </a:endParaRPr>
          </a:p>
        </p:txBody>
      </p:sp>
      <p:sp>
        <p:nvSpPr>
          <p:cNvPr id="26" name="TextBox 25"/>
          <p:cNvSpPr txBox="1"/>
          <p:nvPr/>
        </p:nvSpPr>
        <p:spPr>
          <a:xfrm>
            <a:off x="7467600" y="2743200"/>
            <a:ext cx="838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“Paul”</a:t>
            </a:r>
            <a:endParaRPr lang="en-US" dirty="0">
              <a:effectLst>
                <a:outerShdw blurRad="38100" dist="38100" dir="2700000" algn="tl">
                  <a:srgbClr val="000000">
                    <a:alpha val="43137"/>
                  </a:srgbClr>
                </a:outerShdw>
              </a:effectLst>
            </a:endParaRPr>
          </a:p>
        </p:txBody>
      </p:sp>
      <p:pic>
        <p:nvPicPr>
          <p:cNvPr id="27" name="Picture 2" descr="Paul letter"/>
          <p:cNvPicPr>
            <a:picLocks noChangeAspect="1" noChangeArrowheads="1"/>
          </p:cNvPicPr>
          <p:nvPr/>
        </p:nvPicPr>
        <p:blipFill>
          <a:blip r:embed="rId3" cstate="print"/>
          <a:srcRect/>
          <a:stretch>
            <a:fillRect/>
          </a:stretch>
        </p:blipFill>
        <p:spPr bwMode="auto">
          <a:xfrm>
            <a:off x="152400" y="2445084"/>
            <a:ext cx="1600571" cy="1524000"/>
          </a:xfrm>
          <a:prstGeom prst="rect">
            <a:avLst/>
          </a:prstGeom>
          <a:noFill/>
          <a:ln w="28575" algn="in">
            <a:solidFill>
              <a:srgbClr val="00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gtEl>
                                        <p:attrNameLst>
                                          <p:attrName>fillcolor</p:attrName>
                                        </p:attrNameLst>
                                      </p:cBhvr>
                                      <p:tavLst>
                                        <p:tav tm="0">
                                          <p:val>
                                            <p:clrVal>
                                              <a:schemeClr val="accent2"/>
                                            </p:clrVal>
                                          </p:val>
                                        </p:tav>
                                        <p:tav tm="50000">
                                          <p:val>
                                            <p:clrVal>
                                              <a:schemeClr val="hlink"/>
                                            </p:clrVal>
                                          </p:val>
                                        </p:tav>
                                      </p:tavLst>
                                    </p:anim>
                                    <p:set>
                                      <p:cBhvr>
                                        <p:cTn id="16" dur="80"/>
                                        <p:tgtEl>
                                          <p:spTgt spid="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gtEl>
                                        <p:attrNameLst>
                                          <p:attrName>fillcolor</p:attrName>
                                        </p:attrNameLst>
                                      </p:cBhvr>
                                      <p:tavLst>
                                        <p:tav tm="0">
                                          <p:val>
                                            <p:clrVal>
                                              <a:schemeClr val="accent2"/>
                                            </p:clrVal>
                                          </p:val>
                                        </p:tav>
                                        <p:tav tm="50000">
                                          <p:val>
                                            <p:clrVal>
                                              <a:schemeClr val="hlink"/>
                                            </p:clrVal>
                                          </p:val>
                                        </p:tav>
                                      </p:tavLst>
                                    </p:anim>
                                    <p:set>
                                      <p:cBhvr>
                                        <p:cTn id="23" dur="80"/>
                                        <p:tgtEl>
                                          <p:spTgt spid="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
                                        </p:tgtEl>
                                        <p:attrNameLst>
                                          <p:attrName>style.visibility</p:attrName>
                                        </p:attrNameLst>
                                      </p:cBhvr>
                                      <p:to>
                                        <p:strVal val="visible"/>
                                      </p:to>
                                    </p:set>
                                    <p:anim calcmode="discrete" valueType="clr">
                                      <p:cBhvr override="childStyle">
                                        <p:cTn id="2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gtEl>
                                        <p:attrNameLst>
                                          <p:attrName>fillcolor</p:attrName>
                                        </p:attrNameLst>
                                      </p:cBhvr>
                                      <p:tavLst>
                                        <p:tav tm="0">
                                          <p:val>
                                            <p:clrVal>
                                              <a:schemeClr val="accent2"/>
                                            </p:clrVal>
                                          </p:val>
                                        </p:tav>
                                        <p:tav tm="50000">
                                          <p:val>
                                            <p:clrVal>
                                              <a:schemeClr val="hlink"/>
                                            </p:clrVal>
                                          </p:val>
                                        </p:tav>
                                      </p:tavLst>
                                    </p:anim>
                                    <p:set>
                                      <p:cBhvr>
                                        <p:cTn id="30" dur="80"/>
                                        <p:tgtEl>
                                          <p:spTgt spid="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0"/>
                                        </p:tgtEl>
                                        <p:attrNameLst>
                                          <p:attrName>style.visibility</p:attrName>
                                        </p:attrNameLst>
                                      </p:cBhvr>
                                      <p:to>
                                        <p:strVal val="visible"/>
                                      </p:to>
                                    </p:set>
                                    <p:anim calcmode="discrete" valueType="clr">
                                      <p:cBhvr override="childStyle">
                                        <p:cTn id="35"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
                                        </p:tgtEl>
                                        <p:attrNameLst>
                                          <p:attrName>fillcolor</p:attrName>
                                        </p:attrNameLst>
                                      </p:cBhvr>
                                      <p:tavLst>
                                        <p:tav tm="0">
                                          <p:val>
                                            <p:clrVal>
                                              <a:schemeClr val="accent2"/>
                                            </p:clrVal>
                                          </p:val>
                                        </p:tav>
                                        <p:tav tm="50000">
                                          <p:val>
                                            <p:clrVal>
                                              <a:schemeClr val="hlink"/>
                                            </p:clrVal>
                                          </p:val>
                                        </p:tav>
                                      </p:tavLst>
                                    </p:anim>
                                    <p:set>
                                      <p:cBhvr>
                                        <p:cTn id="37" dur="80"/>
                                        <p:tgtEl>
                                          <p:spTgt spid="10"/>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8"/>
                                        </p:tgtEl>
                                        <p:attrNameLst>
                                          <p:attrName>style.visibility</p:attrName>
                                        </p:attrNameLst>
                                      </p:cBhvr>
                                      <p:to>
                                        <p:strVal val="visible"/>
                                      </p:to>
                                    </p:set>
                                    <p:anim calcmode="discrete" valueType="clr">
                                      <p:cBhvr override="childStyle">
                                        <p:cTn id="4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8"/>
                                        </p:tgtEl>
                                        <p:attrNameLst>
                                          <p:attrName>fillcolor</p:attrName>
                                        </p:attrNameLst>
                                      </p:cBhvr>
                                      <p:tavLst>
                                        <p:tav tm="0">
                                          <p:val>
                                            <p:clrVal>
                                              <a:schemeClr val="accent2"/>
                                            </p:clrVal>
                                          </p:val>
                                        </p:tav>
                                        <p:tav tm="50000">
                                          <p:val>
                                            <p:clrVal>
                                              <a:schemeClr val="hlink"/>
                                            </p:clrVal>
                                          </p:val>
                                        </p:tav>
                                      </p:tavLst>
                                    </p:anim>
                                    <p:set>
                                      <p:cBhvr>
                                        <p:cTn id="44" dur="80"/>
                                        <p:tgtEl>
                                          <p:spTgt spid="8"/>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4"/>
                                        </p:tgtEl>
                                        <p:attrNameLst>
                                          <p:attrName>style.visibility</p:attrName>
                                        </p:attrNameLst>
                                      </p:cBhvr>
                                      <p:to>
                                        <p:strVal val="visible"/>
                                      </p:to>
                                    </p:set>
                                    <p:anim calcmode="discrete" valueType="clr">
                                      <p:cBhvr override="childStyle">
                                        <p:cTn id="4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4"/>
                                        </p:tgtEl>
                                        <p:attrNameLst>
                                          <p:attrName>fillcolor</p:attrName>
                                        </p:attrNameLst>
                                      </p:cBhvr>
                                      <p:tavLst>
                                        <p:tav tm="0">
                                          <p:val>
                                            <p:clrVal>
                                              <a:schemeClr val="accent2"/>
                                            </p:clrVal>
                                          </p:val>
                                        </p:tav>
                                        <p:tav tm="50000">
                                          <p:val>
                                            <p:clrVal>
                                              <a:schemeClr val="hlink"/>
                                            </p:clrVal>
                                          </p:val>
                                        </p:tav>
                                      </p:tavLst>
                                    </p:anim>
                                    <p:set>
                                      <p:cBhvr>
                                        <p:cTn id="51"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4"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858000" y="2133600"/>
            <a:ext cx="2057400" cy="45720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bwMode="auto">
          <a:xfrm>
            <a:off x="4953000" y="2133600"/>
            <a:ext cx="1905000" cy="45720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p:cNvSpPr/>
          <p:nvPr/>
        </p:nvSpPr>
        <p:spPr bwMode="auto">
          <a:xfrm>
            <a:off x="3048000" y="2133600"/>
            <a:ext cx="1905000" cy="45720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a:xfrm>
            <a:off x="1803493" y="381000"/>
            <a:ext cx="5293437" cy="1446550"/>
          </a:xfrm>
          <a:prstGeom prst="rect">
            <a:avLst/>
          </a:prstGeom>
          <a:noFill/>
        </p:spPr>
        <p:txBody>
          <a:bodyPr wrap="none" lIns="91440" tIns="45720" rIns="91440" bIns="45720">
            <a:spAutoFit/>
          </a:bodyPr>
          <a:lstStyle/>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Paul’s Letters to </a:t>
            </a:r>
          </a:p>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Timothy and Titus</a:t>
            </a:r>
            <a:endParaRPr lang="en-US" sz="4400" b="1" cap="none" spc="0" dirty="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endParaRPr>
          </a:p>
        </p:txBody>
      </p:sp>
      <p:sp>
        <p:nvSpPr>
          <p:cNvPr id="6" name="TextBox 5"/>
          <p:cNvSpPr txBox="1"/>
          <p:nvPr/>
        </p:nvSpPr>
        <p:spPr>
          <a:xfrm>
            <a:off x="3200400" y="3288268"/>
            <a:ext cx="1524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“to Timothy”</a:t>
            </a:r>
            <a:endParaRPr lang="en-US" dirty="0">
              <a:effectLst>
                <a:outerShdw blurRad="38100" dist="38100" dir="2700000" algn="tl">
                  <a:srgbClr val="000000">
                    <a:alpha val="43137"/>
                  </a:srgbClr>
                </a:outerShdw>
              </a:effectLst>
            </a:endParaRPr>
          </a:p>
        </p:txBody>
      </p:sp>
      <p:sp>
        <p:nvSpPr>
          <p:cNvPr id="7" name="TextBox 6"/>
          <p:cNvSpPr txBox="1"/>
          <p:nvPr/>
        </p:nvSpPr>
        <p:spPr>
          <a:xfrm>
            <a:off x="3276600" y="2209800"/>
            <a:ext cx="12954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1 Timothy</a:t>
            </a:r>
            <a:endParaRPr lang="en-US" dirty="0">
              <a:effectLst>
                <a:outerShdw blurRad="38100" dist="38100" dir="2700000" algn="tl">
                  <a:srgbClr val="000000">
                    <a:alpha val="43137"/>
                  </a:srgbClr>
                </a:outerShdw>
              </a:effectLst>
            </a:endParaRPr>
          </a:p>
        </p:txBody>
      </p:sp>
      <p:sp>
        <p:nvSpPr>
          <p:cNvPr id="8" name="TextBox 7"/>
          <p:cNvSpPr txBox="1"/>
          <p:nvPr/>
        </p:nvSpPr>
        <p:spPr>
          <a:xfrm>
            <a:off x="3581400" y="4050268"/>
            <a:ext cx="838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63 AD</a:t>
            </a:r>
            <a:endParaRPr lang="en-US" dirty="0">
              <a:effectLst>
                <a:outerShdw blurRad="38100" dist="38100" dir="2700000" algn="tl">
                  <a:srgbClr val="000000">
                    <a:alpha val="43137"/>
                  </a:srgbClr>
                </a:outerShdw>
              </a:effectLst>
            </a:endParaRPr>
          </a:p>
        </p:txBody>
      </p:sp>
      <p:sp>
        <p:nvSpPr>
          <p:cNvPr id="9" name="TextBox 8"/>
          <p:cNvSpPr txBox="1"/>
          <p:nvPr/>
        </p:nvSpPr>
        <p:spPr>
          <a:xfrm>
            <a:off x="5257800" y="3288268"/>
            <a:ext cx="1524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“to Timothy”</a:t>
            </a:r>
            <a:endParaRPr lang="en-US" dirty="0">
              <a:effectLst>
                <a:outerShdw blurRad="38100" dist="38100" dir="2700000" algn="tl">
                  <a:srgbClr val="000000">
                    <a:alpha val="43137"/>
                  </a:srgbClr>
                </a:outerShdw>
              </a:effectLst>
            </a:endParaRPr>
          </a:p>
        </p:txBody>
      </p:sp>
      <p:sp>
        <p:nvSpPr>
          <p:cNvPr id="10" name="TextBox 9"/>
          <p:cNvSpPr txBox="1"/>
          <p:nvPr/>
        </p:nvSpPr>
        <p:spPr>
          <a:xfrm>
            <a:off x="7315200" y="3288268"/>
            <a:ext cx="1143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“to Titus”</a:t>
            </a:r>
            <a:endParaRPr lang="en-US" dirty="0">
              <a:effectLst>
                <a:outerShdw blurRad="38100" dist="38100" dir="2700000" algn="tl">
                  <a:srgbClr val="000000">
                    <a:alpha val="43137"/>
                  </a:srgbClr>
                </a:outerShdw>
              </a:effectLst>
            </a:endParaRPr>
          </a:p>
        </p:txBody>
      </p:sp>
      <p:sp>
        <p:nvSpPr>
          <p:cNvPr id="12" name="TextBox 11"/>
          <p:cNvSpPr txBox="1"/>
          <p:nvPr/>
        </p:nvSpPr>
        <p:spPr>
          <a:xfrm>
            <a:off x="5334000" y="2209800"/>
            <a:ext cx="1219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2 Timothy</a:t>
            </a:r>
            <a:endParaRPr lang="en-US" dirty="0">
              <a:effectLst>
                <a:outerShdw blurRad="38100" dist="38100" dir="2700000" algn="tl">
                  <a:srgbClr val="000000">
                    <a:alpha val="43137"/>
                  </a:srgbClr>
                </a:outerShdw>
              </a:effectLst>
            </a:endParaRPr>
          </a:p>
        </p:txBody>
      </p:sp>
      <p:sp>
        <p:nvSpPr>
          <p:cNvPr id="13" name="TextBox 12"/>
          <p:cNvSpPr txBox="1"/>
          <p:nvPr/>
        </p:nvSpPr>
        <p:spPr>
          <a:xfrm>
            <a:off x="7467600" y="2209800"/>
            <a:ext cx="7620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Titus</a:t>
            </a:r>
            <a:endParaRPr lang="en-US" dirty="0">
              <a:effectLst>
                <a:outerShdw blurRad="38100" dist="38100" dir="2700000" algn="tl">
                  <a:srgbClr val="000000">
                    <a:alpha val="43137"/>
                  </a:srgbClr>
                </a:outerShdw>
              </a:effectLst>
            </a:endParaRPr>
          </a:p>
        </p:txBody>
      </p:sp>
      <p:pic>
        <p:nvPicPr>
          <p:cNvPr id="15" name="Picture 3" descr="Timothy letter"/>
          <p:cNvPicPr>
            <a:picLocks noChangeAspect="1" noChangeArrowheads="1"/>
          </p:cNvPicPr>
          <p:nvPr/>
        </p:nvPicPr>
        <p:blipFill>
          <a:blip r:embed="rId2" cstate="print"/>
          <a:srcRect/>
          <a:stretch>
            <a:fillRect/>
          </a:stretch>
        </p:blipFill>
        <p:spPr bwMode="auto">
          <a:xfrm>
            <a:off x="1371600" y="4578684"/>
            <a:ext cx="1572491" cy="1517316"/>
          </a:xfrm>
          <a:prstGeom prst="rect">
            <a:avLst/>
          </a:prstGeom>
          <a:noFill/>
          <a:ln w="28575" algn="in">
            <a:solidFill>
              <a:srgbClr val="000000"/>
            </a:solidFill>
            <a:miter lim="800000"/>
            <a:headEnd/>
            <a:tailEnd/>
          </a:ln>
          <a:effectLst/>
        </p:spPr>
      </p:pic>
      <p:sp>
        <p:nvSpPr>
          <p:cNvPr id="16" name="TextBox 15"/>
          <p:cNvSpPr txBox="1"/>
          <p:nvPr/>
        </p:nvSpPr>
        <p:spPr>
          <a:xfrm>
            <a:off x="914400" y="3962400"/>
            <a:ext cx="10668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Date</a:t>
            </a:r>
          </a:p>
        </p:txBody>
      </p:sp>
      <p:sp>
        <p:nvSpPr>
          <p:cNvPr id="17" name="TextBox 16"/>
          <p:cNvSpPr txBox="1"/>
          <p:nvPr/>
        </p:nvSpPr>
        <p:spPr>
          <a:xfrm>
            <a:off x="3505200" y="2743200"/>
            <a:ext cx="838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“Paul”</a:t>
            </a:r>
            <a:endParaRPr lang="en-US" dirty="0">
              <a:effectLst>
                <a:outerShdw blurRad="38100" dist="38100" dir="2700000" algn="tl">
                  <a:srgbClr val="000000">
                    <a:alpha val="43137"/>
                  </a:srgbClr>
                </a:outerShdw>
              </a:effectLst>
            </a:endParaRPr>
          </a:p>
        </p:txBody>
      </p:sp>
      <p:sp>
        <p:nvSpPr>
          <p:cNvPr id="18" name="TextBox 17"/>
          <p:cNvSpPr txBox="1"/>
          <p:nvPr/>
        </p:nvSpPr>
        <p:spPr>
          <a:xfrm>
            <a:off x="5486400" y="2743200"/>
            <a:ext cx="838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“Paul”</a:t>
            </a:r>
            <a:endParaRPr lang="en-US" dirty="0">
              <a:effectLst>
                <a:outerShdw blurRad="38100" dist="38100" dir="2700000" algn="tl">
                  <a:srgbClr val="000000">
                    <a:alpha val="43137"/>
                  </a:srgbClr>
                </a:outerShdw>
              </a:effectLst>
            </a:endParaRPr>
          </a:p>
        </p:txBody>
      </p:sp>
      <p:sp>
        <p:nvSpPr>
          <p:cNvPr id="19" name="TextBox 18"/>
          <p:cNvSpPr txBox="1"/>
          <p:nvPr/>
        </p:nvSpPr>
        <p:spPr>
          <a:xfrm>
            <a:off x="7467600" y="2743200"/>
            <a:ext cx="838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“Paul”</a:t>
            </a:r>
            <a:endParaRPr lang="en-US" dirty="0">
              <a:effectLst>
                <a:outerShdw blurRad="38100" dist="38100" dir="2700000" algn="tl">
                  <a:srgbClr val="000000">
                    <a:alpha val="43137"/>
                  </a:srgbClr>
                </a:outerShdw>
              </a:effectLst>
            </a:endParaRPr>
          </a:p>
        </p:txBody>
      </p:sp>
      <p:pic>
        <p:nvPicPr>
          <p:cNvPr id="20" name="Picture 2" descr="Paul letter"/>
          <p:cNvPicPr>
            <a:picLocks noChangeAspect="1" noChangeArrowheads="1"/>
          </p:cNvPicPr>
          <p:nvPr/>
        </p:nvPicPr>
        <p:blipFill>
          <a:blip r:embed="rId3" cstate="print"/>
          <a:srcRect/>
          <a:stretch>
            <a:fillRect/>
          </a:stretch>
        </p:blipFill>
        <p:spPr bwMode="auto">
          <a:xfrm>
            <a:off x="152400" y="2445084"/>
            <a:ext cx="1600571" cy="1524000"/>
          </a:xfrm>
          <a:prstGeom prst="rect">
            <a:avLst/>
          </a:prstGeom>
          <a:noFill/>
          <a:ln w="28575" algn="in">
            <a:solidFill>
              <a:srgbClr val="000000"/>
            </a:solidFill>
            <a:miter lim="800000"/>
            <a:headEnd/>
            <a:tailEnd/>
          </a:ln>
          <a:effectLst/>
        </p:spPr>
      </p:pic>
      <p:sp>
        <p:nvSpPr>
          <p:cNvPr id="21" name="TextBox 20"/>
          <p:cNvSpPr txBox="1"/>
          <p:nvPr/>
        </p:nvSpPr>
        <p:spPr>
          <a:xfrm>
            <a:off x="7467600" y="4038600"/>
            <a:ext cx="8382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63 AD</a:t>
            </a:r>
            <a:endParaRPr lang="en-US" dirty="0">
              <a:effectLst>
                <a:outerShdw blurRad="38100" dist="38100" dir="2700000" algn="tl">
                  <a:srgbClr val="000000">
                    <a:alpha val="43137"/>
                  </a:srgbClr>
                </a:outerShdw>
              </a:effectLst>
            </a:endParaRPr>
          </a:p>
        </p:txBody>
      </p:sp>
      <p:sp>
        <p:nvSpPr>
          <p:cNvPr id="22" name="TextBox 21"/>
          <p:cNvSpPr txBox="1"/>
          <p:nvPr/>
        </p:nvSpPr>
        <p:spPr>
          <a:xfrm>
            <a:off x="5257800" y="4038600"/>
            <a:ext cx="14478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65 to 67 AD</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1"/>
                                        </p:tgtEl>
                                        <p:attrNameLst>
                                          <p:attrName>style.visibility</p:attrName>
                                        </p:attrNameLst>
                                      </p:cBhvr>
                                      <p:to>
                                        <p:strVal val="visible"/>
                                      </p:to>
                                    </p:set>
                                    <p:anim calcmode="discrete" valueType="clr">
                                      <p:cBhvr override="childStyle">
                                        <p:cTn id="2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1"/>
                                        </p:tgtEl>
                                        <p:attrNameLst>
                                          <p:attrName>fillcolor</p:attrName>
                                        </p:attrNameLst>
                                      </p:cBhvr>
                                      <p:tavLst>
                                        <p:tav tm="0">
                                          <p:val>
                                            <p:clrVal>
                                              <a:schemeClr val="accent2"/>
                                            </p:clrVal>
                                          </p:val>
                                        </p:tav>
                                        <p:tav tm="50000">
                                          <p:val>
                                            <p:clrVal>
                                              <a:schemeClr val="hlink"/>
                                            </p:clrVal>
                                          </p:val>
                                        </p:tav>
                                      </p:tavLst>
                                    </p:anim>
                                    <p:set>
                                      <p:cBhvr>
                                        <p:cTn id="23" dur="80"/>
                                        <p:tgtEl>
                                          <p:spTgt spid="2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2"/>
                                        </p:tgtEl>
                                        <p:attrNameLst>
                                          <p:attrName>style.visibility</p:attrName>
                                        </p:attrNameLst>
                                      </p:cBhvr>
                                      <p:to>
                                        <p:strVal val="visible"/>
                                      </p:to>
                                    </p:set>
                                    <p:anim calcmode="discrete" valueType="clr">
                                      <p:cBhvr override="childStyle">
                                        <p:cTn id="28"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2"/>
                                        </p:tgtEl>
                                        <p:attrNameLst>
                                          <p:attrName>fillcolor</p:attrName>
                                        </p:attrNameLst>
                                      </p:cBhvr>
                                      <p:tavLst>
                                        <p:tav tm="0">
                                          <p:val>
                                            <p:clrVal>
                                              <a:schemeClr val="accent2"/>
                                            </p:clrVal>
                                          </p:val>
                                        </p:tav>
                                        <p:tav tm="50000">
                                          <p:val>
                                            <p:clrVal>
                                              <a:schemeClr val="hlink"/>
                                            </p:clrVal>
                                          </p:val>
                                        </p:tav>
                                      </p:tavLst>
                                    </p:anim>
                                    <p:set>
                                      <p:cBhvr>
                                        <p:cTn id="30"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rot="16200000">
            <a:off x="5067300" y="114300"/>
            <a:ext cx="1905000"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1" name="Rectangle 40"/>
          <p:cNvSpPr/>
          <p:nvPr/>
        </p:nvSpPr>
        <p:spPr bwMode="auto">
          <a:xfrm rot="16200000">
            <a:off x="5486401" y="3047999"/>
            <a:ext cx="1066798"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0" name="Rectangle 39"/>
          <p:cNvSpPr/>
          <p:nvPr/>
        </p:nvSpPr>
        <p:spPr bwMode="auto">
          <a:xfrm rot="16200000">
            <a:off x="5295901" y="1790701"/>
            <a:ext cx="1447798"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a:xfrm>
            <a:off x="1803493" y="381000"/>
            <a:ext cx="5293437" cy="1446550"/>
          </a:xfrm>
          <a:prstGeom prst="rect">
            <a:avLst/>
          </a:prstGeom>
          <a:noFill/>
        </p:spPr>
        <p:txBody>
          <a:bodyPr wrap="none" lIns="91440" tIns="45720" rIns="91440" bIns="45720">
            <a:spAutoFit/>
          </a:bodyPr>
          <a:lstStyle/>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Paul’s Letters to </a:t>
            </a:r>
          </a:p>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Timothy and Titus</a:t>
            </a:r>
            <a:endParaRPr lang="en-US" sz="4400" b="1" cap="none" spc="0" dirty="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endParaRPr>
          </a:p>
        </p:txBody>
      </p:sp>
      <p:sp>
        <p:nvSpPr>
          <p:cNvPr id="7" name="TextBox 6"/>
          <p:cNvSpPr txBox="1"/>
          <p:nvPr/>
        </p:nvSpPr>
        <p:spPr>
          <a:xfrm>
            <a:off x="5334000" y="2133600"/>
            <a:ext cx="12954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1 Timothy</a:t>
            </a:r>
            <a:endParaRPr lang="en-US" dirty="0">
              <a:effectLst>
                <a:outerShdw blurRad="38100" dist="38100" dir="2700000" algn="tl">
                  <a:srgbClr val="000000">
                    <a:alpha val="43137"/>
                  </a:srgbClr>
                </a:outerShdw>
              </a:effectLst>
            </a:endParaRPr>
          </a:p>
        </p:txBody>
      </p:sp>
      <p:pic>
        <p:nvPicPr>
          <p:cNvPr id="13" name="Picture 3" descr="Timothy letter"/>
          <p:cNvPicPr>
            <a:picLocks noChangeAspect="1" noChangeArrowheads="1"/>
          </p:cNvPicPr>
          <p:nvPr/>
        </p:nvPicPr>
        <p:blipFill>
          <a:blip r:embed="rId2" cstate="print"/>
          <a:srcRect/>
          <a:stretch>
            <a:fillRect/>
          </a:stretch>
        </p:blipFill>
        <p:spPr bwMode="auto">
          <a:xfrm>
            <a:off x="1371600" y="4578684"/>
            <a:ext cx="1572491" cy="1517316"/>
          </a:xfrm>
          <a:prstGeom prst="rect">
            <a:avLst/>
          </a:prstGeom>
          <a:noFill/>
          <a:ln w="28575" algn="in">
            <a:solidFill>
              <a:srgbClr val="000000"/>
            </a:solidFill>
            <a:miter lim="800000"/>
            <a:headEnd/>
            <a:tailEnd/>
          </a:ln>
          <a:effectLst/>
        </p:spPr>
      </p:pic>
      <p:sp>
        <p:nvSpPr>
          <p:cNvPr id="14" name="TextBox 13"/>
          <p:cNvSpPr txBox="1"/>
          <p:nvPr/>
        </p:nvSpPr>
        <p:spPr>
          <a:xfrm>
            <a:off x="762000" y="3962400"/>
            <a:ext cx="16764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Occasion</a:t>
            </a:r>
          </a:p>
        </p:txBody>
      </p:sp>
      <p:sp>
        <p:nvSpPr>
          <p:cNvPr id="15" name="TextBox 14"/>
          <p:cNvSpPr txBox="1"/>
          <p:nvPr/>
        </p:nvSpPr>
        <p:spPr>
          <a:xfrm>
            <a:off x="3276600" y="2514600"/>
            <a:ext cx="5486400"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 . . . remain in Ephesus that you may charge some  . . . </a:t>
            </a:r>
            <a:endParaRPr lang="en-US" dirty="0">
              <a:effectLst>
                <a:outerShdw blurRad="38100" dist="38100" dir="2700000" algn="tl">
                  <a:srgbClr val="000000">
                    <a:alpha val="43137"/>
                  </a:srgbClr>
                </a:outerShdw>
              </a:effectLst>
            </a:endParaRPr>
          </a:p>
        </p:txBody>
      </p:sp>
      <p:pic>
        <p:nvPicPr>
          <p:cNvPr id="18" name="Picture 2" descr="Paul letter"/>
          <p:cNvPicPr>
            <a:picLocks noChangeAspect="1" noChangeArrowheads="1"/>
          </p:cNvPicPr>
          <p:nvPr/>
        </p:nvPicPr>
        <p:blipFill>
          <a:blip r:embed="rId3" cstate="print"/>
          <a:srcRect/>
          <a:stretch>
            <a:fillRect/>
          </a:stretch>
        </p:blipFill>
        <p:spPr bwMode="auto">
          <a:xfrm>
            <a:off x="152400" y="2445084"/>
            <a:ext cx="1600571" cy="1524000"/>
          </a:xfrm>
          <a:prstGeom prst="rect">
            <a:avLst/>
          </a:prstGeom>
          <a:noFill/>
          <a:ln w="28575" algn="in">
            <a:solidFill>
              <a:srgbClr val="00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rgbClr val="000000"/>
          </a:solidFill>
          <a:ln w="9525"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pic>
        <p:nvPicPr>
          <p:cNvPr id="26626" name="Picture 2"/>
          <p:cNvPicPr>
            <a:picLocks noChangeAspect="1" noChangeArrowheads="1"/>
          </p:cNvPicPr>
          <p:nvPr/>
        </p:nvPicPr>
        <p:blipFill>
          <a:blip r:embed="rId2" cstate="print"/>
          <a:srcRect/>
          <a:stretch>
            <a:fillRect/>
          </a:stretch>
        </p:blipFill>
        <p:spPr bwMode="auto">
          <a:xfrm>
            <a:off x="224528" y="609600"/>
            <a:ext cx="8694944" cy="5638800"/>
          </a:xfrm>
          <a:prstGeom prst="rect">
            <a:avLst/>
          </a:prstGeom>
          <a:noFill/>
          <a:ln w="9525">
            <a:noFill/>
            <a:miter lim="800000"/>
            <a:headEnd/>
            <a:tailEnd/>
          </a:ln>
        </p:spPr>
      </p:pic>
      <p:sp>
        <p:nvSpPr>
          <p:cNvPr id="8" name="Oval 7"/>
          <p:cNvSpPr/>
          <p:nvPr/>
        </p:nvSpPr>
        <p:spPr bwMode="auto">
          <a:xfrm>
            <a:off x="5181600" y="2667000"/>
            <a:ext cx="609600" cy="609600"/>
          </a:xfrm>
          <a:prstGeom prst="ellipse">
            <a:avLst/>
          </a:prstGeom>
          <a:no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rot="16200000">
            <a:off x="5067300" y="114300"/>
            <a:ext cx="1905000"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276600" y="2514600"/>
            <a:ext cx="5486400" cy="1477328"/>
          </a:xfrm>
          <a:prstGeom prst="rect">
            <a:avLst/>
          </a:prstGeom>
          <a:noFill/>
        </p:spPr>
        <p:txBody>
          <a:bodyPr wrap="square" rtlCol="0">
            <a:spAutoFit/>
          </a:bodyPr>
          <a:lstStyle/>
          <a:p>
            <a:r>
              <a:rPr lang="en-US" dirty="0" smtClean="0">
                <a:solidFill>
                  <a:srgbClr val="5C0000"/>
                </a:solidFill>
              </a:rPr>
              <a:t>“ . . . remain in Ephesus that you may charge some  . . . </a:t>
            </a:r>
            <a:r>
              <a:rPr lang="en-US" dirty="0" smtClean="0">
                <a:effectLst>
                  <a:outerShdw blurRad="38100" dist="38100" dir="2700000" algn="tl">
                    <a:srgbClr val="000000">
                      <a:alpha val="43137"/>
                    </a:srgbClr>
                  </a:outerShdw>
                </a:effectLst>
              </a:rPr>
              <a:t>I write so that you may know how you ought to conduct yourself in the house of God, which his the church of the living God, the pillar and ground of the truth ”</a:t>
            </a:r>
            <a:endParaRPr lang="en-US" dirty="0">
              <a:effectLst>
                <a:outerShdw blurRad="38100" dist="38100" dir="2700000" algn="tl">
                  <a:srgbClr val="000000">
                    <a:alpha val="43137"/>
                  </a:srgbClr>
                </a:outerShdw>
              </a:effectLst>
            </a:endParaRPr>
          </a:p>
        </p:txBody>
      </p:sp>
      <p:sp>
        <p:nvSpPr>
          <p:cNvPr id="4" name="Rectangle 3"/>
          <p:cNvSpPr/>
          <p:nvPr/>
        </p:nvSpPr>
        <p:spPr bwMode="auto">
          <a:xfrm rot="16200000">
            <a:off x="5486401" y="3047999"/>
            <a:ext cx="1066798"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bwMode="auto">
          <a:xfrm rot="16200000">
            <a:off x="5295901" y="1790701"/>
            <a:ext cx="1447798" cy="5791200"/>
          </a:xfrm>
          <a:prstGeom prst="rect">
            <a:avLst/>
          </a:prstGeom>
          <a:solidFill>
            <a:srgbClr val="5C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Rectangle 5"/>
          <p:cNvSpPr/>
          <p:nvPr/>
        </p:nvSpPr>
        <p:spPr>
          <a:xfrm>
            <a:off x="1803493" y="381000"/>
            <a:ext cx="5293437" cy="1446550"/>
          </a:xfrm>
          <a:prstGeom prst="rect">
            <a:avLst/>
          </a:prstGeom>
          <a:noFill/>
        </p:spPr>
        <p:txBody>
          <a:bodyPr wrap="none" lIns="91440" tIns="45720" rIns="91440" bIns="45720">
            <a:spAutoFit/>
          </a:bodyPr>
          <a:lstStyle/>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Paul’s Letters to </a:t>
            </a:r>
          </a:p>
          <a:p>
            <a:pPr algn="ctr"/>
            <a:r>
              <a:rPr lang="en-US" sz="4400" b="1" cap="none" spc="0" dirty="0" smtClean="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rPr>
              <a:t>Timothy and Titus</a:t>
            </a:r>
            <a:endParaRPr lang="en-US" sz="4400" b="1" cap="none" spc="0" dirty="0">
              <a:ln w="31550" cmpd="sng">
                <a:solidFill>
                  <a:schemeClr val="bg2">
                    <a:lumMod val="50000"/>
                  </a:schemeClr>
                </a:solidFill>
                <a:prstDash val="solid"/>
              </a:ln>
              <a:solidFill>
                <a:srgbClr val="FFFFFF"/>
              </a:solidFill>
              <a:effectLst>
                <a:outerShdw blurRad="41275" dist="12700" dir="12000000" algn="tl" rotWithShape="0">
                  <a:srgbClr val="000000">
                    <a:alpha val="40000"/>
                  </a:srgbClr>
                </a:outerShdw>
              </a:effectLst>
            </a:endParaRPr>
          </a:p>
        </p:txBody>
      </p:sp>
      <p:sp>
        <p:nvSpPr>
          <p:cNvPr id="7" name="TextBox 6"/>
          <p:cNvSpPr txBox="1"/>
          <p:nvPr/>
        </p:nvSpPr>
        <p:spPr>
          <a:xfrm>
            <a:off x="5334000" y="2133600"/>
            <a:ext cx="1295400"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1 Timothy</a:t>
            </a:r>
            <a:endParaRPr lang="en-US" dirty="0">
              <a:effectLst>
                <a:outerShdw blurRad="38100" dist="38100" dir="2700000" algn="tl">
                  <a:srgbClr val="000000">
                    <a:alpha val="43137"/>
                  </a:srgbClr>
                </a:outerShdw>
              </a:effectLst>
            </a:endParaRPr>
          </a:p>
        </p:txBody>
      </p:sp>
      <p:pic>
        <p:nvPicPr>
          <p:cNvPr id="8" name="Picture 3" descr="Timothy letter"/>
          <p:cNvPicPr>
            <a:picLocks noChangeAspect="1" noChangeArrowheads="1"/>
          </p:cNvPicPr>
          <p:nvPr/>
        </p:nvPicPr>
        <p:blipFill>
          <a:blip r:embed="rId2" cstate="print"/>
          <a:srcRect/>
          <a:stretch>
            <a:fillRect/>
          </a:stretch>
        </p:blipFill>
        <p:spPr bwMode="auto">
          <a:xfrm>
            <a:off x="1371600" y="4578684"/>
            <a:ext cx="1572491" cy="1517316"/>
          </a:xfrm>
          <a:prstGeom prst="rect">
            <a:avLst/>
          </a:prstGeom>
          <a:noFill/>
          <a:ln w="28575" algn="in">
            <a:solidFill>
              <a:srgbClr val="000000"/>
            </a:solidFill>
            <a:miter lim="800000"/>
            <a:headEnd/>
            <a:tailEnd/>
          </a:ln>
          <a:effectLst/>
        </p:spPr>
      </p:pic>
      <p:sp>
        <p:nvSpPr>
          <p:cNvPr id="9" name="TextBox 8"/>
          <p:cNvSpPr txBox="1"/>
          <p:nvPr/>
        </p:nvSpPr>
        <p:spPr>
          <a:xfrm>
            <a:off x="762000" y="3962400"/>
            <a:ext cx="1676400" cy="523220"/>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rPr>
              <a:t>Occasion</a:t>
            </a:r>
          </a:p>
        </p:txBody>
      </p:sp>
      <p:sp>
        <p:nvSpPr>
          <p:cNvPr id="10" name="TextBox 9"/>
          <p:cNvSpPr txBox="1"/>
          <p:nvPr/>
        </p:nvSpPr>
        <p:spPr>
          <a:xfrm>
            <a:off x="3276600" y="2514600"/>
            <a:ext cx="5486400"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 . . . remain in Ephesus that you may charge some  . . . </a:t>
            </a:r>
            <a:endParaRPr lang="en-US" dirty="0">
              <a:effectLst>
                <a:outerShdw blurRad="38100" dist="38100" dir="2700000" algn="tl">
                  <a:srgbClr val="000000">
                    <a:alpha val="43137"/>
                  </a:srgbClr>
                </a:outerShdw>
              </a:effectLst>
            </a:endParaRPr>
          </a:p>
        </p:txBody>
      </p:sp>
      <p:pic>
        <p:nvPicPr>
          <p:cNvPr id="11" name="Picture 2" descr="Paul letter"/>
          <p:cNvPicPr>
            <a:picLocks noChangeAspect="1" noChangeArrowheads="1"/>
          </p:cNvPicPr>
          <p:nvPr/>
        </p:nvPicPr>
        <p:blipFill>
          <a:blip r:embed="rId3" cstate="print"/>
          <a:srcRect/>
          <a:stretch>
            <a:fillRect/>
          </a:stretch>
        </p:blipFill>
        <p:spPr bwMode="auto">
          <a:xfrm>
            <a:off x="152400" y="2445084"/>
            <a:ext cx="1600571" cy="1524000"/>
          </a:xfrm>
          <a:prstGeom prst="rect">
            <a:avLst/>
          </a:prstGeom>
          <a:noFill/>
          <a:ln w="28575" algn="in">
            <a:solidFill>
              <a:srgbClr val="000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800600" y="2712386"/>
            <a:ext cx="4038600" cy="3124200"/>
            <a:chOff x="0" y="0"/>
            <a:chExt cx="9144000" cy="6872288"/>
          </a:xfrm>
        </p:grpSpPr>
        <p:pic>
          <p:nvPicPr>
            <p:cNvPr id="7" name="Picture 2" descr="Med"/>
            <p:cNvPicPr>
              <a:picLocks noChangeAspect="1" noChangeArrowheads="1"/>
            </p:cNvPicPr>
            <p:nvPr/>
          </p:nvPicPr>
          <p:blipFill>
            <a:blip r:embed="rId2" cstate="print">
              <a:lum bright="6000"/>
            </a:blip>
            <a:srcRect/>
            <a:stretch>
              <a:fillRect/>
            </a:stretch>
          </p:blipFill>
          <p:spPr bwMode="auto">
            <a:xfrm>
              <a:off x="0" y="0"/>
              <a:ext cx="9144000" cy="6872288"/>
            </a:xfrm>
            <a:prstGeom prst="rect">
              <a:avLst/>
            </a:prstGeom>
            <a:noFill/>
          </p:spPr>
        </p:pic>
        <p:sp>
          <p:nvSpPr>
            <p:cNvPr id="8" name="Oval 4"/>
            <p:cNvSpPr>
              <a:spLocks noChangeArrowheads="1"/>
            </p:cNvSpPr>
            <p:nvPr/>
          </p:nvSpPr>
          <p:spPr bwMode="auto">
            <a:xfrm>
              <a:off x="6172200" y="1143000"/>
              <a:ext cx="1600200" cy="1600200"/>
            </a:xfrm>
            <a:prstGeom prst="ellipse">
              <a:avLst/>
            </a:prstGeom>
            <a:solidFill>
              <a:schemeClr val="folHlink"/>
            </a:solidFill>
            <a:ln w="9525">
              <a:solidFill>
                <a:schemeClr val="tx1"/>
              </a:solidFill>
              <a:round/>
              <a:headEnd/>
              <a:tailEnd/>
            </a:ln>
            <a:effectLst>
              <a:outerShdw dist="35921" dir="2700000" algn="ctr" rotWithShape="0">
                <a:schemeClr val="tx1"/>
              </a:outerShdw>
            </a:effectLst>
          </p:spPr>
          <p:txBody>
            <a:bodyPr wrap="none" anchor="ctr"/>
            <a:lstStyle/>
            <a:p>
              <a:endParaRPr lang="en-US"/>
            </a:p>
          </p:txBody>
        </p:sp>
        <p:sp>
          <p:nvSpPr>
            <p:cNvPr id="9" name="Oval 8"/>
            <p:cNvSpPr>
              <a:spLocks noChangeArrowheads="1"/>
            </p:cNvSpPr>
            <p:nvPr/>
          </p:nvSpPr>
          <p:spPr bwMode="auto">
            <a:xfrm>
              <a:off x="3429000" y="533400"/>
              <a:ext cx="1295400" cy="1295400"/>
            </a:xfrm>
            <a:prstGeom prst="ellipse">
              <a:avLst/>
            </a:prstGeom>
            <a:solidFill>
              <a:schemeClr val="folHlink"/>
            </a:solidFill>
            <a:ln w="9525">
              <a:solidFill>
                <a:schemeClr val="tx1"/>
              </a:solidFill>
              <a:round/>
              <a:headEnd/>
              <a:tailEnd/>
            </a:ln>
            <a:effectLst>
              <a:outerShdw dist="35921" dir="2700000" algn="ctr" rotWithShape="0">
                <a:schemeClr val="tx1"/>
              </a:outerShdw>
            </a:effectLst>
          </p:spPr>
          <p:txBody>
            <a:bodyPr wrap="none" anchor="ctr"/>
            <a:lstStyle/>
            <a:p>
              <a:endParaRPr lang="en-US"/>
            </a:p>
          </p:txBody>
        </p:sp>
        <p:grpSp>
          <p:nvGrpSpPr>
            <p:cNvPr id="10" name="Group 46"/>
            <p:cNvGrpSpPr>
              <a:grpSpLocks/>
            </p:cNvGrpSpPr>
            <p:nvPr/>
          </p:nvGrpSpPr>
          <p:grpSpPr bwMode="auto">
            <a:xfrm>
              <a:off x="3810005" y="762000"/>
              <a:ext cx="696914" cy="762000"/>
              <a:chOff x="2400" y="480"/>
              <a:chExt cx="439" cy="480"/>
            </a:xfrm>
          </p:grpSpPr>
          <p:pic>
            <p:nvPicPr>
              <p:cNvPr id="36" name="Picture 10" descr="MENS034"/>
              <p:cNvPicPr>
                <a:picLocks noChangeAspect="1" noChangeArrowheads="1"/>
              </p:cNvPicPr>
              <p:nvPr/>
            </p:nvPicPr>
            <p:blipFill>
              <a:blip r:embed="rId3" cstate="print"/>
              <a:srcRect/>
              <a:stretch>
                <a:fillRect/>
              </a:stretch>
            </p:blipFill>
            <p:spPr bwMode="auto">
              <a:xfrm>
                <a:off x="2400" y="480"/>
                <a:ext cx="151" cy="480"/>
              </a:xfrm>
              <a:prstGeom prst="rect">
                <a:avLst/>
              </a:prstGeom>
              <a:noFill/>
              <a:effectLst>
                <a:outerShdw dist="35921" dir="2700000" algn="ctr" rotWithShape="0">
                  <a:schemeClr val="tx1"/>
                </a:outerShdw>
              </a:effectLst>
            </p:spPr>
          </p:pic>
          <p:pic>
            <p:nvPicPr>
              <p:cNvPr id="37" name="Picture 11" descr="MENS034"/>
              <p:cNvPicPr>
                <a:picLocks noChangeAspect="1" noChangeArrowheads="1"/>
              </p:cNvPicPr>
              <p:nvPr/>
            </p:nvPicPr>
            <p:blipFill>
              <a:blip r:embed="rId4" cstate="print"/>
              <a:srcRect/>
              <a:stretch>
                <a:fillRect/>
              </a:stretch>
            </p:blipFill>
            <p:spPr bwMode="auto">
              <a:xfrm>
                <a:off x="2688" y="480"/>
                <a:ext cx="151" cy="480"/>
              </a:xfrm>
              <a:prstGeom prst="rect">
                <a:avLst/>
              </a:prstGeom>
              <a:noFill/>
              <a:effectLst>
                <a:outerShdw dist="35921" dir="2700000" algn="ctr" rotWithShape="0">
                  <a:schemeClr val="tx1"/>
                </a:outerShdw>
              </a:effectLst>
            </p:spPr>
          </p:pic>
        </p:grpSp>
        <p:sp>
          <p:nvSpPr>
            <p:cNvPr id="11" name="Oval 12"/>
            <p:cNvSpPr>
              <a:spLocks noChangeArrowheads="1"/>
            </p:cNvSpPr>
            <p:nvPr/>
          </p:nvSpPr>
          <p:spPr bwMode="auto">
            <a:xfrm>
              <a:off x="0" y="914400"/>
              <a:ext cx="1295400" cy="1295400"/>
            </a:xfrm>
            <a:prstGeom prst="ellipse">
              <a:avLst/>
            </a:prstGeom>
            <a:solidFill>
              <a:schemeClr val="folHlink"/>
            </a:solidFill>
            <a:ln w="9525">
              <a:solidFill>
                <a:schemeClr val="tx1"/>
              </a:solidFill>
              <a:round/>
              <a:headEnd/>
              <a:tailEnd/>
            </a:ln>
            <a:effectLst>
              <a:outerShdw dist="35921" dir="2700000" algn="ctr" rotWithShape="0">
                <a:schemeClr val="tx1"/>
              </a:outerShdw>
            </a:effectLst>
          </p:spPr>
          <p:txBody>
            <a:bodyPr wrap="none" anchor="ctr"/>
            <a:lstStyle/>
            <a:p>
              <a:endParaRPr lang="en-US"/>
            </a:p>
          </p:txBody>
        </p:sp>
        <p:grpSp>
          <p:nvGrpSpPr>
            <p:cNvPr id="12" name="Group 48"/>
            <p:cNvGrpSpPr>
              <a:grpSpLocks/>
            </p:cNvGrpSpPr>
            <p:nvPr/>
          </p:nvGrpSpPr>
          <p:grpSpPr bwMode="auto">
            <a:xfrm>
              <a:off x="228600" y="1143000"/>
              <a:ext cx="849315" cy="762000"/>
              <a:chOff x="144" y="720"/>
              <a:chExt cx="535" cy="480"/>
            </a:xfrm>
          </p:grpSpPr>
          <p:pic>
            <p:nvPicPr>
              <p:cNvPr id="33" name="Picture 13" descr="MENS034"/>
              <p:cNvPicPr>
                <a:picLocks noChangeAspect="1" noChangeArrowheads="1"/>
              </p:cNvPicPr>
              <p:nvPr/>
            </p:nvPicPr>
            <p:blipFill>
              <a:blip r:embed="rId5" cstate="print"/>
              <a:srcRect/>
              <a:stretch>
                <a:fillRect/>
              </a:stretch>
            </p:blipFill>
            <p:spPr bwMode="auto">
              <a:xfrm>
                <a:off x="144" y="720"/>
                <a:ext cx="151" cy="480"/>
              </a:xfrm>
              <a:prstGeom prst="rect">
                <a:avLst/>
              </a:prstGeom>
              <a:noFill/>
              <a:effectLst>
                <a:outerShdw dist="35921" dir="2700000" algn="ctr" rotWithShape="0">
                  <a:schemeClr val="tx1"/>
                </a:outerShdw>
              </a:effectLst>
            </p:spPr>
          </p:pic>
          <p:pic>
            <p:nvPicPr>
              <p:cNvPr id="34" name="Picture 14" descr="MENS034"/>
              <p:cNvPicPr>
                <a:picLocks noChangeAspect="1" noChangeArrowheads="1"/>
              </p:cNvPicPr>
              <p:nvPr/>
            </p:nvPicPr>
            <p:blipFill>
              <a:blip r:embed="rId6" cstate="print"/>
              <a:srcRect/>
              <a:stretch>
                <a:fillRect/>
              </a:stretch>
            </p:blipFill>
            <p:spPr bwMode="auto">
              <a:xfrm>
                <a:off x="336" y="720"/>
                <a:ext cx="151" cy="480"/>
              </a:xfrm>
              <a:prstGeom prst="rect">
                <a:avLst/>
              </a:prstGeom>
              <a:noFill/>
              <a:effectLst>
                <a:outerShdw dist="35921" dir="2700000" algn="ctr" rotWithShape="0">
                  <a:schemeClr val="tx1"/>
                </a:outerShdw>
              </a:effectLst>
            </p:spPr>
          </p:pic>
          <p:pic>
            <p:nvPicPr>
              <p:cNvPr id="35" name="Picture 15" descr="MENS034"/>
              <p:cNvPicPr>
                <a:picLocks noChangeAspect="1" noChangeArrowheads="1"/>
              </p:cNvPicPr>
              <p:nvPr/>
            </p:nvPicPr>
            <p:blipFill>
              <a:blip r:embed="rId7" cstate="print"/>
              <a:srcRect/>
              <a:stretch>
                <a:fillRect/>
              </a:stretch>
            </p:blipFill>
            <p:spPr bwMode="auto">
              <a:xfrm>
                <a:off x="528" y="720"/>
                <a:ext cx="151" cy="480"/>
              </a:xfrm>
              <a:prstGeom prst="rect">
                <a:avLst/>
              </a:prstGeom>
              <a:noFill/>
              <a:effectLst>
                <a:outerShdw dist="35921" dir="2700000" algn="ctr" rotWithShape="0">
                  <a:schemeClr val="tx1"/>
                </a:outerShdw>
              </a:effectLst>
            </p:spPr>
          </p:pic>
        </p:grpSp>
        <p:sp>
          <p:nvSpPr>
            <p:cNvPr id="13" name="Oval 16"/>
            <p:cNvSpPr>
              <a:spLocks noChangeArrowheads="1"/>
            </p:cNvSpPr>
            <p:nvPr/>
          </p:nvSpPr>
          <p:spPr bwMode="auto">
            <a:xfrm>
              <a:off x="6858000" y="5029200"/>
              <a:ext cx="1295400" cy="1295400"/>
            </a:xfrm>
            <a:prstGeom prst="ellipse">
              <a:avLst/>
            </a:prstGeom>
            <a:solidFill>
              <a:schemeClr val="folHlink"/>
            </a:solidFill>
            <a:ln w="9525">
              <a:solidFill>
                <a:schemeClr val="tx1"/>
              </a:solidFill>
              <a:round/>
              <a:headEnd/>
              <a:tailEnd/>
            </a:ln>
            <a:effectLst>
              <a:outerShdw dist="35921" dir="2700000" algn="ctr" rotWithShape="0">
                <a:schemeClr val="tx1"/>
              </a:outerShdw>
            </a:effectLst>
          </p:spPr>
          <p:txBody>
            <a:bodyPr wrap="none" anchor="ctr"/>
            <a:lstStyle/>
            <a:p>
              <a:endParaRPr lang="en-US"/>
            </a:p>
          </p:txBody>
        </p:sp>
        <p:grpSp>
          <p:nvGrpSpPr>
            <p:cNvPr id="14" name="Group 43"/>
            <p:cNvGrpSpPr>
              <a:grpSpLocks/>
            </p:cNvGrpSpPr>
            <p:nvPr/>
          </p:nvGrpSpPr>
          <p:grpSpPr bwMode="auto">
            <a:xfrm>
              <a:off x="7086617" y="5257800"/>
              <a:ext cx="849315" cy="762000"/>
              <a:chOff x="4464" y="3312"/>
              <a:chExt cx="535" cy="480"/>
            </a:xfrm>
          </p:grpSpPr>
          <p:pic>
            <p:nvPicPr>
              <p:cNvPr id="30" name="Picture 17" descr="MENS034"/>
              <p:cNvPicPr>
                <a:picLocks noChangeAspect="1" noChangeArrowheads="1"/>
              </p:cNvPicPr>
              <p:nvPr/>
            </p:nvPicPr>
            <p:blipFill>
              <a:blip r:embed="rId8" cstate="print"/>
              <a:srcRect/>
              <a:stretch>
                <a:fillRect/>
              </a:stretch>
            </p:blipFill>
            <p:spPr bwMode="auto">
              <a:xfrm>
                <a:off x="4464" y="3312"/>
                <a:ext cx="151" cy="480"/>
              </a:xfrm>
              <a:prstGeom prst="rect">
                <a:avLst/>
              </a:prstGeom>
              <a:noFill/>
              <a:effectLst>
                <a:outerShdw dist="35921" dir="2700000" algn="ctr" rotWithShape="0">
                  <a:schemeClr val="tx1"/>
                </a:outerShdw>
              </a:effectLst>
            </p:spPr>
          </p:pic>
          <p:pic>
            <p:nvPicPr>
              <p:cNvPr id="31" name="Picture 18" descr="MENS034"/>
              <p:cNvPicPr>
                <a:picLocks noChangeAspect="1" noChangeArrowheads="1"/>
              </p:cNvPicPr>
              <p:nvPr/>
            </p:nvPicPr>
            <p:blipFill>
              <a:blip r:embed="rId9" cstate="print"/>
              <a:srcRect/>
              <a:stretch>
                <a:fillRect/>
              </a:stretch>
            </p:blipFill>
            <p:spPr bwMode="auto">
              <a:xfrm>
                <a:off x="4656" y="3312"/>
                <a:ext cx="151" cy="480"/>
              </a:xfrm>
              <a:prstGeom prst="rect">
                <a:avLst/>
              </a:prstGeom>
              <a:noFill/>
              <a:effectLst>
                <a:outerShdw dist="35921" dir="2700000" algn="ctr" rotWithShape="0">
                  <a:schemeClr val="tx1"/>
                </a:outerShdw>
              </a:effectLst>
            </p:spPr>
          </p:pic>
          <p:pic>
            <p:nvPicPr>
              <p:cNvPr id="32" name="Picture 19" descr="MENS034"/>
              <p:cNvPicPr>
                <a:picLocks noChangeAspect="1" noChangeArrowheads="1"/>
              </p:cNvPicPr>
              <p:nvPr/>
            </p:nvPicPr>
            <p:blipFill>
              <a:blip r:embed="rId10" cstate="print"/>
              <a:srcRect/>
              <a:stretch>
                <a:fillRect/>
              </a:stretch>
            </p:blipFill>
            <p:spPr bwMode="auto">
              <a:xfrm>
                <a:off x="4848" y="3312"/>
                <a:ext cx="151" cy="480"/>
              </a:xfrm>
              <a:prstGeom prst="rect">
                <a:avLst/>
              </a:prstGeom>
              <a:noFill/>
              <a:effectLst>
                <a:outerShdw dist="35921" dir="2700000" algn="ctr" rotWithShape="0">
                  <a:schemeClr val="tx1"/>
                </a:outerShdw>
              </a:effectLst>
            </p:spPr>
          </p:pic>
        </p:grpSp>
        <p:sp>
          <p:nvSpPr>
            <p:cNvPr id="15" name="Oval 20"/>
            <p:cNvSpPr>
              <a:spLocks noChangeArrowheads="1"/>
            </p:cNvSpPr>
            <p:nvPr/>
          </p:nvSpPr>
          <p:spPr bwMode="auto">
            <a:xfrm>
              <a:off x="7620000" y="3581400"/>
              <a:ext cx="1295400" cy="1295400"/>
            </a:xfrm>
            <a:prstGeom prst="ellipse">
              <a:avLst/>
            </a:prstGeom>
            <a:solidFill>
              <a:schemeClr val="folHlink"/>
            </a:solidFill>
            <a:ln w="9525">
              <a:solidFill>
                <a:schemeClr val="tx1"/>
              </a:solidFill>
              <a:round/>
              <a:headEnd/>
              <a:tailEnd/>
            </a:ln>
            <a:effectLst>
              <a:outerShdw dist="35921" dir="2700000" algn="ctr" rotWithShape="0">
                <a:schemeClr val="tx1"/>
              </a:outerShdw>
            </a:effectLst>
          </p:spPr>
          <p:txBody>
            <a:bodyPr wrap="none" anchor="ctr"/>
            <a:lstStyle/>
            <a:p>
              <a:endParaRPr lang="en-US"/>
            </a:p>
          </p:txBody>
        </p:sp>
        <p:grpSp>
          <p:nvGrpSpPr>
            <p:cNvPr id="16" name="Group 42"/>
            <p:cNvGrpSpPr>
              <a:grpSpLocks/>
            </p:cNvGrpSpPr>
            <p:nvPr/>
          </p:nvGrpSpPr>
          <p:grpSpPr bwMode="auto">
            <a:xfrm>
              <a:off x="8001012" y="3810000"/>
              <a:ext cx="696914" cy="762000"/>
              <a:chOff x="5040" y="2400"/>
              <a:chExt cx="439" cy="480"/>
            </a:xfrm>
          </p:grpSpPr>
          <p:pic>
            <p:nvPicPr>
              <p:cNvPr id="28" name="Picture 22" descr="MENS034"/>
              <p:cNvPicPr>
                <a:picLocks noChangeAspect="1" noChangeArrowheads="1"/>
              </p:cNvPicPr>
              <p:nvPr/>
            </p:nvPicPr>
            <p:blipFill>
              <a:blip r:embed="rId11" cstate="print"/>
              <a:srcRect/>
              <a:stretch>
                <a:fillRect/>
              </a:stretch>
            </p:blipFill>
            <p:spPr bwMode="auto">
              <a:xfrm>
                <a:off x="5040" y="2400"/>
                <a:ext cx="151" cy="480"/>
              </a:xfrm>
              <a:prstGeom prst="rect">
                <a:avLst/>
              </a:prstGeom>
              <a:noFill/>
              <a:effectLst>
                <a:outerShdw dist="35921" dir="2700000" algn="ctr" rotWithShape="0">
                  <a:schemeClr val="tx1"/>
                </a:outerShdw>
              </a:effectLst>
            </p:spPr>
          </p:pic>
          <p:pic>
            <p:nvPicPr>
              <p:cNvPr id="29" name="Picture 23" descr="MENS034"/>
              <p:cNvPicPr>
                <a:picLocks noChangeAspect="1" noChangeArrowheads="1"/>
              </p:cNvPicPr>
              <p:nvPr/>
            </p:nvPicPr>
            <p:blipFill>
              <a:blip r:embed="rId12" cstate="print"/>
              <a:srcRect/>
              <a:stretch>
                <a:fillRect/>
              </a:stretch>
            </p:blipFill>
            <p:spPr bwMode="auto">
              <a:xfrm>
                <a:off x="5328" y="2400"/>
                <a:ext cx="151" cy="480"/>
              </a:xfrm>
              <a:prstGeom prst="rect">
                <a:avLst/>
              </a:prstGeom>
              <a:noFill/>
              <a:effectLst>
                <a:outerShdw dist="35921" dir="2700000" algn="ctr" rotWithShape="0">
                  <a:schemeClr val="tx1"/>
                </a:outerShdw>
              </a:effectLst>
            </p:spPr>
          </p:pic>
        </p:grpSp>
        <p:grpSp>
          <p:nvGrpSpPr>
            <p:cNvPr id="17" name="Group 47"/>
            <p:cNvGrpSpPr>
              <a:grpSpLocks/>
            </p:cNvGrpSpPr>
            <p:nvPr/>
          </p:nvGrpSpPr>
          <p:grpSpPr bwMode="auto">
            <a:xfrm>
              <a:off x="6400816" y="1524000"/>
              <a:ext cx="1154116" cy="762000"/>
              <a:chOff x="4032" y="960"/>
              <a:chExt cx="727" cy="480"/>
            </a:xfrm>
          </p:grpSpPr>
          <p:pic>
            <p:nvPicPr>
              <p:cNvPr id="24" name="Picture 5" descr="MENS034"/>
              <p:cNvPicPr>
                <a:picLocks noChangeAspect="1" noChangeArrowheads="1"/>
              </p:cNvPicPr>
              <p:nvPr/>
            </p:nvPicPr>
            <p:blipFill>
              <a:blip r:embed="rId13" cstate="print"/>
              <a:srcRect/>
              <a:stretch>
                <a:fillRect/>
              </a:stretch>
            </p:blipFill>
            <p:spPr bwMode="auto">
              <a:xfrm>
                <a:off x="4224" y="960"/>
                <a:ext cx="151" cy="480"/>
              </a:xfrm>
              <a:prstGeom prst="rect">
                <a:avLst/>
              </a:prstGeom>
              <a:noFill/>
              <a:effectLst>
                <a:outerShdw dist="35921" dir="2700000" algn="ctr" rotWithShape="0">
                  <a:schemeClr val="tx1"/>
                </a:outerShdw>
              </a:effectLst>
            </p:spPr>
          </p:pic>
          <p:pic>
            <p:nvPicPr>
              <p:cNvPr id="25" name="Picture 6" descr="MENS034"/>
              <p:cNvPicPr>
                <a:picLocks noChangeAspect="1" noChangeArrowheads="1"/>
              </p:cNvPicPr>
              <p:nvPr/>
            </p:nvPicPr>
            <p:blipFill>
              <a:blip r:embed="rId14" cstate="print"/>
              <a:srcRect/>
              <a:stretch>
                <a:fillRect/>
              </a:stretch>
            </p:blipFill>
            <p:spPr bwMode="auto">
              <a:xfrm>
                <a:off x="4416" y="960"/>
                <a:ext cx="151" cy="480"/>
              </a:xfrm>
              <a:prstGeom prst="rect">
                <a:avLst/>
              </a:prstGeom>
              <a:noFill/>
              <a:effectLst>
                <a:outerShdw dist="35921" dir="2700000" algn="ctr" rotWithShape="0">
                  <a:schemeClr val="tx1"/>
                </a:outerShdw>
              </a:effectLst>
            </p:spPr>
          </p:pic>
          <p:pic>
            <p:nvPicPr>
              <p:cNvPr id="26" name="Picture 7" descr="MENS034"/>
              <p:cNvPicPr>
                <a:picLocks noChangeAspect="1" noChangeArrowheads="1"/>
              </p:cNvPicPr>
              <p:nvPr/>
            </p:nvPicPr>
            <p:blipFill>
              <a:blip r:embed="rId15" cstate="print"/>
              <a:srcRect/>
              <a:stretch>
                <a:fillRect/>
              </a:stretch>
            </p:blipFill>
            <p:spPr bwMode="auto">
              <a:xfrm>
                <a:off x="4608" y="960"/>
                <a:ext cx="151" cy="480"/>
              </a:xfrm>
              <a:prstGeom prst="rect">
                <a:avLst/>
              </a:prstGeom>
              <a:noFill/>
              <a:effectLst>
                <a:outerShdw dist="35921" dir="2700000" algn="ctr" rotWithShape="0">
                  <a:schemeClr val="tx1"/>
                </a:outerShdw>
              </a:effectLst>
            </p:spPr>
          </p:pic>
          <p:pic>
            <p:nvPicPr>
              <p:cNvPr id="27" name="Picture 24" descr="MENS034"/>
              <p:cNvPicPr>
                <a:picLocks noChangeAspect="1" noChangeArrowheads="1"/>
              </p:cNvPicPr>
              <p:nvPr/>
            </p:nvPicPr>
            <p:blipFill>
              <a:blip r:embed="rId16" cstate="print"/>
              <a:srcRect/>
              <a:stretch>
                <a:fillRect/>
              </a:stretch>
            </p:blipFill>
            <p:spPr bwMode="auto">
              <a:xfrm>
                <a:off x="4032" y="960"/>
                <a:ext cx="151" cy="480"/>
              </a:xfrm>
              <a:prstGeom prst="rect">
                <a:avLst/>
              </a:prstGeom>
              <a:noFill/>
              <a:effectLst>
                <a:outerShdw dist="35921" dir="2700000" algn="ctr" rotWithShape="0">
                  <a:schemeClr val="tx1"/>
                </a:outerShdw>
              </a:effectLst>
            </p:spPr>
          </p:pic>
        </p:grpSp>
        <p:sp>
          <p:nvSpPr>
            <p:cNvPr id="18" name="Oval 35"/>
            <p:cNvSpPr>
              <a:spLocks noChangeArrowheads="1"/>
            </p:cNvSpPr>
            <p:nvPr/>
          </p:nvSpPr>
          <p:spPr bwMode="auto">
            <a:xfrm>
              <a:off x="0" y="5257800"/>
              <a:ext cx="1600200" cy="1600200"/>
            </a:xfrm>
            <a:prstGeom prst="ellipse">
              <a:avLst/>
            </a:prstGeom>
            <a:solidFill>
              <a:schemeClr val="folHlink"/>
            </a:solidFill>
            <a:ln w="9525">
              <a:solidFill>
                <a:schemeClr val="tx1"/>
              </a:solidFill>
              <a:round/>
              <a:headEnd/>
              <a:tailEnd/>
            </a:ln>
            <a:effectLst>
              <a:outerShdw dist="35921" dir="2700000" algn="ctr" rotWithShape="0">
                <a:schemeClr val="tx1"/>
              </a:outerShdw>
            </a:effectLst>
          </p:spPr>
          <p:txBody>
            <a:bodyPr wrap="none" anchor="ctr"/>
            <a:lstStyle/>
            <a:p>
              <a:endParaRPr lang="en-US"/>
            </a:p>
          </p:txBody>
        </p:sp>
        <p:grpSp>
          <p:nvGrpSpPr>
            <p:cNvPr id="19" name="Group 44"/>
            <p:cNvGrpSpPr>
              <a:grpSpLocks/>
            </p:cNvGrpSpPr>
            <p:nvPr/>
          </p:nvGrpSpPr>
          <p:grpSpPr bwMode="auto">
            <a:xfrm>
              <a:off x="228599" y="5638800"/>
              <a:ext cx="1154116" cy="762000"/>
              <a:chOff x="144" y="3552"/>
              <a:chExt cx="727" cy="480"/>
            </a:xfrm>
          </p:grpSpPr>
          <p:pic>
            <p:nvPicPr>
              <p:cNvPr id="20" name="Picture 36" descr="MENS034"/>
              <p:cNvPicPr>
                <a:picLocks noChangeAspect="1" noChangeArrowheads="1"/>
              </p:cNvPicPr>
              <p:nvPr/>
            </p:nvPicPr>
            <p:blipFill>
              <a:blip r:embed="rId17" cstate="print"/>
              <a:srcRect/>
              <a:stretch>
                <a:fillRect/>
              </a:stretch>
            </p:blipFill>
            <p:spPr bwMode="auto">
              <a:xfrm>
                <a:off x="336" y="3552"/>
                <a:ext cx="151" cy="480"/>
              </a:xfrm>
              <a:prstGeom prst="rect">
                <a:avLst/>
              </a:prstGeom>
              <a:noFill/>
              <a:effectLst>
                <a:outerShdw dist="35921" dir="2700000" algn="ctr" rotWithShape="0">
                  <a:schemeClr val="tx1"/>
                </a:outerShdw>
              </a:effectLst>
            </p:spPr>
          </p:pic>
          <p:pic>
            <p:nvPicPr>
              <p:cNvPr id="21" name="Picture 37" descr="MENS034"/>
              <p:cNvPicPr>
                <a:picLocks noChangeAspect="1" noChangeArrowheads="1"/>
              </p:cNvPicPr>
              <p:nvPr/>
            </p:nvPicPr>
            <p:blipFill>
              <a:blip r:embed="rId18" cstate="print"/>
              <a:srcRect/>
              <a:stretch>
                <a:fillRect/>
              </a:stretch>
            </p:blipFill>
            <p:spPr bwMode="auto">
              <a:xfrm>
                <a:off x="528" y="3552"/>
                <a:ext cx="151" cy="480"/>
              </a:xfrm>
              <a:prstGeom prst="rect">
                <a:avLst/>
              </a:prstGeom>
              <a:noFill/>
              <a:effectLst>
                <a:outerShdw dist="35921" dir="2700000" algn="ctr" rotWithShape="0">
                  <a:schemeClr val="tx1"/>
                </a:outerShdw>
              </a:effectLst>
            </p:spPr>
          </p:pic>
          <p:pic>
            <p:nvPicPr>
              <p:cNvPr id="22" name="Picture 38" descr="MENS034"/>
              <p:cNvPicPr>
                <a:picLocks noChangeAspect="1" noChangeArrowheads="1"/>
              </p:cNvPicPr>
              <p:nvPr/>
            </p:nvPicPr>
            <p:blipFill>
              <a:blip r:embed="rId19" cstate="print"/>
              <a:srcRect/>
              <a:stretch>
                <a:fillRect/>
              </a:stretch>
            </p:blipFill>
            <p:spPr bwMode="auto">
              <a:xfrm>
                <a:off x="720" y="3552"/>
                <a:ext cx="151" cy="480"/>
              </a:xfrm>
              <a:prstGeom prst="rect">
                <a:avLst/>
              </a:prstGeom>
              <a:noFill/>
              <a:effectLst>
                <a:outerShdw dist="35921" dir="2700000" algn="ctr" rotWithShape="0">
                  <a:schemeClr val="tx1"/>
                </a:outerShdw>
              </a:effectLst>
            </p:spPr>
          </p:pic>
          <p:pic>
            <p:nvPicPr>
              <p:cNvPr id="23" name="Picture 39" descr="MENS034"/>
              <p:cNvPicPr>
                <a:picLocks noChangeAspect="1" noChangeArrowheads="1"/>
              </p:cNvPicPr>
              <p:nvPr/>
            </p:nvPicPr>
            <p:blipFill>
              <a:blip r:embed="rId20" cstate="print"/>
              <a:srcRect/>
              <a:stretch>
                <a:fillRect/>
              </a:stretch>
            </p:blipFill>
            <p:spPr bwMode="auto">
              <a:xfrm>
                <a:off x="144" y="3552"/>
                <a:ext cx="151" cy="480"/>
              </a:xfrm>
              <a:prstGeom prst="rect">
                <a:avLst/>
              </a:prstGeom>
              <a:noFill/>
              <a:effectLst>
                <a:outerShdw dist="35921" dir="2700000" algn="ctr" rotWithShape="0">
                  <a:schemeClr val="tx1"/>
                </a:outerShdw>
              </a:effectLst>
            </p:spPr>
          </p:pic>
        </p:grpSp>
      </p:grpSp>
      <p:pic>
        <p:nvPicPr>
          <p:cNvPr id="2" name="Picture 1" descr="artemis_templex.jpg"/>
          <p:cNvPicPr>
            <a:picLocks noChangeAspect="1"/>
          </p:cNvPicPr>
          <p:nvPr/>
        </p:nvPicPr>
        <p:blipFill>
          <a:blip r:embed="rId21" cstate="print"/>
          <a:stretch>
            <a:fillRect/>
          </a:stretch>
        </p:blipFill>
        <p:spPr>
          <a:xfrm>
            <a:off x="308483" y="2713755"/>
            <a:ext cx="4034917" cy="3153645"/>
          </a:xfrm>
          <a:prstGeom prst="rect">
            <a:avLst/>
          </a:prstGeom>
        </p:spPr>
      </p:pic>
      <p:sp>
        <p:nvSpPr>
          <p:cNvPr id="3" name="Rectangle 2"/>
          <p:cNvSpPr/>
          <p:nvPr/>
        </p:nvSpPr>
        <p:spPr>
          <a:xfrm>
            <a:off x="4953000" y="731186"/>
            <a:ext cx="3610284" cy="1569660"/>
          </a:xfrm>
          <a:prstGeom prst="rect">
            <a:avLst/>
          </a:prstGeom>
          <a:noFill/>
        </p:spPr>
        <p:txBody>
          <a:bodyPr wrap="none" lIns="91440" tIns="45720" rIns="91440" bIns="45720">
            <a:spAutoFit/>
          </a:bodyPr>
          <a:lstStyle/>
          <a:p>
            <a:pPr algn="ctr"/>
            <a:r>
              <a:rPr lang="en-US" sz="4800" b="1" cap="none" spc="0" dirty="0" smtClean="0">
                <a:ln w="12700">
                  <a:solidFill>
                    <a:schemeClr val="bg1">
                      <a:lumMod val="50000"/>
                    </a:schemeClr>
                  </a:solidFill>
                  <a:prstDash val="solid"/>
                </a:ln>
                <a:effectLst>
                  <a:outerShdw blurRad="41275" dist="20320" dir="1800000" algn="tl" rotWithShape="0">
                    <a:srgbClr val="000000">
                      <a:alpha val="40000"/>
                    </a:srgbClr>
                  </a:outerShdw>
                </a:effectLst>
              </a:rPr>
              <a:t>The House </a:t>
            </a:r>
          </a:p>
          <a:p>
            <a:pPr algn="ctr"/>
            <a:r>
              <a:rPr lang="en-US" sz="4800" b="1" cap="none" spc="0" dirty="0" smtClean="0">
                <a:ln w="12700">
                  <a:solidFill>
                    <a:schemeClr val="bg1">
                      <a:lumMod val="50000"/>
                    </a:schemeClr>
                  </a:solidFill>
                  <a:prstDash val="solid"/>
                </a:ln>
                <a:effectLst>
                  <a:outerShdw blurRad="41275" dist="20320" dir="1800000" algn="tl" rotWithShape="0">
                    <a:srgbClr val="000000">
                      <a:alpha val="40000"/>
                    </a:srgbClr>
                  </a:outerShdw>
                </a:effectLst>
              </a:rPr>
              <a:t>of God</a:t>
            </a:r>
            <a:endParaRPr lang="en-US" sz="4800" b="1" cap="none" spc="0" dirty="0">
              <a:ln w="12700">
                <a:solidFill>
                  <a:schemeClr val="bg1">
                    <a:lumMod val="50000"/>
                  </a:schemeClr>
                </a:solidFill>
                <a:prstDash val="solid"/>
              </a:ln>
              <a:effectLst>
                <a:outerShdw blurRad="41275" dist="20320" dir="1800000" algn="tl" rotWithShape="0">
                  <a:srgbClr val="000000">
                    <a:alpha val="40000"/>
                  </a:srgbClr>
                </a:outerShdw>
              </a:effectLst>
            </a:endParaRPr>
          </a:p>
        </p:txBody>
      </p:sp>
      <p:sp>
        <p:nvSpPr>
          <p:cNvPr id="4" name="Rectangle 3"/>
          <p:cNvSpPr/>
          <p:nvPr/>
        </p:nvSpPr>
        <p:spPr>
          <a:xfrm>
            <a:off x="626062" y="729460"/>
            <a:ext cx="3610284" cy="1569660"/>
          </a:xfrm>
          <a:prstGeom prst="rect">
            <a:avLst/>
          </a:prstGeom>
          <a:noFill/>
        </p:spPr>
        <p:txBody>
          <a:bodyPr wrap="none" lIns="91440" tIns="45720" rIns="91440" bIns="45720">
            <a:spAutoFit/>
          </a:bodyPr>
          <a:lstStyle/>
          <a:p>
            <a:pPr algn="ctr"/>
            <a:r>
              <a:rPr lang="en-US" sz="4800" b="1" cap="none" spc="0" dirty="0" smtClean="0">
                <a:ln w="12700">
                  <a:solidFill>
                    <a:schemeClr val="bg1">
                      <a:lumMod val="50000"/>
                    </a:schemeClr>
                  </a:solidFill>
                  <a:prstDash val="solid"/>
                </a:ln>
                <a:effectLst>
                  <a:outerShdw blurRad="41275" dist="20320" dir="1800000" algn="tl" rotWithShape="0">
                    <a:srgbClr val="000000">
                      <a:alpha val="40000"/>
                    </a:srgbClr>
                  </a:outerShdw>
                </a:effectLst>
              </a:rPr>
              <a:t>The House </a:t>
            </a:r>
          </a:p>
          <a:p>
            <a:pPr algn="ctr"/>
            <a:r>
              <a:rPr lang="en-US" sz="4800" b="1" cap="none" spc="0" dirty="0" smtClean="0">
                <a:ln w="12700">
                  <a:solidFill>
                    <a:schemeClr val="bg1">
                      <a:lumMod val="50000"/>
                    </a:schemeClr>
                  </a:solidFill>
                  <a:prstDash val="solid"/>
                </a:ln>
                <a:effectLst>
                  <a:outerShdw blurRad="41275" dist="20320" dir="1800000" algn="tl" rotWithShape="0">
                    <a:srgbClr val="000000">
                      <a:alpha val="40000"/>
                    </a:srgbClr>
                  </a:outerShdw>
                </a:effectLst>
              </a:rPr>
              <a:t>of Diana</a:t>
            </a:r>
            <a:endParaRPr lang="en-US" sz="4800" b="1" cap="none" spc="0" dirty="0">
              <a:ln w="12700">
                <a:solidFill>
                  <a:schemeClr val="bg1">
                    <a:lumMod val="50000"/>
                  </a:schemeClr>
                </a:solidFill>
                <a:prstDash val="solid"/>
              </a:ln>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par>
                          <p:cTn id="19" fill="hold">
                            <p:stCondLst>
                              <p:cond delay="500"/>
                            </p:stCondLst>
                            <p:childTnLst>
                              <p:par>
                                <p:cTn id="20" presetID="9"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Slit">
  <a:themeElements>
    <a:clrScheme name="Office Them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Office Them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Office Them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Office Them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Office Them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Office Them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427</TotalTime>
  <Words>754</Words>
  <Application>Microsoft Office PowerPoint</Application>
  <PresentationFormat>On-screen Show (4:3)</PresentationFormat>
  <Paragraphs>111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Slit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 Archer</dc:creator>
  <cp:lastModifiedBy>Jeff Archer</cp:lastModifiedBy>
  <cp:revision>28</cp:revision>
  <dcterms:created xsi:type="dcterms:W3CDTF">2010-03-02T17:08:39Z</dcterms:created>
  <dcterms:modified xsi:type="dcterms:W3CDTF">2010-03-03T17:25:30Z</dcterms:modified>
</cp:coreProperties>
</file>