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260" r:id="rId2"/>
    <p:sldId id="262" r:id="rId3"/>
    <p:sldId id="263" r:id="rId4"/>
    <p:sldId id="264" r:id="rId5"/>
    <p:sldId id="265" r:id="rId6"/>
    <p:sldId id="266" r:id="rId7"/>
    <p:sldId id="267" r:id="rId8"/>
    <p:sldId id="268" r:id="rId9"/>
    <p:sldId id="309" r:id="rId10"/>
    <p:sldId id="269" r:id="rId11"/>
    <p:sldId id="274" r:id="rId12"/>
    <p:sldId id="297" r:id="rId13"/>
    <p:sldId id="314" r:id="rId14"/>
    <p:sldId id="256" r:id="rId15"/>
    <p:sldId id="330" r:id="rId16"/>
    <p:sldId id="280" r:id="rId17"/>
    <p:sldId id="298" r:id="rId18"/>
    <p:sldId id="299" r:id="rId19"/>
    <p:sldId id="300" r:id="rId20"/>
    <p:sldId id="304" r:id="rId21"/>
    <p:sldId id="302" r:id="rId22"/>
    <p:sldId id="303" r:id="rId23"/>
    <p:sldId id="305" r:id="rId24"/>
    <p:sldId id="306" r:id="rId25"/>
    <p:sldId id="307" r:id="rId26"/>
    <p:sldId id="288" r:id="rId27"/>
    <p:sldId id="285" r:id="rId28"/>
    <p:sldId id="286" r:id="rId29"/>
    <p:sldId id="310" r:id="rId30"/>
    <p:sldId id="311" r:id="rId31"/>
    <p:sldId id="312" r:id="rId32"/>
    <p:sldId id="313" r:id="rId33"/>
    <p:sldId id="271" r:id="rId34"/>
    <p:sldId id="290" r:id="rId35"/>
    <p:sldId id="289" r:id="rId36"/>
    <p:sldId id="270" r:id="rId37"/>
    <p:sldId id="275" r:id="rId38"/>
    <p:sldId id="291" r:id="rId39"/>
    <p:sldId id="293" r:id="rId40"/>
    <p:sldId id="294" r:id="rId41"/>
    <p:sldId id="295" r:id="rId42"/>
    <p:sldId id="296" r:id="rId43"/>
    <p:sldId id="292" r:id="rId44"/>
    <p:sldId id="316" r:id="rId45"/>
    <p:sldId id="317" r:id="rId46"/>
    <p:sldId id="325" r:id="rId47"/>
    <p:sldId id="326" r:id="rId48"/>
    <p:sldId id="327" r:id="rId49"/>
    <p:sldId id="329" r:id="rId50"/>
    <p:sldId id="328" r:id="rId51"/>
    <p:sldId id="315" r:id="rId52"/>
    <p:sldId id="318" r:id="rId53"/>
    <p:sldId id="319" r:id="rId54"/>
    <p:sldId id="320" r:id="rId55"/>
    <p:sldId id="321" r:id="rId56"/>
    <p:sldId id="322" r:id="rId57"/>
    <p:sldId id="323" r:id="rId58"/>
    <p:sldId id="324" r:id="rId59"/>
    <p:sldId id="261"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19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0AF156-F04C-4F40-B0B4-31B00DA16493}" type="datetimeFigureOut">
              <a:rPr lang="en-US" smtClean="0"/>
              <a:pPr/>
              <a:t>3/6/2009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74C558-AC88-4BBF-8155-3295B2D48CF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74C558-AC88-4BBF-8155-3295B2D48CF7}"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E66FF5-D66D-4C65-8CA4-29EEDD21CF86}" type="datetimeFigureOut">
              <a:rPr lang="en-US" smtClean="0"/>
              <a:pPr/>
              <a:t>3/6/2009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E66FF5-D66D-4C65-8CA4-29EEDD21CF86}" type="datetimeFigureOut">
              <a:rPr lang="en-US" smtClean="0"/>
              <a:pPr/>
              <a:t>3/6/2009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E66FF5-D66D-4C65-8CA4-29EEDD21CF86}" type="datetimeFigureOut">
              <a:rPr lang="en-US" smtClean="0"/>
              <a:pPr/>
              <a:t>3/6/2009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E66FF5-D66D-4C65-8CA4-29EEDD21CF86}" type="datetimeFigureOut">
              <a:rPr lang="en-US" smtClean="0"/>
              <a:pPr/>
              <a:t>3/6/2009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E66FF5-D66D-4C65-8CA4-29EEDD21CF86}" type="datetimeFigureOut">
              <a:rPr lang="en-US" smtClean="0"/>
              <a:pPr/>
              <a:t>3/6/2009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E66FF5-D66D-4C65-8CA4-29EEDD21CF86}" type="datetimeFigureOut">
              <a:rPr lang="en-US" smtClean="0"/>
              <a:pPr/>
              <a:t>3/6/2009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E66FF5-D66D-4C65-8CA4-29EEDD21CF86}" type="datetimeFigureOut">
              <a:rPr lang="en-US" smtClean="0"/>
              <a:pPr/>
              <a:t>3/6/2009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E66FF5-D66D-4C65-8CA4-29EEDD21CF86}" type="datetimeFigureOut">
              <a:rPr lang="en-US" smtClean="0"/>
              <a:pPr/>
              <a:t>3/6/2009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E66FF5-D66D-4C65-8CA4-29EEDD21CF86}" type="datetimeFigureOut">
              <a:rPr lang="en-US" smtClean="0"/>
              <a:pPr/>
              <a:t>3/6/2009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E66FF5-D66D-4C65-8CA4-29EEDD21CF86}" type="datetimeFigureOut">
              <a:rPr lang="en-US" smtClean="0"/>
              <a:pPr/>
              <a:t>3/6/2009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E66FF5-D66D-4C65-8CA4-29EEDD21CF86}" type="datetimeFigureOut">
              <a:rPr lang="en-US" smtClean="0"/>
              <a:pPr/>
              <a:t>3/6/2009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EEE79-5C35-4666-8571-76A49555254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E66FF5-D66D-4C65-8CA4-29EEDD21CF86}" type="datetimeFigureOut">
              <a:rPr lang="en-US" smtClean="0"/>
              <a:pPr/>
              <a:t>3/6/2009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6EEE79-5C35-4666-8571-76A49555254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81000"/>
            <a:ext cx="6172200" cy="523220"/>
          </a:xfrm>
          <a:prstGeom prst="rect">
            <a:avLst/>
          </a:prstGeom>
          <a:noFill/>
        </p:spPr>
        <p:txBody>
          <a:bodyPr wrap="square" rtlCol="0">
            <a:spAutoFit/>
          </a:bodyPr>
          <a:lstStyle/>
          <a:p>
            <a:pPr algn="ctr"/>
            <a:r>
              <a:rPr lang="en-US" sz="2800" b="1" dirty="0" smtClean="0">
                <a:solidFill>
                  <a:schemeClr val="bg1"/>
                </a:solidFill>
                <a:effectLst>
                  <a:outerShdw blurRad="38100" dist="38100" dir="2700000" algn="tl">
                    <a:srgbClr val="000000">
                      <a:alpha val="43137"/>
                    </a:srgbClr>
                  </a:outerShdw>
                </a:effectLst>
              </a:rPr>
              <a:t>Messianic Psalms</a:t>
            </a:r>
            <a:endParaRPr lang="en-US" sz="2800" b="1"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685800" y="1219200"/>
            <a:ext cx="7620000" cy="1384995"/>
          </a:xfrm>
          <a:prstGeom prst="rect">
            <a:avLst/>
          </a:prstGeom>
          <a:noFill/>
        </p:spPr>
        <p:txBody>
          <a:bodyPr wrap="square" rtlCol="0">
            <a:spAutoFit/>
          </a:bodyPr>
          <a:lstStyle/>
          <a:p>
            <a:r>
              <a:rPr lang="en-US" sz="2800" b="1" u="sng" dirty="0" smtClean="0">
                <a:solidFill>
                  <a:schemeClr val="bg1"/>
                </a:solidFill>
                <a:effectLst>
                  <a:outerShdw blurRad="38100" dist="38100" dir="2700000" algn="tl">
                    <a:srgbClr val="000000">
                      <a:alpha val="43137"/>
                    </a:srgbClr>
                  </a:outerShdw>
                </a:effectLst>
              </a:rPr>
              <a:t>What do we mean by “Messianic”?</a:t>
            </a:r>
          </a:p>
          <a:p>
            <a:pPr algn="ct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Just being quoted in the NT?</a:t>
            </a:r>
          </a:p>
        </p:txBody>
      </p:sp>
      <p:sp>
        <p:nvSpPr>
          <p:cNvPr id="8" name="TextBox 7"/>
          <p:cNvSpPr txBox="1"/>
          <p:nvPr/>
        </p:nvSpPr>
        <p:spPr>
          <a:xfrm>
            <a:off x="685800" y="3732074"/>
            <a:ext cx="3581400" cy="1754326"/>
          </a:xfrm>
          <a:prstGeom prst="rect">
            <a:avLst/>
          </a:prstGeom>
          <a:solidFill>
            <a:schemeClr val="bg1">
              <a:lumMod val="65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EPHESIANS 4:26</a:t>
            </a:r>
          </a:p>
          <a:p>
            <a:r>
              <a:rPr lang="en-US" u="sng" dirty="0" smtClean="0">
                <a:latin typeface="Palatino Linotype" pitchFamily="18" charset="0"/>
              </a:rPr>
              <a:t>Be ye angry, and sin not:</a:t>
            </a:r>
          </a:p>
          <a:p>
            <a:r>
              <a:rPr lang="en-US" dirty="0" smtClean="0">
                <a:latin typeface="Palatino Linotype" pitchFamily="18" charset="0"/>
              </a:rPr>
              <a:t>Let not the sun go down upon your wrath</a:t>
            </a:r>
          </a:p>
          <a:p>
            <a:endParaRPr lang="en-US" dirty="0" smtClean="0">
              <a:latin typeface="Palatino Linotype" pitchFamily="18" charset="0"/>
            </a:endParaRPr>
          </a:p>
          <a:p>
            <a:endParaRPr lang="en-US" dirty="0">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71600" y="1295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7" name="TextBox 6"/>
          <p:cNvSpPr txBox="1"/>
          <p:nvPr/>
        </p:nvSpPr>
        <p:spPr>
          <a:xfrm>
            <a:off x="2057400" y="2529007"/>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
        <p:nvSpPr>
          <p:cNvPr id="8" name="TextBox 7"/>
          <p:cNvSpPr txBox="1"/>
          <p:nvPr/>
        </p:nvSpPr>
        <p:spPr>
          <a:xfrm>
            <a:off x="2819400" y="37496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9" name="TextBox 8"/>
          <p:cNvSpPr txBox="1"/>
          <p:nvPr/>
        </p:nvSpPr>
        <p:spPr>
          <a:xfrm>
            <a:off x="3505200" y="49688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71600" y="1295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7" name="TextBox 6"/>
          <p:cNvSpPr txBox="1"/>
          <p:nvPr/>
        </p:nvSpPr>
        <p:spPr>
          <a:xfrm>
            <a:off x="2057400" y="2529007"/>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
        <p:nvSpPr>
          <p:cNvPr id="8" name="TextBox 7"/>
          <p:cNvSpPr txBox="1"/>
          <p:nvPr/>
        </p:nvSpPr>
        <p:spPr>
          <a:xfrm>
            <a:off x="2819400" y="37496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9" name="TextBox 8"/>
          <p:cNvSpPr txBox="1"/>
          <p:nvPr/>
        </p:nvSpPr>
        <p:spPr>
          <a:xfrm>
            <a:off x="3505200" y="49688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1"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10" presetClass="exit" presetSubtype="0" fill="hold" grpId="1" nodeType="withEffect">
                                  <p:stCondLst>
                                    <p:cond delay="0"/>
                                  </p:stCondLst>
                                  <p:childTnLst>
                                    <p:animEffect transition="out" filter="fade">
                                      <p:cBhvr>
                                        <p:cTn id="9" dur="500"/>
                                        <p:tgtEl>
                                          <p:spTgt spid="8"/>
                                        </p:tgtEl>
                                      </p:cBhvr>
                                    </p:animEffect>
                                    <p:set>
                                      <p:cBhvr>
                                        <p:cTn id="10" dur="1" fill="hold">
                                          <p:stCondLst>
                                            <p:cond delay="499"/>
                                          </p:stCondLst>
                                        </p:cTn>
                                        <p:tgtEl>
                                          <p:spTgt spid="8"/>
                                        </p:tgtEl>
                                        <p:attrNameLst>
                                          <p:attrName>style.visibility</p:attrName>
                                        </p:attrNameLst>
                                      </p:cBhvr>
                                      <p:to>
                                        <p:strVal val="hidden"/>
                                      </p:to>
                                    </p:set>
                                  </p:childTnLst>
                                </p:cTn>
                              </p:par>
                              <p:par>
                                <p:cTn id="11" presetID="10" presetClass="exit" presetSubtype="0" fill="hold" grpId="1" nodeType="with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8" grpId="1" animBg="1"/>
      <p:bldP spid="9"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057400" y="2529007"/>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path" presetSubtype="0" accel="50000" decel="50000" fill="hold" grpId="0" nodeType="withEffect">
                                  <p:stCondLst>
                                    <p:cond delay="0"/>
                                  </p:stCondLst>
                                  <p:childTnLst>
                                    <p:animMotion origin="layout" path="M 5.55112E-17 -3.7037E-6 L -0.1 -0.34537 " pathEditMode="relative" rAng="0" ptsTypes="AA">
                                      <p:cBhvr>
                                        <p:cTn id="6" dur="1000" fill="hold"/>
                                        <p:tgtEl>
                                          <p:spTgt spid="7"/>
                                        </p:tgtEl>
                                        <p:attrNameLst>
                                          <p:attrName>ppt_x</p:attrName>
                                          <p:attrName>ppt_y</p:attrName>
                                        </p:attrNameLst>
                                      </p:cBhvr>
                                      <p:rCtr x="-50" y="-17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
        <p:nvSpPr>
          <p:cNvPr id="5" name="Rectangle 4"/>
          <p:cNvSpPr/>
          <p:nvPr/>
        </p:nvSpPr>
        <p:spPr>
          <a:xfrm>
            <a:off x="1600200" y="2269391"/>
            <a:ext cx="6096000" cy="3293209"/>
          </a:xfrm>
          <a:prstGeom prst="rect">
            <a:avLst/>
          </a:prstGeom>
          <a:noFill/>
          <a:ln>
            <a:noFill/>
          </a:ln>
          <a:effectLst/>
        </p:spPr>
        <p:txBody>
          <a:bodyPr wrap="square">
            <a:spAutoFit/>
          </a:bodyPr>
          <a:lstStyle/>
          <a:p>
            <a:pPr algn="ctr"/>
            <a:r>
              <a:rPr lang="en-US" sz="3600" b="1" dirty="0" smtClean="0">
                <a:solidFill>
                  <a:schemeClr val="bg1"/>
                </a:solidFill>
              </a:rPr>
              <a:t>David’s Sin with Bathsheba and the aftermath,</a:t>
            </a:r>
          </a:p>
          <a:p>
            <a:pPr algn="ctr"/>
            <a:endParaRPr lang="en-US" sz="3600" b="1" dirty="0" smtClean="0">
              <a:solidFill>
                <a:schemeClr val="bg1"/>
              </a:solidFill>
            </a:endParaRPr>
          </a:p>
          <a:p>
            <a:pPr algn="ctr"/>
            <a:r>
              <a:rPr lang="en-US" sz="3600" b="1" dirty="0" smtClean="0">
                <a:solidFill>
                  <a:schemeClr val="bg1"/>
                </a:solidFill>
              </a:rPr>
              <a:t>especially </a:t>
            </a:r>
            <a:r>
              <a:rPr lang="en-US" sz="3600" b="1" dirty="0" err="1" smtClean="0">
                <a:solidFill>
                  <a:schemeClr val="bg1"/>
                </a:solidFill>
              </a:rPr>
              <a:t>Absalom’s</a:t>
            </a:r>
            <a:r>
              <a:rPr lang="en-US" sz="3600" b="1" dirty="0" smtClean="0">
                <a:solidFill>
                  <a:schemeClr val="bg1"/>
                </a:solidFill>
              </a:rPr>
              <a:t> attempt to take the throne</a:t>
            </a:r>
          </a:p>
          <a:p>
            <a:endParaRPr lang="en-US" sz="2800" b="1"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2057400"/>
            <a:ext cx="5334000" cy="1477328"/>
          </a:xfrm>
          <a:prstGeom prst="rect">
            <a:avLst/>
          </a:prstGeom>
          <a:solidFill>
            <a:schemeClr val="bg1"/>
          </a:solidFill>
          <a:ln>
            <a:solidFill>
              <a:schemeClr val="tx1"/>
            </a:solidFill>
          </a:ln>
          <a:effectLst>
            <a:outerShdw blurRad="50800" dist="508000" dir="2700000" algn="tl" rotWithShape="0">
              <a:prstClr val="black">
                <a:alpha val="40000"/>
              </a:prstClr>
            </a:outerShdw>
          </a:effectLst>
        </p:spPr>
        <p:txBody>
          <a:bodyPr wrap="square">
            <a:spAutoFit/>
          </a:bodyPr>
          <a:lstStyle/>
          <a:p>
            <a:r>
              <a:rPr lang="en-US" i="1" dirty="0" smtClean="0"/>
              <a:t>DAVID HAD SAID…</a:t>
            </a:r>
          </a:p>
          <a:p>
            <a:r>
              <a:rPr lang="en-US" sz="2400" b="1" dirty="0" smtClean="0"/>
              <a:t>"He must make restitution for the lamb fourfold, because he did this thing and had no compassion.”</a:t>
            </a:r>
            <a:endParaRPr lang="en-US" b="1" dirty="0"/>
          </a:p>
        </p:txBody>
      </p:sp>
      <p:sp>
        <p:nvSpPr>
          <p:cNvPr id="6" name="Rectangle 5"/>
          <p:cNvSpPr/>
          <p:nvPr/>
        </p:nvSpPr>
        <p:spPr>
          <a:xfrm>
            <a:off x="1066800" y="372070"/>
            <a:ext cx="6858000" cy="1015663"/>
          </a:xfrm>
          <a:prstGeom prst="rect">
            <a:avLst/>
          </a:prstGeom>
          <a:solidFill>
            <a:schemeClr val="bg1"/>
          </a:solidFill>
          <a:ln>
            <a:solidFill>
              <a:schemeClr val="tx1"/>
            </a:solidFill>
          </a:ln>
          <a:effectLst>
            <a:outerShdw blurRad="50800" dist="508000" dir="2700000" algn="tl" rotWithShape="0">
              <a:prstClr val="black">
                <a:alpha val="40000"/>
              </a:prstClr>
            </a:outerShdw>
          </a:effectLst>
        </p:spPr>
        <p:txBody>
          <a:bodyPr wrap="square">
            <a:spAutoFit/>
          </a:bodyPr>
          <a:lstStyle/>
          <a:p>
            <a:endParaRPr lang="en-US" dirty="0" smtClean="0"/>
          </a:p>
          <a:p>
            <a:r>
              <a:rPr lang="en-US" sz="2400" b="1" dirty="0" smtClean="0"/>
              <a:t>“The sword shall never depart from your house.”</a:t>
            </a:r>
          </a:p>
          <a:p>
            <a:endParaRPr lang="en-US" dirty="0"/>
          </a:p>
        </p:txBody>
      </p:sp>
      <p:sp>
        <p:nvSpPr>
          <p:cNvPr id="7" name="TextBox 6"/>
          <p:cNvSpPr txBox="1"/>
          <p:nvPr/>
        </p:nvSpPr>
        <p:spPr>
          <a:xfrm>
            <a:off x="6400800" y="2023408"/>
            <a:ext cx="2438400" cy="1938992"/>
          </a:xfrm>
          <a:prstGeom prst="rect">
            <a:avLst/>
          </a:prstGeom>
          <a:noFill/>
        </p:spPr>
        <p:txBody>
          <a:bodyPr wrap="square" rtlCol="0">
            <a:spAutoFit/>
          </a:bodyPr>
          <a:lstStyle/>
          <a:p>
            <a:pPr>
              <a:buFont typeface="Arial" pitchFamily="34" charset="0"/>
              <a:buChar char="•"/>
            </a:pPr>
            <a:r>
              <a:rPr lang="en-US" sz="2400" b="1" dirty="0" smtClean="0">
                <a:solidFill>
                  <a:schemeClr val="bg1"/>
                </a:solidFill>
              </a:rPr>
              <a:t> </a:t>
            </a:r>
            <a:r>
              <a:rPr lang="en-US" sz="2400" b="1" u="sng" dirty="0" smtClean="0">
                <a:solidFill>
                  <a:schemeClr val="bg1"/>
                </a:solidFill>
              </a:rPr>
              <a:t>Bathsheba’s son</a:t>
            </a:r>
          </a:p>
          <a:p>
            <a:pPr>
              <a:buFont typeface="Arial" pitchFamily="34" charset="0"/>
              <a:buChar char="•"/>
            </a:pPr>
            <a:r>
              <a:rPr lang="en-US" sz="2400" b="1" dirty="0" smtClean="0">
                <a:solidFill>
                  <a:schemeClr val="bg1"/>
                </a:solidFill>
              </a:rPr>
              <a:t> Tamar, </a:t>
            </a:r>
            <a:r>
              <a:rPr lang="en-US" sz="2400" b="1" u="sng" dirty="0" err="1" smtClean="0">
                <a:solidFill>
                  <a:schemeClr val="bg1"/>
                </a:solidFill>
              </a:rPr>
              <a:t>Amnon</a:t>
            </a:r>
            <a:endParaRPr lang="en-US" sz="2400" b="1" u="sng" dirty="0" smtClean="0">
              <a:solidFill>
                <a:schemeClr val="bg1"/>
              </a:solidFill>
            </a:endParaRPr>
          </a:p>
          <a:p>
            <a:pPr>
              <a:buFont typeface="Arial" pitchFamily="34" charset="0"/>
              <a:buChar char="•"/>
            </a:pPr>
            <a:r>
              <a:rPr lang="en-US" sz="2400" b="1" dirty="0" smtClean="0">
                <a:solidFill>
                  <a:schemeClr val="bg1"/>
                </a:solidFill>
              </a:rPr>
              <a:t> </a:t>
            </a:r>
            <a:r>
              <a:rPr lang="en-US" sz="2400" b="1" u="sng" dirty="0" smtClean="0">
                <a:solidFill>
                  <a:schemeClr val="bg1"/>
                </a:solidFill>
              </a:rPr>
              <a:t>Absalom</a:t>
            </a:r>
          </a:p>
          <a:p>
            <a:pPr>
              <a:buFont typeface="Arial" pitchFamily="34" charset="0"/>
              <a:buChar char="•"/>
            </a:pPr>
            <a:r>
              <a:rPr lang="en-US" sz="2400" b="1" dirty="0" smtClean="0">
                <a:solidFill>
                  <a:schemeClr val="bg1"/>
                </a:solidFill>
              </a:rPr>
              <a:t> </a:t>
            </a:r>
            <a:r>
              <a:rPr lang="en-US" sz="2400" b="1" u="sng" dirty="0" err="1" smtClean="0">
                <a:solidFill>
                  <a:schemeClr val="bg1"/>
                </a:solidFill>
              </a:rPr>
              <a:t>Adonijah</a:t>
            </a:r>
            <a:endParaRPr lang="en-US" sz="2400" b="1" u="sng" dirty="0" smtClean="0">
              <a:solidFill>
                <a:schemeClr val="bg1"/>
              </a:solidFill>
            </a:endParaRPr>
          </a:p>
          <a:p>
            <a:r>
              <a:rPr lang="en-US" sz="2400" b="1" i="1" dirty="0" smtClean="0">
                <a:solidFill>
                  <a:schemeClr val="bg1"/>
                </a:solidFill>
              </a:rPr>
              <a:t>FOURFOLD? </a:t>
            </a:r>
            <a:endParaRPr lang="en-US" sz="2400" b="1" i="1" dirty="0">
              <a:solidFill>
                <a:schemeClr val="bg1"/>
              </a:solidFill>
            </a:endParaRPr>
          </a:p>
        </p:txBody>
      </p:sp>
      <p:sp>
        <p:nvSpPr>
          <p:cNvPr id="9" name="Rectangle 8"/>
          <p:cNvSpPr/>
          <p:nvPr/>
        </p:nvSpPr>
        <p:spPr>
          <a:xfrm>
            <a:off x="1676400" y="3201412"/>
            <a:ext cx="5562600" cy="3046988"/>
          </a:xfrm>
          <a:prstGeom prst="rect">
            <a:avLst/>
          </a:prstGeom>
          <a:solidFill>
            <a:schemeClr val="bg1"/>
          </a:solidFill>
          <a:ln>
            <a:solidFill>
              <a:schemeClr val="tx1"/>
            </a:solidFill>
          </a:ln>
          <a:effectLst>
            <a:outerShdw blurRad="50800" dist="508000" dir="2700000" algn="tl" rotWithShape="0">
              <a:prstClr val="black">
                <a:alpha val="40000"/>
              </a:prstClr>
            </a:outerShdw>
          </a:effectLst>
        </p:spPr>
        <p:txBody>
          <a:bodyPr wrap="square">
            <a:spAutoFit/>
          </a:bodyPr>
          <a:lstStyle/>
          <a:p>
            <a:r>
              <a:rPr lang="en-US" sz="2400" b="1" dirty="0" smtClean="0"/>
              <a:t>"Thus says the LORD, 'Behold, I will raise up evil against you from your own household; I will even take your wives before your eyes and give them to your companion, and he will lie with your wives in broad daylight. Indeed you did it secretly, but I will do this thing before all Israel, and under the sun.'“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5"/>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uiExpand="1" build="p" bldLvl="2"/>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p:cNvSpPr/>
          <p:nvPr/>
        </p:nvSpPr>
        <p:spPr bwMode="auto">
          <a:xfrm>
            <a:off x="1905000" y="1371600"/>
            <a:ext cx="5029200" cy="9144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5363" name="Rectangle 1027"/>
          <p:cNvSpPr>
            <a:spLocks noChangeArrowheads="1"/>
          </p:cNvSpPr>
          <p:nvPr/>
        </p:nvSpPr>
        <p:spPr bwMode="auto">
          <a:xfrm>
            <a:off x="304800" y="1179493"/>
            <a:ext cx="8610600" cy="523220"/>
          </a:xfrm>
          <a:prstGeom prst="rect">
            <a:avLst/>
          </a:prstGeom>
          <a:noFill/>
          <a:ln w="9525">
            <a:noFill/>
            <a:miter lim="800000"/>
            <a:headEnd/>
            <a:tailEnd/>
          </a:ln>
        </p:spPr>
        <p:txBody>
          <a:bodyPr anchor="ctr">
            <a:spAutoFit/>
          </a:bodyPr>
          <a:lstStyle/>
          <a:p>
            <a:pPr algn="ctr"/>
            <a:r>
              <a:rPr lang="en-US" sz="2800" b="1" dirty="0" smtClean="0">
                <a:solidFill>
                  <a:schemeClr val="bg1"/>
                </a:solidFill>
                <a:effectLst>
                  <a:outerShdw blurRad="38100" dist="38100" dir="2700000" algn="tl">
                    <a:srgbClr val="000000">
                      <a:alpha val="43137"/>
                    </a:srgbClr>
                  </a:outerShdw>
                </a:effectLst>
                <a:latin typeface="Calibri" pitchFamily="34" charset="0"/>
              </a:rPr>
              <a:t>DAVID						ABSALOM</a:t>
            </a:r>
          </a:p>
        </p:txBody>
      </p:sp>
      <p:sp>
        <p:nvSpPr>
          <p:cNvPr id="5" name="Rectangle 4"/>
          <p:cNvSpPr/>
          <p:nvPr/>
        </p:nvSpPr>
        <p:spPr>
          <a:xfrm>
            <a:off x="1905000" y="1600200"/>
            <a:ext cx="1838965" cy="461665"/>
          </a:xfrm>
          <a:prstGeom prst="rect">
            <a:avLst/>
          </a:prstGeom>
        </p:spPr>
        <p:txBody>
          <a:bodyPr wrap="none">
            <a:spAutoFit/>
          </a:bodyPr>
          <a:lstStyle/>
          <a:p>
            <a:pPr algn="ctr"/>
            <a:r>
              <a:rPr lang="en-US" b="1" dirty="0" smtClean="0">
                <a:solidFill>
                  <a:schemeClr val="bg1"/>
                </a:solidFill>
                <a:effectLst>
                  <a:outerShdw blurRad="38100" dist="38100" dir="2700000" algn="tl">
                    <a:srgbClr val="000000">
                      <a:alpha val="43137"/>
                    </a:srgbClr>
                  </a:outerShdw>
                </a:effectLst>
                <a:latin typeface="Calibri" pitchFamily="34" charset="0"/>
              </a:rPr>
              <a:t>AHITHOPHEL</a:t>
            </a:r>
            <a:endParaRPr lang="en-US" b="1" dirty="0">
              <a:solidFill>
                <a:schemeClr val="bg1"/>
              </a:solidFill>
              <a:effectLst>
                <a:outerShdw blurRad="38100" dist="38100" dir="2700000" algn="tl">
                  <a:srgbClr val="000000">
                    <a:alpha val="43137"/>
                  </a:srgbClr>
                </a:outerShdw>
              </a:effectLst>
              <a:latin typeface="Calibri" pitchFamily="34" charset="0"/>
            </a:endParaRPr>
          </a:p>
        </p:txBody>
      </p:sp>
      <p:sp>
        <p:nvSpPr>
          <p:cNvPr id="6" name="Right Arrow 5"/>
          <p:cNvSpPr/>
          <p:nvPr/>
        </p:nvSpPr>
        <p:spPr bwMode="auto">
          <a:xfrm>
            <a:off x="1905000" y="2057400"/>
            <a:ext cx="5029200" cy="914400"/>
          </a:xfrm>
          <a:prstGeom prst="rightArrow">
            <a:avLst/>
          </a:prstGeom>
          <a:solidFill>
            <a:schemeClr val="accent1">
              <a:alpha val="20000"/>
            </a:schemeClr>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7" name="Rectangle 6"/>
          <p:cNvSpPr/>
          <p:nvPr/>
        </p:nvSpPr>
        <p:spPr>
          <a:xfrm>
            <a:off x="1905000" y="2286000"/>
            <a:ext cx="1881029" cy="369332"/>
          </a:xfrm>
          <a:prstGeom prst="rect">
            <a:avLst/>
          </a:prstGeom>
        </p:spPr>
        <p:txBody>
          <a:bodyPr wrap="none">
            <a:spAutoFit/>
          </a:bodyPr>
          <a:lstStyle/>
          <a:p>
            <a:pPr algn="ctr"/>
            <a:r>
              <a:rPr lang="en-US" b="1" dirty="0" smtClean="0">
                <a:solidFill>
                  <a:schemeClr val="bg1"/>
                </a:solidFill>
                <a:effectLst>
                  <a:outerShdw blurRad="38100" dist="38100" dir="2700000" algn="tl">
                    <a:srgbClr val="000000">
                      <a:alpha val="43137"/>
                    </a:srgbClr>
                  </a:outerShdw>
                </a:effectLst>
                <a:latin typeface="Calibri" pitchFamily="34" charset="0"/>
              </a:rPr>
              <a:t>HUSHAI (as a spy)</a:t>
            </a:r>
            <a:endParaRPr lang="en-US" b="1" dirty="0">
              <a:solidFill>
                <a:schemeClr val="bg1"/>
              </a:solidFill>
              <a:effectLst>
                <a:outerShdw blurRad="38100" dist="38100" dir="2700000" algn="tl">
                  <a:srgbClr val="000000">
                    <a:alpha val="43137"/>
                  </a:srgbClr>
                </a:outerShdw>
              </a:effectLst>
              <a:latin typeface="Calibri" pitchFamily="34" charset="0"/>
            </a:endParaRPr>
          </a:p>
        </p:txBody>
      </p:sp>
      <p:sp>
        <p:nvSpPr>
          <p:cNvPr id="8" name="TextBox 7"/>
          <p:cNvSpPr txBox="1"/>
          <p:nvPr/>
        </p:nvSpPr>
        <p:spPr>
          <a:xfrm>
            <a:off x="381000" y="2743200"/>
            <a:ext cx="8382000" cy="3908762"/>
          </a:xfrm>
          <a:prstGeom prst="rect">
            <a:avLst/>
          </a:prstGeom>
          <a:solidFill>
            <a:schemeClr val="tx1"/>
          </a:solidFill>
        </p:spPr>
        <p:txBody>
          <a:bodyPr wrap="square" rtlCol="0">
            <a:spAutoFit/>
          </a:bodyPr>
          <a:lstStyle/>
          <a:p>
            <a:pPr algn="ctr"/>
            <a:endParaRPr lang="en-US" sz="2800" b="1" dirty="0" smtClean="0">
              <a:solidFill>
                <a:schemeClr val="bg1"/>
              </a:solidFill>
              <a:effectLst>
                <a:outerShdw blurRad="38100" dist="38100" dir="2700000" algn="tl">
                  <a:srgbClr val="000000">
                    <a:alpha val="43137"/>
                  </a:srgbClr>
                </a:outerShdw>
              </a:effectLst>
            </a:endParaRPr>
          </a:p>
          <a:p>
            <a:pPr algn="ctr"/>
            <a:r>
              <a:rPr lang="en-US" sz="2800" b="1" dirty="0" smtClean="0">
                <a:solidFill>
                  <a:schemeClr val="bg1"/>
                </a:solidFill>
                <a:effectLst>
                  <a:outerShdw blurRad="38100" dist="38100" dir="2700000" algn="tl">
                    <a:srgbClr val="000000">
                      <a:alpha val="43137"/>
                    </a:srgbClr>
                  </a:outerShdw>
                </a:effectLst>
              </a:rPr>
              <a:t>David’s 30 Mighty Men</a:t>
            </a:r>
          </a:p>
          <a:p>
            <a:pPr algn="ctr"/>
            <a:r>
              <a:rPr lang="en-US" sz="2400" b="1" dirty="0" smtClean="0">
                <a:solidFill>
                  <a:schemeClr val="bg1"/>
                </a:solidFill>
                <a:effectLst>
                  <a:outerShdw blurRad="38100" dist="38100" dir="2700000" algn="tl">
                    <a:srgbClr val="000000">
                      <a:alpha val="43137"/>
                    </a:srgbClr>
                  </a:outerShdw>
                </a:effectLst>
              </a:rPr>
              <a:t>2 Samuel 23</a:t>
            </a:r>
            <a:br>
              <a:rPr lang="en-US" sz="2400" b="1" dirty="0" smtClean="0">
                <a:solidFill>
                  <a:schemeClr val="bg1"/>
                </a:solidFill>
                <a:effectLst>
                  <a:outerShdw blurRad="38100" dist="38100" dir="2700000" algn="tl">
                    <a:srgbClr val="000000">
                      <a:alpha val="43137"/>
                    </a:srgbClr>
                  </a:outerShdw>
                </a:effectLst>
              </a:rPr>
            </a:br>
            <a:endParaRPr lang="en-US" sz="2400" b="1" dirty="0" smtClean="0">
              <a:solidFill>
                <a:schemeClr val="bg1"/>
              </a:solidFill>
              <a:effectLst>
                <a:outerShdw blurRad="38100" dist="38100" dir="2700000" algn="tl">
                  <a:srgbClr val="000000">
                    <a:alpha val="43137"/>
                  </a:srgbClr>
                </a:outerShdw>
              </a:effectLst>
            </a:endParaRPr>
          </a:p>
          <a:p>
            <a:r>
              <a:rPr lang="en-US" sz="2000" b="1" dirty="0" smtClean="0">
                <a:solidFill>
                  <a:schemeClr val="bg1"/>
                </a:solidFill>
                <a:effectLst>
                  <a:outerShdw blurRad="38100" dist="38100" dir="2700000" algn="tl">
                    <a:srgbClr val="000000">
                      <a:alpha val="43137"/>
                    </a:srgbClr>
                  </a:outerShdw>
                </a:effectLst>
              </a:rPr>
              <a:t>23:34	</a:t>
            </a:r>
            <a:r>
              <a:rPr lang="en-US" sz="2400" b="1" u="sng" dirty="0" err="1" smtClean="0">
                <a:solidFill>
                  <a:schemeClr val="bg1"/>
                </a:solidFill>
                <a:effectLst>
                  <a:outerShdw blurRad="38100" dist="38100" dir="2700000" algn="tl">
                    <a:srgbClr val="000000">
                      <a:alpha val="43137"/>
                    </a:srgbClr>
                  </a:outerShdw>
                </a:effectLst>
              </a:rPr>
              <a:t>Eliam</a:t>
            </a:r>
            <a:endParaRPr lang="en-US" sz="2400" b="1" dirty="0" smtClean="0">
              <a:solidFill>
                <a:schemeClr val="bg1"/>
              </a:solidFill>
              <a:effectLst>
                <a:outerShdw blurRad="38100" dist="38100" dir="2700000" algn="tl">
                  <a:srgbClr val="000000">
                    <a:alpha val="43137"/>
                  </a:srgbClr>
                </a:outerShdw>
              </a:effectLst>
            </a:endParaRPr>
          </a:p>
          <a:p>
            <a:r>
              <a:rPr lang="en-US" sz="2400" b="1" dirty="0" smtClean="0">
                <a:solidFill>
                  <a:schemeClr val="bg1"/>
                </a:solidFill>
                <a:effectLst>
                  <a:outerShdw blurRad="38100" dist="38100" dir="2700000" algn="tl">
                    <a:srgbClr val="000000">
                      <a:alpha val="43137"/>
                    </a:srgbClr>
                  </a:outerShdw>
                </a:effectLst>
              </a:rPr>
              <a:t>	</a:t>
            </a:r>
            <a:r>
              <a:rPr lang="en-US" sz="2000" b="1" dirty="0" smtClean="0">
                <a:solidFill>
                  <a:schemeClr val="bg1"/>
                </a:solidFill>
                <a:effectLst>
                  <a:outerShdw blurRad="38100" dist="38100" dir="2700000" algn="tl">
                    <a:srgbClr val="000000">
                      <a:alpha val="43137"/>
                    </a:srgbClr>
                  </a:outerShdw>
                </a:effectLst>
              </a:rPr>
              <a:t>(son of </a:t>
            </a:r>
            <a:r>
              <a:rPr lang="en-US" sz="2000" b="1" dirty="0" err="1" smtClean="0">
                <a:solidFill>
                  <a:schemeClr val="bg1"/>
                </a:solidFill>
                <a:effectLst>
                  <a:outerShdw blurRad="38100" dist="38100" dir="2700000" algn="tl">
                    <a:srgbClr val="000000">
                      <a:alpha val="43137"/>
                    </a:srgbClr>
                  </a:outerShdw>
                </a:effectLst>
              </a:rPr>
              <a:t>Ahithophel</a:t>
            </a:r>
            <a:r>
              <a:rPr lang="en-US" sz="2000" b="1" dirty="0" smtClean="0">
                <a:solidFill>
                  <a:schemeClr val="bg1"/>
                </a:solidFill>
                <a:effectLst>
                  <a:outerShdw blurRad="38100" dist="38100" dir="2700000" algn="tl">
                    <a:srgbClr val="000000">
                      <a:alpha val="43137"/>
                    </a:srgbClr>
                  </a:outerShdw>
                </a:effectLst>
              </a:rPr>
              <a:t> the </a:t>
            </a:r>
            <a:r>
              <a:rPr lang="en-US" sz="2000" b="1" dirty="0" err="1" smtClean="0">
                <a:solidFill>
                  <a:schemeClr val="bg1"/>
                </a:solidFill>
                <a:effectLst>
                  <a:outerShdw blurRad="38100" dist="38100" dir="2700000" algn="tl">
                    <a:srgbClr val="000000">
                      <a:alpha val="43137"/>
                    </a:srgbClr>
                  </a:outerShdw>
                </a:effectLst>
              </a:rPr>
              <a:t>Gilonite</a:t>
            </a:r>
            <a:r>
              <a:rPr lang="en-US" sz="2000" b="1" dirty="0" smtClean="0">
                <a:solidFill>
                  <a:schemeClr val="bg1"/>
                </a:solidFill>
                <a:effectLst>
                  <a:outerShdw blurRad="38100" dist="38100" dir="2700000" algn="tl">
                    <a:srgbClr val="000000">
                      <a:alpha val="43137"/>
                    </a:srgbClr>
                  </a:outerShdw>
                </a:effectLst>
              </a:rPr>
              <a:t>)</a:t>
            </a:r>
          </a:p>
          <a:p>
            <a:endParaRPr lang="en-US" sz="2400" b="1" dirty="0" smtClean="0">
              <a:solidFill>
                <a:schemeClr val="bg1"/>
              </a:solidFill>
              <a:effectLst>
                <a:outerShdw blurRad="38100" dist="38100" dir="2700000" algn="tl">
                  <a:srgbClr val="000000">
                    <a:alpha val="43137"/>
                  </a:srgbClr>
                </a:outerShdw>
              </a:effectLst>
            </a:endParaRPr>
          </a:p>
          <a:p>
            <a:r>
              <a:rPr lang="en-US" sz="2000" b="1" dirty="0" smtClean="0">
                <a:solidFill>
                  <a:schemeClr val="bg1"/>
                </a:solidFill>
                <a:effectLst>
                  <a:outerShdw blurRad="38100" dist="38100" dir="2700000" algn="tl">
                    <a:srgbClr val="000000">
                      <a:alpha val="43137"/>
                    </a:srgbClr>
                  </a:outerShdw>
                </a:effectLst>
              </a:rPr>
              <a:t>23:39</a:t>
            </a:r>
            <a:r>
              <a:rPr lang="en-US" sz="2400" b="1" dirty="0" smtClean="0">
                <a:solidFill>
                  <a:schemeClr val="bg1"/>
                </a:solidFill>
                <a:effectLst>
                  <a:outerShdw blurRad="38100" dist="38100" dir="2700000" algn="tl">
                    <a:srgbClr val="000000">
                      <a:alpha val="43137"/>
                    </a:srgbClr>
                  </a:outerShdw>
                </a:effectLst>
              </a:rPr>
              <a:t>	</a:t>
            </a:r>
            <a:r>
              <a:rPr lang="en-US" sz="2400" b="1" u="sng" dirty="0" smtClean="0">
                <a:solidFill>
                  <a:schemeClr val="bg1"/>
                </a:solidFill>
                <a:effectLst>
                  <a:outerShdw blurRad="38100" dist="38100" dir="2700000" algn="tl">
                    <a:srgbClr val="000000">
                      <a:alpha val="43137"/>
                    </a:srgbClr>
                  </a:outerShdw>
                </a:effectLst>
              </a:rPr>
              <a:t>Uriah </a:t>
            </a:r>
            <a:r>
              <a:rPr lang="en-US" sz="2000" b="1" u="sng" dirty="0" smtClean="0">
                <a:solidFill>
                  <a:schemeClr val="bg1"/>
                </a:solidFill>
                <a:effectLst>
                  <a:outerShdw blurRad="38100" dist="38100" dir="2700000" algn="tl">
                    <a:srgbClr val="000000">
                      <a:alpha val="43137"/>
                    </a:srgbClr>
                  </a:outerShdw>
                </a:effectLst>
              </a:rPr>
              <a:t>the </a:t>
            </a:r>
            <a:r>
              <a:rPr lang="en-US" sz="2400" b="1" u="sng" dirty="0" smtClean="0">
                <a:solidFill>
                  <a:schemeClr val="bg1"/>
                </a:solidFill>
                <a:effectLst>
                  <a:outerShdw blurRad="38100" dist="38100" dir="2700000" algn="tl">
                    <a:srgbClr val="000000">
                      <a:alpha val="43137"/>
                    </a:srgbClr>
                  </a:outerShdw>
                </a:effectLst>
              </a:rPr>
              <a:t>Hittite</a:t>
            </a:r>
            <a:endParaRPr lang="en-US" sz="2400" b="1" dirty="0" smtClean="0">
              <a:solidFill>
                <a:schemeClr val="bg1"/>
              </a:solidFill>
              <a:effectLst>
                <a:outerShdw blurRad="38100" dist="38100" dir="2700000" algn="tl">
                  <a:srgbClr val="000000">
                    <a:alpha val="43137"/>
                  </a:srgbClr>
                </a:outerShdw>
              </a:effectLst>
            </a:endParaRPr>
          </a:p>
          <a:p>
            <a:r>
              <a:rPr lang="en-US" sz="2400" b="1" dirty="0" smtClean="0">
                <a:solidFill>
                  <a:schemeClr val="bg1"/>
                </a:solidFill>
                <a:effectLst>
                  <a:outerShdw blurRad="38100" dist="38100" dir="2700000" algn="tl">
                    <a:srgbClr val="000000">
                      <a:alpha val="43137"/>
                    </a:srgbClr>
                  </a:outerShdw>
                </a:effectLst>
              </a:rPr>
              <a:t>	</a:t>
            </a:r>
            <a:r>
              <a:rPr lang="en-US" sz="2000" b="1" dirty="0" smtClean="0">
                <a:solidFill>
                  <a:schemeClr val="bg1"/>
                </a:solidFill>
                <a:effectLst>
                  <a:outerShdw blurRad="38100" dist="38100" dir="2700000" algn="tl">
                    <a:srgbClr val="000000">
                      <a:alpha val="43137"/>
                    </a:srgbClr>
                  </a:outerShdw>
                </a:effectLst>
              </a:rPr>
              <a:t>(whose wife Bathsheba, was the daughter of </a:t>
            </a:r>
            <a:r>
              <a:rPr lang="en-US" sz="2000" b="1" dirty="0" err="1" smtClean="0">
                <a:solidFill>
                  <a:schemeClr val="bg1"/>
                </a:solidFill>
                <a:effectLst>
                  <a:outerShdw blurRad="38100" dist="38100" dir="2700000" algn="tl">
                    <a:srgbClr val="000000">
                      <a:alpha val="43137"/>
                    </a:srgbClr>
                  </a:outerShdw>
                </a:effectLst>
              </a:rPr>
              <a:t>Eliam</a:t>
            </a:r>
            <a:r>
              <a:rPr lang="en-US" sz="2000" b="1" dirty="0" smtClean="0">
                <a:solidFill>
                  <a:schemeClr val="bg1"/>
                </a:solidFill>
                <a:effectLst>
                  <a:outerShdw blurRad="38100" dist="38100" dir="2700000" algn="tl">
                    <a:srgbClr val="000000">
                      <a:alpha val="43137"/>
                    </a:srgbClr>
                  </a:outerShdw>
                </a:effectLst>
              </a:rPr>
              <a:t>)</a:t>
            </a:r>
          </a:p>
          <a:p>
            <a:endParaRPr lang="en-US" sz="2400" b="1" dirty="0">
              <a:solidFill>
                <a:schemeClr val="bg1"/>
              </a:solidFill>
              <a:effectLst>
                <a:outerShdw blurRad="38100" dist="38100" dir="2700000" algn="tl">
                  <a:srgbClr val="000000">
                    <a:alpha val="43137"/>
                  </a:srgbClr>
                </a:outerShdw>
              </a:effectLst>
            </a:endParaRPr>
          </a:p>
        </p:txBody>
      </p:sp>
      <p:sp>
        <p:nvSpPr>
          <p:cNvPr id="9" name="TextBox 8"/>
          <p:cNvSpPr txBox="1"/>
          <p:nvPr/>
        </p:nvSpPr>
        <p:spPr>
          <a:xfrm>
            <a:off x="381000" y="2743200"/>
            <a:ext cx="8382000" cy="3908762"/>
          </a:xfrm>
          <a:prstGeom prst="rect">
            <a:avLst/>
          </a:prstGeom>
          <a:solidFill>
            <a:schemeClr val="tx1"/>
          </a:solidFill>
        </p:spPr>
        <p:txBody>
          <a:bodyPr wrap="square" rtlCol="0">
            <a:spAutoFit/>
          </a:bodyPr>
          <a:lstStyle/>
          <a:p>
            <a:pPr algn="ctr"/>
            <a:endParaRPr lang="en-US" sz="2800" b="1" dirty="0" smtClean="0">
              <a:solidFill>
                <a:schemeClr val="bg1"/>
              </a:solidFill>
              <a:effectLst>
                <a:outerShdw blurRad="38100" dist="38100" dir="2700000" algn="tl">
                  <a:srgbClr val="000000">
                    <a:alpha val="43137"/>
                  </a:srgbClr>
                </a:outerShdw>
              </a:effectLst>
            </a:endParaRPr>
          </a:p>
          <a:p>
            <a:pPr algn="ctr"/>
            <a:r>
              <a:rPr lang="en-US" sz="2800" b="1" dirty="0" smtClean="0">
                <a:solidFill>
                  <a:schemeClr val="bg1"/>
                </a:solidFill>
                <a:effectLst>
                  <a:outerShdw blurRad="38100" dist="38100" dir="2700000" algn="tl">
                    <a:srgbClr val="000000">
                      <a:alpha val="43137"/>
                    </a:srgbClr>
                  </a:outerShdw>
                </a:effectLst>
              </a:rPr>
              <a:t>David’s </a:t>
            </a:r>
            <a:r>
              <a:rPr lang="en-US" sz="2800" b="1" dirty="0" smtClean="0">
                <a:solidFill>
                  <a:srgbClr val="FFFF00"/>
                </a:solidFill>
                <a:effectLst>
                  <a:outerShdw blurRad="38100" dist="38100" dir="2700000" algn="tl">
                    <a:srgbClr val="000000">
                      <a:alpha val="43137"/>
                    </a:srgbClr>
                  </a:outerShdw>
                </a:effectLst>
              </a:rPr>
              <a:t>30 Mighty Men</a:t>
            </a:r>
          </a:p>
          <a:p>
            <a:pPr algn="ctr"/>
            <a:r>
              <a:rPr lang="en-US" sz="2400" b="1" dirty="0" smtClean="0">
                <a:solidFill>
                  <a:schemeClr val="bg1"/>
                </a:solidFill>
                <a:effectLst>
                  <a:outerShdw blurRad="38100" dist="38100" dir="2700000" algn="tl">
                    <a:srgbClr val="000000">
                      <a:alpha val="43137"/>
                    </a:srgbClr>
                  </a:outerShdw>
                </a:effectLst>
              </a:rPr>
              <a:t>2 Samuel 23</a:t>
            </a:r>
            <a:br>
              <a:rPr lang="en-US" sz="2400" b="1" dirty="0" smtClean="0">
                <a:solidFill>
                  <a:schemeClr val="bg1"/>
                </a:solidFill>
                <a:effectLst>
                  <a:outerShdw blurRad="38100" dist="38100" dir="2700000" algn="tl">
                    <a:srgbClr val="000000">
                      <a:alpha val="43137"/>
                    </a:srgbClr>
                  </a:outerShdw>
                </a:effectLst>
              </a:rPr>
            </a:br>
            <a:endParaRPr lang="en-US" sz="2400" b="1" dirty="0" smtClean="0">
              <a:solidFill>
                <a:schemeClr val="bg1"/>
              </a:solidFill>
              <a:effectLst>
                <a:outerShdw blurRad="38100" dist="38100" dir="2700000" algn="tl">
                  <a:srgbClr val="000000">
                    <a:alpha val="43137"/>
                  </a:srgbClr>
                </a:outerShdw>
              </a:effectLst>
            </a:endParaRPr>
          </a:p>
          <a:p>
            <a:r>
              <a:rPr lang="en-US" sz="2400" b="1" dirty="0" smtClean="0">
                <a:solidFill>
                  <a:schemeClr val="bg1"/>
                </a:solidFill>
                <a:effectLst>
                  <a:outerShdw blurRad="38100" dist="38100" dir="2700000" algn="tl">
                    <a:srgbClr val="000000">
                      <a:alpha val="43137"/>
                    </a:srgbClr>
                  </a:outerShdw>
                </a:effectLst>
              </a:rPr>
              <a:t>					</a:t>
            </a:r>
            <a:r>
              <a:rPr lang="en-US" sz="2400" b="1" dirty="0" err="1" smtClean="0">
                <a:solidFill>
                  <a:schemeClr val="bg1"/>
                </a:solidFill>
                <a:effectLst>
                  <a:outerShdw blurRad="38100" dist="38100" dir="2700000" algn="tl">
                    <a:srgbClr val="000000">
                      <a:alpha val="43137"/>
                    </a:srgbClr>
                  </a:outerShdw>
                </a:effectLst>
              </a:rPr>
              <a:t>Ahithophel</a:t>
            </a:r>
            <a:r>
              <a:rPr lang="en-US" sz="2400" b="1" dirty="0" smtClean="0">
                <a:solidFill>
                  <a:schemeClr val="bg1"/>
                </a:solidFill>
                <a:effectLst>
                  <a:outerShdw blurRad="38100" dist="38100" dir="2700000" algn="tl">
                    <a:srgbClr val="000000">
                      <a:alpha val="43137"/>
                    </a:srgbClr>
                  </a:outerShdw>
                </a:effectLst>
              </a:rPr>
              <a:t> the </a:t>
            </a:r>
            <a:r>
              <a:rPr lang="en-US" sz="2400" b="1" dirty="0" err="1" smtClean="0">
                <a:solidFill>
                  <a:schemeClr val="bg1"/>
                </a:solidFill>
                <a:effectLst>
                  <a:outerShdw blurRad="38100" dist="38100" dir="2700000" algn="tl">
                    <a:srgbClr val="000000">
                      <a:alpha val="43137"/>
                    </a:srgbClr>
                  </a:outerShdw>
                </a:effectLst>
              </a:rPr>
              <a:t>Gilonite</a:t>
            </a:r>
            <a:endParaRPr lang="en-US" sz="2400" b="1" dirty="0" smtClean="0">
              <a:solidFill>
                <a:schemeClr val="bg1"/>
              </a:solidFill>
              <a:effectLst>
                <a:outerShdw blurRad="38100" dist="38100" dir="2700000" algn="tl">
                  <a:srgbClr val="000000">
                    <a:alpha val="43137"/>
                  </a:srgbClr>
                </a:outerShdw>
              </a:effectLst>
            </a:endParaRPr>
          </a:p>
          <a:p>
            <a:endParaRPr lang="en-US" sz="2400" b="1" dirty="0" smtClean="0">
              <a:solidFill>
                <a:schemeClr val="bg1"/>
              </a:solidFill>
              <a:effectLst>
                <a:outerShdw blurRad="38100" dist="38100" dir="2700000" algn="tl">
                  <a:srgbClr val="000000">
                    <a:alpha val="43137"/>
                  </a:srgbClr>
                </a:outerShdw>
              </a:effectLst>
            </a:endParaRPr>
          </a:p>
          <a:p>
            <a:r>
              <a:rPr lang="en-US" sz="2400" b="1" dirty="0" smtClean="0">
                <a:solidFill>
                  <a:schemeClr val="bg1"/>
                </a:solidFill>
                <a:effectLst>
                  <a:outerShdw blurRad="38100" dist="38100" dir="2700000" algn="tl">
                    <a:srgbClr val="000000">
                      <a:alpha val="43137"/>
                    </a:srgbClr>
                  </a:outerShdw>
                </a:effectLst>
              </a:rPr>
              <a:t>	</a:t>
            </a:r>
            <a:r>
              <a:rPr lang="en-US" sz="2400" b="1" dirty="0" smtClean="0">
                <a:solidFill>
                  <a:srgbClr val="FFFF00"/>
                </a:solidFill>
                <a:effectLst>
                  <a:outerShdw blurRad="38100" dist="38100" dir="2700000" algn="tl">
                    <a:srgbClr val="000000">
                      <a:alpha val="43137"/>
                    </a:srgbClr>
                  </a:outerShdw>
                </a:effectLst>
              </a:rPr>
              <a:t>Uriah the Hittite</a:t>
            </a:r>
            <a:r>
              <a:rPr lang="en-US" sz="2400" b="1" dirty="0" smtClean="0">
                <a:solidFill>
                  <a:schemeClr val="bg1"/>
                </a:solidFill>
                <a:effectLst>
                  <a:outerShdw blurRad="38100" dist="38100" dir="2700000" algn="tl">
                    <a:srgbClr val="000000">
                      <a:alpha val="43137"/>
                    </a:srgbClr>
                  </a:outerShdw>
                </a:effectLst>
              </a:rPr>
              <a:t>	    		</a:t>
            </a:r>
            <a:r>
              <a:rPr lang="en-US" sz="2400" b="1" dirty="0" err="1" smtClean="0">
                <a:solidFill>
                  <a:srgbClr val="FFFF00"/>
                </a:solidFill>
                <a:effectLst>
                  <a:outerShdw blurRad="38100" dist="38100" dir="2700000" algn="tl">
                    <a:srgbClr val="000000">
                      <a:alpha val="43137"/>
                    </a:srgbClr>
                  </a:outerShdw>
                </a:effectLst>
              </a:rPr>
              <a:t>Eliam</a:t>
            </a:r>
            <a:endParaRPr lang="en-US" sz="2400" b="1" dirty="0" smtClean="0">
              <a:solidFill>
                <a:srgbClr val="FFFF00"/>
              </a:solidFill>
              <a:effectLst>
                <a:outerShdw blurRad="38100" dist="38100" dir="2700000" algn="tl">
                  <a:srgbClr val="000000">
                    <a:alpha val="43137"/>
                  </a:srgbClr>
                </a:outerShdw>
              </a:effectLst>
            </a:endParaRPr>
          </a:p>
          <a:p>
            <a:endParaRPr lang="en-US" sz="2400" b="1" dirty="0" smtClean="0">
              <a:solidFill>
                <a:schemeClr val="bg1"/>
              </a:solidFill>
              <a:effectLst>
                <a:outerShdw blurRad="38100" dist="38100" dir="2700000" algn="tl">
                  <a:srgbClr val="000000">
                    <a:alpha val="43137"/>
                  </a:srgbClr>
                </a:outerShdw>
              </a:effectLst>
            </a:endParaRPr>
          </a:p>
          <a:p>
            <a:r>
              <a:rPr lang="en-US" sz="2400" b="1" dirty="0" smtClean="0">
                <a:solidFill>
                  <a:schemeClr val="bg1"/>
                </a:solidFill>
                <a:effectLst>
                  <a:outerShdw blurRad="38100" dist="38100" dir="2700000" algn="tl">
                    <a:srgbClr val="000000">
                      <a:alpha val="43137"/>
                    </a:srgbClr>
                  </a:outerShdw>
                </a:effectLst>
              </a:rPr>
              <a:t>					           Bathsheba</a:t>
            </a:r>
          </a:p>
          <a:p>
            <a:endParaRPr lang="en-US" sz="2400" b="1" dirty="0">
              <a:solidFill>
                <a:schemeClr val="bg1"/>
              </a:solidFill>
              <a:effectLst>
                <a:outerShdw blurRad="38100" dist="38100" dir="2700000" algn="tl">
                  <a:srgbClr val="000000">
                    <a:alpha val="43137"/>
                  </a:srgbClr>
                </a:outerShdw>
              </a:effectLst>
            </a:endParaRPr>
          </a:p>
        </p:txBody>
      </p:sp>
      <p:sp>
        <p:nvSpPr>
          <p:cNvPr id="10" name="Down Arrow 9"/>
          <p:cNvSpPr/>
          <p:nvPr/>
        </p:nvSpPr>
        <p:spPr>
          <a:xfrm>
            <a:off x="6172200" y="4724400"/>
            <a:ext cx="304800" cy="457200"/>
          </a:xfrm>
          <a:prstGeom prst="downArrow">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6172200" y="5410200"/>
            <a:ext cx="304800" cy="457200"/>
          </a:xfrm>
          <a:prstGeom prst="downArrow">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rot="940634">
            <a:off x="3496919" y="5514156"/>
            <a:ext cx="2455568" cy="369332"/>
          </a:xfrm>
          <a:prstGeom prst="rect">
            <a:avLst/>
          </a:prstGeom>
          <a:noFill/>
        </p:spPr>
        <p:txBody>
          <a:bodyPr wrap="square" rtlCol="0">
            <a:spAutoFit/>
          </a:bodyPr>
          <a:lstStyle/>
          <a:p>
            <a:r>
              <a:rPr lang="en-US" b="1" i="1" dirty="0" smtClean="0">
                <a:solidFill>
                  <a:schemeClr val="bg1"/>
                </a:solidFill>
              </a:rPr>
              <a:t>………….married…………</a:t>
            </a:r>
            <a:endParaRPr lang="en-US" b="1" i="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2000"/>
                                        <p:tgtEl>
                                          <p:spTgt spid="4"/>
                                        </p:tgtEl>
                                      </p:cBhvr>
                                    </p:animEffect>
                                  </p:childTnLst>
                                </p:cTn>
                              </p:par>
                              <p:par>
                                <p:cTn id="8" presetID="63" presetClass="path" presetSubtype="0" accel="50000" decel="50000" fill="hold" grpId="0" nodeType="withEffect">
                                  <p:stCondLst>
                                    <p:cond delay="0"/>
                                  </p:stCondLst>
                                  <p:childTnLst>
                                    <p:animMotion origin="layout" path="M 0 0  L 0.25 0  E" pathEditMode="relative" ptsTypes="">
                                      <p:cBhvr>
                                        <p:cTn id="9" dur="2000" fill="hold"/>
                                        <p:tgtEl>
                                          <p:spTgt spid="5"/>
                                        </p:tgtEl>
                                        <p:attrNameLst>
                                          <p:attrName>ppt_x</p:attrName>
                                          <p:attrName>ppt_y</p:attrName>
                                        </p:attrNameLst>
                                      </p:cBhvr>
                                    </p:animMotion>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8">
                                            <p:bg/>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8">
                                            <p:txEl>
                                              <p:pRg st="1" end="1"/>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9">
                                            <p:bg/>
                                          </p:spTgt>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9">
                                            <p:txEl>
                                              <p:pRg st="1" end="1"/>
                                            </p:txEl>
                                          </p:spTgt>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9">
                                            <p:txEl>
                                              <p:pRg st="2" end="2"/>
                                            </p:txEl>
                                          </p:spTgt>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9">
                                            <p:txEl>
                                              <p:pRg st="3" end="3"/>
                                            </p:txEl>
                                          </p:spTgt>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9">
                                            <p:txEl>
                                              <p:pRg st="7" end="7"/>
                                            </p:txEl>
                                          </p:spTgt>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10"/>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11"/>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xit" presetSubtype="0" fill="hold" grpId="1" nodeType="clickEffect">
                                  <p:stCondLst>
                                    <p:cond delay="0"/>
                                  </p:stCondLst>
                                  <p:childTnLst>
                                    <p:set>
                                      <p:cBhvr>
                                        <p:cTn id="61" dur="1" fill="hold">
                                          <p:stCondLst>
                                            <p:cond delay="0"/>
                                          </p:stCondLst>
                                        </p:cTn>
                                        <p:tgtEl>
                                          <p:spTgt spid="9">
                                            <p:txEl>
                                              <p:pRg st="1" end="1"/>
                                            </p:txEl>
                                          </p:spTgt>
                                        </p:tgtEl>
                                        <p:attrNameLst>
                                          <p:attrName>style.visibility</p:attrName>
                                        </p:attrNameLst>
                                      </p:cBhvr>
                                      <p:to>
                                        <p:strVal val="hidden"/>
                                      </p:to>
                                    </p:set>
                                  </p:childTnLst>
                                </p:cTn>
                              </p:par>
                              <p:par>
                                <p:cTn id="62" presetID="1" presetClass="exit" presetSubtype="0" fill="hold" grpId="1" nodeType="withEffect">
                                  <p:stCondLst>
                                    <p:cond delay="0"/>
                                  </p:stCondLst>
                                  <p:childTnLst>
                                    <p:set>
                                      <p:cBhvr>
                                        <p:cTn id="63" dur="1" fill="hold">
                                          <p:stCondLst>
                                            <p:cond delay="0"/>
                                          </p:stCondLst>
                                        </p:cTn>
                                        <p:tgtEl>
                                          <p:spTgt spid="9">
                                            <p:txEl>
                                              <p:pRg st="2" end="2"/>
                                            </p:txEl>
                                          </p:spTgt>
                                        </p:tgtEl>
                                        <p:attrNameLst>
                                          <p:attrName>style.visibility</p:attrName>
                                        </p:attrNameLst>
                                      </p:cBhvr>
                                      <p:to>
                                        <p:strVal val="hidden"/>
                                      </p:to>
                                    </p:set>
                                  </p:childTnLst>
                                </p:cTn>
                              </p:par>
                              <p:par>
                                <p:cTn id="64" presetID="1" presetClass="exit" presetSubtype="0" fill="hold" grpId="1" nodeType="withEffect">
                                  <p:stCondLst>
                                    <p:cond delay="0"/>
                                  </p:stCondLst>
                                  <p:childTnLst>
                                    <p:set>
                                      <p:cBhvr>
                                        <p:cTn id="65" dur="1" fill="hold">
                                          <p:stCondLst>
                                            <p:cond delay="0"/>
                                          </p:stCondLst>
                                        </p:cTn>
                                        <p:tgtEl>
                                          <p:spTgt spid="9">
                                            <p:txEl>
                                              <p:pRg st="3" end="3"/>
                                            </p:txEl>
                                          </p:spTgt>
                                        </p:tgtEl>
                                        <p:attrNameLst>
                                          <p:attrName>style.visibility</p:attrName>
                                        </p:attrNameLst>
                                      </p:cBhvr>
                                      <p:to>
                                        <p:strVal val="hidden"/>
                                      </p:to>
                                    </p:set>
                                  </p:childTnLst>
                                </p:cTn>
                              </p:par>
                              <p:par>
                                <p:cTn id="66" presetID="1" presetClass="exit" presetSubtype="0" fill="hold" grpId="1" nodeType="withEffect">
                                  <p:stCondLst>
                                    <p:cond delay="0"/>
                                  </p:stCondLst>
                                  <p:childTnLst>
                                    <p:set>
                                      <p:cBhvr>
                                        <p:cTn id="67" dur="1" fill="hold">
                                          <p:stCondLst>
                                            <p:cond delay="0"/>
                                          </p:stCondLst>
                                        </p:cTn>
                                        <p:tgtEl>
                                          <p:spTgt spid="9">
                                            <p:txEl>
                                              <p:pRg st="5" end="5"/>
                                            </p:txEl>
                                          </p:spTgt>
                                        </p:tgtEl>
                                        <p:attrNameLst>
                                          <p:attrName>style.visibility</p:attrName>
                                        </p:attrNameLst>
                                      </p:cBhvr>
                                      <p:to>
                                        <p:strVal val="hidden"/>
                                      </p:to>
                                    </p:set>
                                  </p:childTnLst>
                                </p:cTn>
                              </p:par>
                              <p:par>
                                <p:cTn id="68" presetID="1" presetClass="exit" presetSubtype="0" fill="hold" grpId="1" nodeType="withEffect">
                                  <p:stCondLst>
                                    <p:cond delay="0"/>
                                  </p:stCondLst>
                                  <p:childTnLst>
                                    <p:set>
                                      <p:cBhvr>
                                        <p:cTn id="69" dur="1" fill="hold">
                                          <p:stCondLst>
                                            <p:cond delay="0"/>
                                          </p:stCondLst>
                                        </p:cTn>
                                        <p:tgtEl>
                                          <p:spTgt spid="9">
                                            <p:txEl>
                                              <p:pRg st="7" end="7"/>
                                            </p:txEl>
                                          </p:spTgt>
                                        </p:tgtEl>
                                        <p:attrNameLst>
                                          <p:attrName>style.visibility</p:attrName>
                                        </p:attrNameLst>
                                      </p:cBhvr>
                                      <p:to>
                                        <p:strVal val="hidden"/>
                                      </p:to>
                                    </p:set>
                                  </p:childTnLst>
                                </p:cTn>
                              </p:par>
                              <p:par>
                                <p:cTn id="70" presetID="1" presetClass="exit" presetSubtype="0" fill="hold" grpId="1" nodeType="withEffect">
                                  <p:stCondLst>
                                    <p:cond delay="0"/>
                                  </p:stCondLst>
                                  <p:childTnLst>
                                    <p:set>
                                      <p:cBhvr>
                                        <p:cTn id="71" dur="1" fill="hold">
                                          <p:stCondLst>
                                            <p:cond delay="0"/>
                                          </p:stCondLst>
                                        </p:cTn>
                                        <p:tgtEl>
                                          <p:spTgt spid="9">
                                            <p:bg/>
                                          </p:spTgt>
                                        </p:tgtEl>
                                        <p:attrNameLst>
                                          <p:attrName>style.visibility</p:attrName>
                                        </p:attrNameLst>
                                      </p:cBhvr>
                                      <p:to>
                                        <p:strVal val="hidden"/>
                                      </p:to>
                                    </p:set>
                                  </p:childTnLst>
                                </p:cTn>
                              </p:par>
                              <p:par>
                                <p:cTn id="72" presetID="1" presetClass="exit" presetSubtype="0" fill="hold" grpId="1" nodeType="withEffect">
                                  <p:stCondLst>
                                    <p:cond delay="0"/>
                                  </p:stCondLst>
                                  <p:childTnLst>
                                    <p:set>
                                      <p:cBhvr>
                                        <p:cTn id="73" dur="1" fill="hold">
                                          <p:stCondLst>
                                            <p:cond delay="0"/>
                                          </p:stCondLst>
                                        </p:cTn>
                                        <p:tgtEl>
                                          <p:spTgt spid="8">
                                            <p:txEl>
                                              <p:pRg st="1" end="1"/>
                                            </p:txEl>
                                          </p:spTgt>
                                        </p:tgtEl>
                                        <p:attrNameLst>
                                          <p:attrName>style.visibility</p:attrName>
                                        </p:attrNameLst>
                                      </p:cBhvr>
                                      <p:to>
                                        <p:strVal val="hidden"/>
                                      </p:to>
                                    </p:set>
                                  </p:childTnLst>
                                </p:cTn>
                              </p:par>
                              <p:par>
                                <p:cTn id="74" presetID="1" presetClass="exit" presetSubtype="0" fill="hold" grpId="1" nodeType="withEffect">
                                  <p:stCondLst>
                                    <p:cond delay="0"/>
                                  </p:stCondLst>
                                  <p:childTnLst>
                                    <p:set>
                                      <p:cBhvr>
                                        <p:cTn id="75" dur="1" fill="hold">
                                          <p:stCondLst>
                                            <p:cond delay="0"/>
                                          </p:stCondLst>
                                        </p:cTn>
                                        <p:tgtEl>
                                          <p:spTgt spid="8">
                                            <p:txEl>
                                              <p:pRg st="2" end="2"/>
                                            </p:txEl>
                                          </p:spTgt>
                                        </p:tgtEl>
                                        <p:attrNameLst>
                                          <p:attrName>style.visibility</p:attrName>
                                        </p:attrNameLst>
                                      </p:cBhvr>
                                      <p:to>
                                        <p:strVal val="hidden"/>
                                      </p:to>
                                    </p:set>
                                  </p:childTnLst>
                                </p:cTn>
                              </p:par>
                              <p:par>
                                <p:cTn id="76" presetID="1" presetClass="exit" presetSubtype="0" fill="hold" grpId="1" nodeType="withEffect">
                                  <p:stCondLst>
                                    <p:cond delay="0"/>
                                  </p:stCondLst>
                                  <p:childTnLst>
                                    <p:set>
                                      <p:cBhvr>
                                        <p:cTn id="77" dur="1" fill="hold">
                                          <p:stCondLst>
                                            <p:cond delay="0"/>
                                          </p:stCondLst>
                                        </p:cTn>
                                        <p:tgtEl>
                                          <p:spTgt spid="8">
                                            <p:txEl>
                                              <p:pRg st="3" end="3"/>
                                            </p:txEl>
                                          </p:spTgt>
                                        </p:tgtEl>
                                        <p:attrNameLst>
                                          <p:attrName>style.visibility</p:attrName>
                                        </p:attrNameLst>
                                      </p:cBhvr>
                                      <p:to>
                                        <p:strVal val="hidden"/>
                                      </p:to>
                                    </p:set>
                                  </p:childTnLst>
                                </p:cTn>
                              </p:par>
                              <p:par>
                                <p:cTn id="78" presetID="1" presetClass="exit" presetSubtype="0" fill="hold" grpId="1" nodeType="withEffect">
                                  <p:stCondLst>
                                    <p:cond delay="0"/>
                                  </p:stCondLst>
                                  <p:childTnLst>
                                    <p:set>
                                      <p:cBhvr>
                                        <p:cTn id="79" dur="1" fill="hold">
                                          <p:stCondLst>
                                            <p:cond delay="0"/>
                                          </p:stCondLst>
                                        </p:cTn>
                                        <p:tgtEl>
                                          <p:spTgt spid="8">
                                            <p:txEl>
                                              <p:pRg st="4" end="4"/>
                                            </p:txEl>
                                          </p:spTgt>
                                        </p:tgtEl>
                                        <p:attrNameLst>
                                          <p:attrName>style.visibility</p:attrName>
                                        </p:attrNameLst>
                                      </p:cBhvr>
                                      <p:to>
                                        <p:strVal val="hidden"/>
                                      </p:to>
                                    </p:set>
                                  </p:childTnLst>
                                </p:cTn>
                              </p:par>
                              <p:par>
                                <p:cTn id="80" presetID="1" presetClass="exit" presetSubtype="0" fill="hold" grpId="1" nodeType="withEffect">
                                  <p:stCondLst>
                                    <p:cond delay="0"/>
                                  </p:stCondLst>
                                  <p:childTnLst>
                                    <p:set>
                                      <p:cBhvr>
                                        <p:cTn id="81" dur="1" fill="hold">
                                          <p:stCondLst>
                                            <p:cond delay="0"/>
                                          </p:stCondLst>
                                        </p:cTn>
                                        <p:tgtEl>
                                          <p:spTgt spid="8">
                                            <p:txEl>
                                              <p:pRg st="6" end="6"/>
                                            </p:txEl>
                                          </p:spTgt>
                                        </p:tgtEl>
                                        <p:attrNameLst>
                                          <p:attrName>style.visibility</p:attrName>
                                        </p:attrNameLst>
                                      </p:cBhvr>
                                      <p:to>
                                        <p:strVal val="hidden"/>
                                      </p:to>
                                    </p:set>
                                  </p:childTnLst>
                                </p:cTn>
                              </p:par>
                              <p:par>
                                <p:cTn id="82" presetID="1" presetClass="exit" presetSubtype="0" fill="hold" grpId="1" nodeType="withEffect">
                                  <p:stCondLst>
                                    <p:cond delay="0"/>
                                  </p:stCondLst>
                                  <p:childTnLst>
                                    <p:set>
                                      <p:cBhvr>
                                        <p:cTn id="83" dur="1" fill="hold">
                                          <p:stCondLst>
                                            <p:cond delay="0"/>
                                          </p:stCondLst>
                                        </p:cTn>
                                        <p:tgtEl>
                                          <p:spTgt spid="8">
                                            <p:txEl>
                                              <p:pRg st="7" end="7"/>
                                            </p:txEl>
                                          </p:spTgt>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8">
                                            <p:bg/>
                                          </p:spTgt>
                                        </p:tgtEl>
                                        <p:attrNameLst>
                                          <p:attrName>style.visibility</p:attrName>
                                        </p:attrNameLst>
                                      </p:cBhvr>
                                      <p:to>
                                        <p:strVal val="hidden"/>
                                      </p:to>
                                    </p:set>
                                  </p:childTnLst>
                                </p:cTn>
                              </p:par>
                              <p:par>
                                <p:cTn id="86" presetID="1" presetClass="exit" presetSubtype="0" fill="hold" grpId="1" nodeType="withEffect">
                                  <p:stCondLst>
                                    <p:cond delay="0"/>
                                  </p:stCondLst>
                                  <p:childTnLst>
                                    <p:set>
                                      <p:cBhvr>
                                        <p:cTn id="87" dur="1" fill="hold">
                                          <p:stCondLst>
                                            <p:cond delay="0"/>
                                          </p:stCondLst>
                                        </p:cTn>
                                        <p:tgtEl>
                                          <p:spTgt spid="10"/>
                                        </p:tgtEl>
                                        <p:attrNameLst>
                                          <p:attrName>style.visibility</p:attrName>
                                        </p:attrNameLst>
                                      </p:cBhvr>
                                      <p:to>
                                        <p:strVal val="hidden"/>
                                      </p:to>
                                    </p:set>
                                  </p:childTnLst>
                                </p:cTn>
                              </p:par>
                              <p:par>
                                <p:cTn id="88" presetID="1" presetClass="exit" presetSubtype="0" fill="hold" grpId="1" nodeType="withEffect">
                                  <p:stCondLst>
                                    <p:cond delay="0"/>
                                  </p:stCondLst>
                                  <p:childTnLst>
                                    <p:set>
                                      <p:cBhvr>
                                        <p:cTn id="89" dur="1" fill="hold">
                                          <p:stCondLst>
                                            <p:cond delay="0"/>
                                          </p:stCondLst>
                                        </p:cTn>
                                        <p:tgtEl>
                                          <p:spTgt spid="11"/>
                                        </p:tgtEl>
                                        <p:attrNameLst>
                                          <p:attrName>style.visibility</p:attrName>
                                        </p:attrNameLst>
                                      </p:cBhvr>
                                      <p:to>
                                        <p:strVal val="hidden"/>
                                      </p:to>
                                    </p:set>
                                  </p:childTnLst>
                                </p:cTn>
                              </p:par>
                              <p:par>
                                <p:cTn id="90" presetID="1" presetClass="exit" presetSubtype="0" fill="hold" grpId="1" nodeType="withEffect">
                                  <p:stCondLst>
                                    <p:cond delay="0"/>
                                  </p:stCondLst>
                                  <p:childTnLst>
                                    <p:set>
                                      <p:cBhvr>
                                        <p:cTn id="91" dur="1" fill="hold">
                                          <p:stCondLst>
                                            <p:cond delay="0"/>
                                          </p:stCondLst>
                                        </p:cTn>
                                        <p:tgtEl>
                                          <p:spTgt spid="12"/>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22" presetClass="entr" presetSubtype="8" fill="hold" grpId="0" nodeType="clickEffect">
                                  <p:stCondLst>
                                    <p:cond delay="0"/>
                                  </p:stCondLst>
                                  <p:childTnLst>
                                    <p:set>
                                      <p:cBhvr>
                                        <p:cTn id="95" dur="1" fill="hold">
                                          <p:stCondLst>
                                            <p:cond delay="0"/>
                                          </p:stCondLst>
                                        </p:cTn>
                                        <p:tgtEl>
                                          <p:spTgt spid="6"/>
                                        </p:tgtEl>
                                        <p:attrNameLst>
                                          <p:attrName>style.visibility</p:attrName>
                                        </p:attrNameLst>
                                      </p:cBhvr>
                                      <p:to>
                                        <p:strVal val="visible"/>
                                      </p:to>
                                    </p:set>
                                    <p:animEffect transition="in" filter="wipe(left)">
                                      <p:cBhvr>
                                        <p:cTn id="96" dur="2000"/>
                                        <p:tgtEl>
                                          <p:spTgt spid="6"/>
                                        </p:tgtEl>
                                      </p:cBhvr>
                                    </p:animEffect>
                                  </p:childTnLst>
                                </p:cTn>
                              </p:par>
                              <p:par>
                                <p:cTn id="97" presetID="1" presetClass="entr" presetSubtype="0" fill="hold" grpId="1" nodeType="withEffect">
                                  <p:stCondLst>
                                    <p:cond delay="0"/>
                                  </p:stCondLst>
                                  <p:childTnLst>
                                    <p:set>
                                      <p:cBhvr>
                                        <p:cTn id="98" dur="1" fill="hold">
                                          <p:stCondLst>
                                            <p:cond delay="0"/>
                                          </p:stCondLst>
                                        </p:cTn>
                                        <p:tgtEl>
                                          <p:spTgt spid="7"/>
                                        </p:tgtEl>
                                        <p:attrNameLst>
                                          <p:attrName>style.visibility</p:attrName>
                                        </p:attrNameLst>
                                      </p:cBhvr>
                                      <p:to>
                                        <p:strVal val="visible"/>
                                      </p:to>
                                    </p:set>
                                  </p:childTnLst>
                                </p:cTn>
                              </p:par>
                              <p:par>
                                <p:cTn id="99" presetID="63" presetClass="path" presetSubtype="0" accel="50000" decel="50000" fill="hold" grpId="0" nodeType="withEffect">
                                  <p:stCondLst>
                                    <p:cond delay="0"/>
                                  </p:stCondLst>
                                  <p:childTnLst>
                                    <p:animMotion origin="layout" path="M 0 0  L 0.25 0  E" pathEditMode="relative" ptsTypes="">
                                      <p:cBhvr>
                                        <p:cTn id="100" dur="2000" fill="hold"/>
                                        <p:tgtEl>
                                          <p:spTgt spid="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7" grpId="1"/>
      <p:bldP spid="8" grpId="0" uiExpand="1" build="p" bldLvl="2" animBg="1"/>
      <p:bldP spid="8" grpId="1" build="allAtOnce" animBg="1"/>
      <p:bldP spid="9" grpId="0" uiExpand="1" build="p" bldLvl="2" animBg="1"/>
      <p:bldP spid="9" grpId="1" build="allAtOnce" animBg="1"/>
      <p:bldP spid="10" grpId="0" animBg="1"/>
      <p:bldP spid="10" grpId="1" animBg="1"/>
      <p:bldP spid="11" grpId="0" animBg="1"/>
      <p:bldP spid="11" grpId="1" animBg="1"/>
      <p:bldP spid="12" grpId="0"/>
      <p:bldP spid="12"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76200"/>
            <a:ext cx="5334000" cy="658641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41</a:t>
            </a:r>
          </a:p>
          <a:p>
            <a:endParaRPr lang="en-US" sz="2400" b="1" dirty="0" smtClean="0">
              <a:solidFill>
                <a:srgbClr val="FFFF00"/>
              </a:solidFill>
              <a:effectLst>
                <a:outerShdw blurRad="38100" dist="38100" dir="2700000" algn="tl">
                  <a:srgbClr val="000000">
                    <a:alpha val="43137"/>
                  </a:srgbClr>
                </a:outerShdw>
              </a:effectLst>
            </a:endParaRPr>
          </a:p>
          <a:p>
            <a:r>
              <a:rPr lang="en-US" sz="2200" b="1" dirty="0" smtClean="0">
                <a:solidFill>
                  <a:schemeClr val="bg1"/>
                </a:solidFill>
              </a:rPr>
              <a:t>As for me, I said, “O Lord, be gracious to me;</a:t>
            </a:r>
            <a:br>
              <a:rPr lang="en-US" sz="2200" b="1" dirty="0" smtClean="0">
                <a:solidFill>
                  <a:schemeClr val="bg1"/>
                </a:solidFill>
              </a:rPr>
            </a:br>
            <a:r>
              <a:rPr lang="en-US" sz="2200" b="1" dirty="0" smtClean="0">
                <a:solidFill>
                  <a:schemeClr val="bg1"/>
                </a:solidFill>
              </a:rPr>
              <a:t>heal me, for I have sinned against you!”</a:t>
            </a:r>
            <a:br>
              <a:rPr lang="en-US" sz="2200" b="1" dirty="0" smtClean="0">
                <a:solidFill>
                  <a:schemeClr val="bg1"/>
                </a:solidFill>
              </a:rPr>
            </a:br>
            <a:r>
              <a:rPr lang="en-US" sz="2200" b="1" dirty="0" smtClean="0">
                <a:solidFill>
                  <a:schemeClr val="bg1"/>
                </a:solidFill>
              </a:rPr>
              <a:t>My enemies say of me in malice,</a:t>
            </a:r>
            <a:br>
              <a:rPr lang="en-US" sz="2200" b="1" dirty="0" smtClean="0">
                <a:solidFill>
                  <a:schemeClr val="bg1"/>
                </a:solidFill>
              </a:rPr>
            </a:br>
            <a:r>
              <a:rPr lang="en-US" sz="2200" b="1" dirty="0" smtClean="0">
                <a:solidFill>
                  <a:schemeClr val="bg1"/>
                </a:solidFill>
              </a:rPr>
              <a:t>“When will he die, and his name perish?”</a:t>
            </a:r>
            <a:br>
              <a:rPr lang="en-US" sz="2200" b="1" dirty="0" smtClean="0">
                <a:solidFill>
                  <a:schemeClr val="bg1"/>
                </a:solidFill>
              </a:rPr>
            </a:br>
            <a:r>
              <a:rPr lang="en-US" sz="2200" b="1" dirty="0" smtClean="0">
                <a:solidFill>
                  <a:schemeClr val="bg1"/>
                </a:solidFill>
              </a:rPr>
              <a:t>And when one comes to see me, he utters empty words,</a:t>
            </a:r>
            <a:br>
              <a:rPr lang="en-US" sz="2200" b="1" dirty="0" smtClean="0">
                <a:solidFill>
                  <a:schemeClr val="bg1"/>
                </a:solidFill>
              </a:rPr>
            </a:br>
            <a:r>
              <a:rPr lang="en-US" sz="2200" b="1" dirty="0" smtClean="0">
                <a:solidFill>
                  <a:schemeClr val="bg1"/>
                </a:solidFill>
              </a:rPr>
              <a:t>while his heart gathers iniquity;</a:t>
            </a:r>
            <a:br>
              <a:rPr lang="en-US" sz="2200" b="1" dirty="0" smtClean="0">
                <a:solidFill>
                  <a:schemeClr val="bg1"/>
                </a:solidFill>
              </a:rPr>
            </a:br>
            <a:r>
              <a:rPr lang="en-US" sz="2200" b="1" dirty="0" smtClean="0">
                <a:solidFill>
                  <a:schemeClr val="bg1"/>
                </a:solidFill>
              </a:rPr>
              <a:t>when he goes out, he tells it abroad.</a:t>
            </a:r>
            <a:br>
              <a:rPr lang="en-US" sz="2200" b="1" dirty="0" smtClean="0">
                <a:solidFill>
                  <a:schemeClr val="bg1"/>
                </a:solidFill>
              </a:rPr>
            </a:br>
            <a:r>
              <a:rPr lang="en-US" sz="2200" b="1" dirty="0" smtClean="0">
                <a:solidFill>
                  <a:schemeClr val="bg1"/>
                </a:solidFill>
              </a:rPr>
              <a:t>All who hate me whisper together about me;</a:t>
            </a:r>
            <a:br>
              <a:rPr lang="en-US" sz="2200" b="1" dirty="0" smtClean="0">
                <a:solidFill>
                  <a:schemeClr val="bg1"/>
                </a:solidFill>
              </a:rPr>
            </a:br>
            <a:r>
              <a:rPr lang="en-US" sz="2200" b="1" dirty="0" smtClean="0">
                <a:solidFill>
                  <a:schemeClr val="bg1"/>
                </a:solidFill>
              </a:rPr>
              <a:t>they imagine the worst for me.</a:t>
            </a:r>
          </a:p>
          <a:p>
            <a:r>
              <a:rPr lang="en-US" sz="2200" b="1" dirty="0" smtClean="0">
                <a:solidFill>
                  <a:schemeClr val="bg1"/>
                </a:solidFill>
              </a:rPr>
              <a:t>They say, “A deadly thing is poured out on him;</a:t>
            </a:r>
            <a:br>
              <a:rPr lang="en-US" sz="2200" b="1" dirty="0" smtClean="0">
                <a:solidFill>
                  <a:schemeClr val="bg1"/>
                </a:solidFill>
              </a:rPr>
            </a:br>
            <a:r>
              <a:rPr lang="en-US" sz="2200" b="1" dirty="0" smtClean="0">
                <a:solidFill>
                  <a:schemeClr val="bg1"/>
                </a:solidFill>
              </a:rPr>
              <a:t>he will not rise again from where he lies.”</a:t>
            </a:r>
            <a:br>
              <a:rPr lang="en-US" sz="2200" b="1" dirty="0" smtClean="0">
                <a:solidFill>
                  <a:schemeClr val="bg1"/>
                </a:solidFill>
              </a:rPr>
            </a:br>
            <a:r>
              <a:rPr lang="en-US" sz="2200" b="1" dirty="0" smtClean="0">
                <a:solidFill>
                  <a:schemeClr val="bg1"/>
                </a:solidFill>
              </a:rPr>
              <a:t>Even my close friend in whom I trusted,</a:t>
            </a:r>
            <a:br>
              <a:rPr lang="en-US" sz="2200" b="1" dirty="0" smtClean="0">
                <a:solidFill>
                  <a:schemeClr val="bg1"/>
                </a:solidFill>
              </a:rPr>
            </a:br>
            <a:r>
              <a:rPr lang="en-US" sz="2200" b="1" dirty="0" smtClean="0">
                <a:solidFill>
                  <a:schemeClr val="bg1"/>
                </a:solidFill>
              </a:rPr>
              <a:t>who ate my bread, has lifted his heel against me.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76200"/>
            <a:ext cx="5334000" cy="658641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41</a:t>
            </a:r>
          </a:p>
          <a:p>
            <a:endParaRPr lang="en-US" sz="2400" b="1" dirty="0" smtClean="0">
              <a:solidFill>
                <a:srgbClr val="FFFF00"/>
              </a:solidFill>
              <a:effectLst>
                <a:outerShdw blurRad="38100" dist="38100" dir="2700000" algn="tl">
                  <a:srgbClr val="000000">
                    <a:alpha val="43137"/>
                  </a:srgbClr>
                </a:outerShdw>
              </a:effectLst>
            </a:endParaRPr>
          </a:p>
          <a:p>
            <a:r>
              <a:rPr lang="en-US" sz="2200" b="1" dirty="0" smtClean="0">
                <a:solidFill>
                  <a:schemeClr val="bg1"/>
                </a:solidFill>
              </a:rPr>
              <a:t>As for me, I said, “O Lord, be gracious to me;</a:t>
            </a:r>
            <a:br>
              <a:rPr lang="en-US" sz="2200" b="1" dirty="0" smtClean="0">
                <a:solidFill>
                  <a:schemeClr val="bg1"/>
                </a:solidFill>
              </a:rPr>
            </a:br>
            <a:r>
              <a:rPr lang="en-US" sz="2200" b="1" dirty="0" smtClean="0">
                <a:solidFill>
                  <a:schemeClr val="bg1"/>
                </a:solidFill>
              </a:rPr>
              <a:t>heal me, for </a:t>
            </a:r>
            <a:r>
              <a:rPr lang="en-US" sz="2200" b="1" u="sng" dirty="0" smtClean="0">
                <a:solidFill>
                  <a:srgbClr val="FFFF00"/>
                </a:solidFill>
              </a:rPr>
              <a:t>I have sinned against you</a:t>
            </a:r>
            <a:r>
              <a:rPr lang="en-US" sz="2200" b="1" dirty="0" smtClean="0">
                <a:solidFill>
                  <a:schemeClr val="bg1"/>
                </a:solidFill>
              </a:rPr>
              <a:t>!”</a:t>
            </a:r>
            <a:br>
              <a:rPr lang="en-US" sz="2200" b="1" dirty="0" smtClean="0">
                <a:solidFill>
                  <a:schemeClr val="bg1"/>
                </a:solidFill>
              </a:rPr>
            </a:br>
            <a:r>
              <a:rPr lang="en-US" sz="2200" b="1" dirty="0" smtClean="0">
                <a:solidFill>
                  <a:schemeClr val="bg1"/>
                </a:solidFill>
              </a:rPr>
              <a:t>My enemies say of me in malice,</a:t>
            </a:r>
            <a:br>
              <a:rPr lang="en-US" sz="2200" b="1" dirty="0" smtClean="0">
                <a:solidFill>
                  <a:schemeClr val="bg1"/>
                </a:solidFill>
              </a:rPr>
            </a:br>
            <a:r>
              <a:rPr lang="en-US" sz="2200" b="1" dirty="0" smtClean="0">
                <a:solidFill>
                  <a:schemeClr val="bg1"/>
                </a:solidFill>
              </a:rPr>
              <a:t>“When will he die, and his name perish?”</a:t>
            </a:r>
            <a:br>
              <a:rPr lang="en-US" sz="2200" b="1" dirty="0" smtClean="0">
                <a:solidFill>
                  <a:schemeClr val="bg1"/>
                </a:solidFill>
              </a:rPr>
            </a:br>
            <a:r>
              <a:rPr lang="en-US" sz="2200" b="1" dirty="0" smtClean="0">
                <a:solidFill>
                  <a:schemeClr val="bg1"/>
                </a:solidFill>
              </a:rPr>
              <a:t>And when one comes to see me, he utters empty words,</a:t>
            </a:r>
            <a:br>
              <a:rPr lang="en-US" sz="2200" b="1" dirty="0" smtClean="0">
                <a:solidFill>
                  <a:schemeClr val="bg1"/>
                </a:solidFill>
              </a:rPr>
            </a:br>
            <a:r>
              <a:rPr lang="en-US" sz="2200" b="1" dirty="0" smtClean="0">
                <a:solidFill>
                  <a:schemeClr val="bg1"/>
                </a:solidFill>
              </a:rPr>
              <a:t>while his heart gathers iniquity;</a:t>
            </a:r>
            <a:br>
              <a:rPr lang="en-US" sz="2200" b="1" dirty="0" smtClean="0">
                <a:solidFill>
                  <a:schemeClr val="bg1"/>
                </a:solidFill>
              </a:rPr>
            </a:br>
            <a:r>
              <a:rPr lang="en-US" sz="2200" b="1" dirty="0" smtClean="0">
                <a:solidFill>
                  <a:schemeClr val="bg1"/>
                </a:solidFill>
              </a:rPr>
              <a:t>when he goes out, he tells it abroad.</a:t>
            </a:r>
            <a:br>
              <a:rPr lang="en-US" sz="2200" b="1" dirty="0" smtClean="0">
                <a:solidFill>
                  <a:schemeClr val="bg1"/>
                </a:solidFill>
              </a:rPr>
            </a:br>
            <a:r>
              <a:rPr lang="en-US" sz="2200" b="1" dirty="0" smtClean="0">
                <a:solidFill>
                  <a:schemeClr val="bg1"/>
                </a:solidFill>
              </a:rPr>
              <a:t>All who hate me whisper together about me;</a:t>
            </a:r>
            <a:br>
              <a:rPr lang="en-US" sz="2200" b="1" dirty="0" smtClean="0">
                <a:solidFill>
                  <a:schemeClr val="bg1"/>
                </a:solidFill>
              </a:rPr>
            </a:br>
            <a:r>
              <a:rPr lang="en-US" sz="2200" b="1" dirty="0" smtClean="0">
                <a:solidFill>
                  <a:schemeClr val="bg1"/>
                </a:solidFill>
              </a:rPr>
              <a:t>they imagine the worst for me.</a:t>
            </a:r>
          </a:p>
          <a:p>
            <a:r>
              <a:rPr lang="en-US" sz="2200" b="1" dirty="0" smtClean="0">
                <a:solidFill>
                  <a:schemeClr val="bg1"/>
                </a:solidFill>
              </a:rPr>
              <a:t>They say, “A deadly thing is poured out on him;</a:t>
            </a:r>
            <a:br>
              <a:rPr lang="en-US" sz="2200" b="1" dirty="0" smtClean="0">
                <a:solidFill>
                  <a:schemeClr val="bg1"/>
                </a:solidFill>
              </a:rPr>
            </a:br>
            <a:r>
              <a:rPr lang="en-US" sz="2200" b="1" dirty="0" smtClean="0">
                <a:solidFill>
                  <a:schemeClr val="bg1"/>
                </a:solidFill>
              </a:rPr>
              <a:t>he will not rise again from where he lies.”</a:t>
            </a:r>
            <a:br>
              <a:rPr lang="en-US" sz="2200" b="1" dirty="0" smtClean="0">
                <a:solidFill>
                  <a:schemeClr val="bg1"/>
                </a:solidFill>
              </a:rPr>
            </a:br>
            <a:r>
              <a:rPr lang="en-US" sz="2200" b="1" dirty="0" smtClean="0">
                <a:solidFill>
                  <a:schemeClr val="bg1"/>
                </a:solidFill>
              </a:rPr>
              <a:t>Even my close friend in whom I trusted,</a:t>
            </a:r>
            <a:br>
              <a:rPr lang="en-US" sz="2200" b="1" dirty="0" smtClean="0">
                <a:solidFill>
                  <a:schemeClr val="bg1"/>
                </a:solidFill>
              </a:rPr>
            </a:br>
            <a:r>
              <a:rPr lang="en-US" sz="2200" b="1" dirty="0" smtClean="0">
                <a:solidFill>
                  <a:schemeClr val="bg1"/>
                </a:solidFill>
              </a:rPr>
              <a:t>who ate my bread, has lifted his heel against me.</a:t>
            </a:r>
          </a:p>
        </p:txBody>
      </p:sp>
      <p:sp>
        <p:nvSpPr>
          <p:cNvPr id="7" name="Rectangle 6"/>
          <p:cNvSpPr/>
          <p:nvPr/>
        </p:nvSpPr>
        <p:spPr>
          <a:xfrm>
            <a:off x="5715000" y="609600"/>
            <a:ext cx="2667000" cy="2308324"/>
          </a:xfrm>
          <a:prstGeom prst="rect">
            <a:avLst/>
          </a:prstGeom>
          <a:solidFill>
            <a:schemeClr val="bg1"/>
          </a:solidFill>
          <a:ln>
            <a:solidFill>
              <a:schemeClr val="tx1"/>
            </a:solidFill>
          </a:ln>
          <a:effectLst>
            <a:outerShdw blurRad="50800" dist="381000" dir="2700000" algn="tl" rotWithShape="0">
              <a:prstClr val="black">
                <a:alpha val="40000"/>
              </a:prstClr>
            </a:outerShdw>
          </a:effectLst>
        </p:spPr>
        <p:txBody>
          <a:bodyPr wrap="square">
            <a:spAutoFit/>
          </a:bodyPr>
          <a:lstStyle/>
          <a:p>
            <a:r>
              <a:rPr lang="en-US" sz="2400" b="1" i="1" u="sng" dirty="0" smtClean="0">
                <a:effectLst>
                  <a:outerShdw blurRad="38100" dist="38100" dir="2700000" algn="tl">
                    <a:srgbClr val="000000">
                      <a:alpha val="43137"/>
                    </a:srgbClr>
                  </a:outerShdw>
                </a:effectLst>
              </a:rPr>
              <a:t>2 Sam. 16:11</a:t>
            </a:r>
          </a:p>
          <a:p>
            <a:endParaRPr lang="en-US" sz="2400" b="1" i="1" u="sng" dirty="0" smtClean="0">
              <a:effectLst>
                <a:outerShdw blurRad="38100" dist="38100" dir="2700000" algn="tl">
                  <a:srgbClr val="000000">
                    <a:alpha val="43137"/>
                  </a:srgbClr>
                </a:outerShdw>
              </a:effectLst>
            </a:endParaRPr>
          </a:p>
          <a:p>
            <a:r>
              <a:rPr lang="en-US" sz="2400" b="1" dirty="0" smtClean="0"/>
              <a:t>“Leave him alone, and let him curse, for the Lord has told him to.” </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76200"/>
            <a:ext cx="5334000" cy="658641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41</a:t>
            </a:r>
          </a:p>
          <a:p>
            <a:endParaRPr lang="en-US" sz="2400" b="1" dirty="0" smtClean="0">
              <a:solidFill>
                <a:srgbClr val="FFFF00"/>
              </a:solidFill>
              <a:effectLst>
                <a:outerShdw blurRad="38100" dist="38100" dir="2700000" algn="tl">
                  <a:srgbClr val="000000">
                    <a:alpha val="43137"/>
                  </a:srgbClr>
                </a:outerShdw>
              </a:effectLst>
            </a:endParaRPr>
          </a:p>
          <a:p>
            <a:r>
              <a:rPr lang="en-US" sz="2200" b="1" dirty="0" smtClean="0">
                <a:solidFill>
                  <a:schemeClr val="bg1"/>
                </a:solidFill>
              </a:rPr>
              <a:t>As for me, I said, “O Lord, be gracious to me;</a:t>
            </a:r>
            <a:br>
              <a:rPr lang="en-US" sz="2200" b="1" dirty="0" smtClean="0">
                <a:solidFill>
                  <a:schemeClr val="bg1"/>
                </a:solidFill>
              </a:rPr>
            </a:br>
            <a:r>
              <a:rPr lang="en-US" sz="2200" b="1" dirty="0" smtClean="0">
                <a:solidFill>
                  <a:schemeClr val="bg1"/>
                </a:solidFill>
              </a:rPr>
              <a:t>heal me, for I have sinned against you!”</a:t>
            </a:r>
            <a:br>
              <a:rPr lang="en-US" sz="2200" b="1" dirty="0" smtClean="0">
                <a:solidFill>
                  <a:schemeClr val="bg1"/>
                </a:solidFill>
              </a:rPr>
            </a:br>
            <a:r>
              <a:rPr lang="en-US" sz="2200" b="1" u="sng" dirty="0" smtClean="0">
                <a:solidFill>
                  <a:srgbClr val="FFFF00"/>
                </a:solidFill>
              </a:rPr>
              <a:t>My enemies say of me in malice,</a:t>
            </a:r>
            <a:br>
              <a:rPr lang="en-US" sz="2200" b="1" u="sng" dirty="0" smtClean="0">
                <a:solidFill>
                  <a:srgbClr val="FFFF00"/>
                </a:solidFill>
              </a:rPr>
            </a:br>
            <a:r>
              <a:rPr lang="en-US" sz="2200" b="1" u="sng" dirty="0" smtClean="0">
                <a:solidFill>
                  <a:srgbClr val="FFFF00"/>
                </a:solidFill>
              </a:rPr>
              <a:t>“When will he die, and his name perish</a:t>
            </a:r>
            <a:r>
              <a:rPr lang="en-US" sz="2200" b="1" dirty="0" smtClean="0">
                <a:solidFill>
                  <a:srgbClr val="FFFF00"/>
                </a:solidFill>
              </a:rPr>
              <a:t>?”</a:t>
            </a:r>
            <a:r>
              <a:rPr lang="en-US" sz="2200" b="1" dirty="0" smtClean="0">
                <a:solidFill>
                  <a:schemeClr val="bg1"/>
                </a:solidFill>
              </a:rPr>
              <a:t/>
            </a:r>
            <a:br>
              <a:rPr lang="en-US" sz="2200" b="1" dirty="0" smtClean="0">
                <a:solidFill>
                  <a:schemeClr val="bg1"/>
                </a:solidFill>
              </a:rPr>
            </a:br>
            <a:r>
              <a:rPr lang="en-US" sz="2200" b="1" dirty="0" smtClean="0">
                <a:solidFill>
                  <a:schemeClr val="bg1"/>
                </a:solidFill>
              </a:rPr>
              <a:t>And when one comes to see me, he utters empty words,</a:t>
            </a:r>
            <a:br>
              <a:rPr lang="en-US" sz="2200" b="1" dirty="0" smtClean="0">
                <a:solidFill>
                  <a:schemeClr val="bg1"/>
                </a:solidFill>
              </a:rPr>
            </a:br>
            <a:r>
              <a:rPr lang="en-US" sz="2200" b="1" dirty="0" smtClean="0">
                <a:solidFill>
                  <a:schemeClr val="bg1"/>
                </a:solidFill>
              </a:rPr>
              <a:t>while his heart gathers iniquity;</a:t>
            </a:r>
            <a:br>
              <a:rPr lang="en-US" sz="2200" b="1" dirty="0" smtClean="0">
                <a:solidFill>
                  <a:schemeClr val="bg1"/>
                </a:solidFill>
              </a:rPr>
            </a:br>
            <a:r>
              <a:rPr lang="en-US" sz="2200" b="1" dirty="0" smtClean="0">
                <a:solidFill>
                  <a:schemeClr val="bg1"/>
                </a:solidFill>
              </a:rPr>
              <a:t>when he goes out, he tells it abroad.</a:t>
            </a:r>
            <a:br>
              <a:rPr lang="en-US" sz="2200" b="1" dirty="0" smtClean="0">
                <a:solidFill>
                  <a:schemeClr val="bg1"/>
                </a:solidFill>
              </a:rPr>
            </a:br>
            <a:r>
              <a:rPr lang="en-US" sz="2200" b="1" dirty="0" smtClean="0">
                <a:solidFill>
                  <a:schemeClr val="bg1"/>
                </a:solidFill>
              </a:rPr>
              <a:t>All who hate me whisper together about me;</a:t>
            </a:r>
            <a:br>
              <a:rPr lang="en-US" sz="2200" b="1" dirty="0" smtClean="0">
                <a:solidFill>
                  <a:schemeClr val="bg1"/>
                </a:solidFill>
              </a:rPr>
            </a:br>
            <a:r>
              <a:rPr lang="en-US" sz="2200" b="1" dirty="0" smtClean="0">
                <a:solidFill>
                  <a:schemeClr val="bg1"/>
                </a:solidFill>
              </a:rPr>
              <a:t>they imagine the worst for me.</a:t>
            </a:r>
          </a:p>
          <a:p>
            <a:r>
              <a:rPr lang="en-US" sz="2200" b="1" dirty="0" smtClean="0">
                <a:solidFill>
                  <a:schemeClr val="bg1"/>
                </a:solidFill>
              </a:rPr>
              <a:t>They say, “A deadly thing is poured out on him;</a:t>
            </a:r>
            <a:br>
              <a:rPr lang="en-US" sz="2200" b="1" dirty="0" smtClean="0">
                <a:solidFill>
                  <a:schemeClr val="bg1"/>
                </a:solidFill>
              </a:rPr>
            </a:br>
            <a:r>
              <a:rPr lang="en-US" sz="2200" b="1" dirty="0" smtClean="0">
                <a:solidFill>
                  <a:schemeClr val="bg1"/>
                </a:solidFill>
              </a:rPr>
              <a:t>he will not rise again from where he lies.”</a:t>
            </a:r>
            <a:br>
              <a:rPr lang="en-US" sz="2200" b="1" dirty="0" smtClean="0">
                <a:solidFill>
                  <a:schemeClr val="bg1"/>
                </a:solidFill>
              </a:rPr>
            </a:br>
            <a:r>
              <a:rPr lang="en-US" sz="2200" b="1" dirty="0" smtClean="0">
                <a:solidFill>
                  <a:schemeClr val="bg1"/>
                </a:solidFill>
              </a:rPr>
              <a:t>Even my close friend in whom I trusted,</a:t>
            </a:r>
            <a:br>
              <a:rPr lang="en-US" sz="2200" b="1" dirty="0" smtClean="0">
                <a:solidFill>
                  <a:schemeClr val="bg1"/>
                </a:solidFill>
              </a:rPr>
            </a:br>
            <a:r>
              <a:rPr lang="en-US" sz="2200" b="1" dirty="0" smtClean="0">
                <a:solidFill>
                  <a:schemeClr val="bg1"/>
                </a:solidFill>
              </a:rPr>
              <a:t>who ate my bread, has lifted his heel against me.</a:t>
            </a:r>
          </a:p>
        </p:txBody>
      </p:sp>
      <p:sp>
        <p:nvSpPr>
          <p:cNvPr id="7" name="Rectangle 6"/>
          <p:cNvSpPr/>
          <p:nvPr/>
        </p:nvSpPr>
        <p:spPr>
          <a:xfrm>
            <a:off x="5638800" y="381000"/>
            <a:ext cx="3124200" cy="4154984"/>
          </a:xfrm>
          <a:prstGeom prst="rect">
            <a:avLst/>
          </a:prstGeom>
          <a:solidFill>
            <a:schemeClr val="bg1"/>
          </a:solidFill>
          <a:ln>
            <a:solidFill>
              <a:schemeClr val="tx1"/>
            </a:solidFill>
          </a:ln>
          <a:effectLst>
            <a:outerShdw blurRad="50800" dist="381000" dir="2700000" algn="tl" rotWithShape="0">
              <a:prstClr val="black">
                <a:alpha val="40000"/>
              </a:prstClr>
            </a:outerShdw>
          </a:effectLst>
        </p:spPr>
        <p:txBody>
          <a:bodyPr wrap="square">
            <a:spAutoFit/>
          </a:bodyPr>
          <a:lstStyle/>
          <a:p>
            <a:r>
              <a:rPr lang="en-US" sz="2400" b="1" i="1" u="sng" dirty="0" smtClean="0">
                <a:effectLst>
                  <a:outerShdw blurRad="38100" dist="38100" dir="2700000" algn="tl">
                    <a:srgbClr val="000000">
                      <a:alpha val="43137"/>
                    </a:srgbClr>
                  </a:outerShdw>
                </a:effectLst>
              </a:rPr>
              <a:t>2 Sam. 17:2b-3</a:t>
            </a:r>
            <a:r>
              <a:rPr lang="en-US" sz="2400" b="1" i="1" dirty="0" smtClean="0">
                <a:effectLst>
                  <a:outerShdw blurRad="38100" dist="38100" dir="2700000" algn="tl">
                    <a:srgbClr val="000000">
                      <a:alpha val="43137"/>
                    </a:srgbClr>
                  </a:outerShdw>
                </a:effectLst>
              </a:rPr>
              <a:t> </a:t>
            </a:r>
            <a:r>
              <a:rPr lang="en-US" sz="2400" b="1" dirty="0" smtClean="0"/>
              <a:t>(NAS)</a:t>
            </a:r>
          </a:p>
          <a:p>
            <a:endParaRPr lang="en-US" sz="2400" b="1" i="1" u="sng" dirty="0" smtClean="0">
              <a:effectLst>
                <a:outerShdw blurRad="38100" dist="38100" dir="2700000" algn="tl">
                  <a:srgbClr val="000000">
                    <a:alpha val="43137"/>
                  </a:srgbClr>
                </a:outerShdw>
              </a:effectLst>
            </a:endParaRPr>
          </a:p>
          <a:p>
            <a:r>
              <a:rPr lang="en-US" sz="2400" b="1" dirty="0" smtClean="0"/>
              <a:t>“Then I will strike down the king alone, </a:t>
            </a:r>
          </a:p>
          <a:p>
            <a:r>
              <a:rPr lang="en-US" sz="2400" b="1" dirty="0" smtClean="0"/>
              <a:t>and I will bring back all the people to you. The return of everyone depends on the man you seek; then all the people will be at peace.”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81000"/>
            <a:ext cx="6172200" cy="523220"/>
          </a:xfrm>
          <a:prstGeom prst="rect">
            <a:avLst/>
          </a:prstGeom>
          <a:noFill/>
        </p:spPr>
        <p:txBody>
          <a:bodyPr wrap="square" rtlCol="0">
            <a:spAutoFit/>
          </a:bodyPr>
          <a:lstStyle/>
          <a:p>
            <a:pPr algn="ctr"/>
            <a:r>
              <a:rPr lang="en-US" sz="2800" b="1" dirty="0" smtClean="0">
                <a:solidFill>
                  <a:schemeClr val="bg1"/>
                </a:solidFill>
                <a:effectLst>
                  <a:outerShdw blurRad="38100" dist="38100" dir="2700000" algn="tl">
                    <a:srgbClr val="000000">
                      <a:alpha val="43137"/>
                    </a:srgbClr>
                  </a:outerShdw>
                </a:effectLst>
              </a:rPr>
              <a:t>Messianic Psalms</a:t>
            </a:r>
            <a:endParaRPr lang="en-US" sz="2800" b="1"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685800" y="1219200"/>
            <a:ext cx="7620000" cy="1815882"/>
          </a:xfrm>
          <a:prstGeom prst="rect">
            <a:avLst/>
          </a:prstGeom>
          <a:noFill/>
        </p:spPr>
        <p:txBody>
          <a:bodyPr wrap="square" rtlCol="0">
            <a:spAutoFit/>
          </a:bodyPr>
          <a:lstStyle/>
          <a:p>
            <a:r>
              <a:rPr lang="en-US" sz="2800" b="1" u="sng" dirty="0" smtClean="0">
                <a:solidFill>
                  <a:schemeClr val="bg1"/>
                </a:solidFill>
                <a:effectLst>
                  <a:outerShdw blurRad="38100" dist="38100" dir="2700000" algn="tl">
                    <a:srgbClr val="000000">
                      <a:alpha val="43137"/>
                    </a:srgbClr>
                  </a:outerShdw>
                </a:effectLst>
              </a:rPr>
              <a:t>What do we mean by “Messianic”?</a:t>
            </a:r>
          </a:p>
          <a:p>
            <a:pPr algn="ct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Just being quoted in the NT?</a:t>
            </a:r>
          </a:p>
          <a:p>
            <a:pPr>
              <a:buFont typeface="Arial" pitchFamily="34" charset="0"/>
              <a:buChar char="•"/>
            </a:pPr>
            <a:endParaRPr lang="en-US" sz="2800" b="1" dirty="0" smtClean="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685800" y="3732074"/>
            <a:ext cx="3581400" cy="1754326"/>
          </a:xfrm>
          <a:prstGeom prst="rect">
            <a:avLst/>
          </a:prstGeom>
          <a:solidFill>
            <a:schemeClr val="bg1">
              <a:lumMod val="65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EPHESIANS 4:26</a:t>
            </a:r>
            <a:endParaRPr lang="en-US" dirty="0" smtClean="0">
              <a:latin typeface="Palatino Linotype" pitchFamily="18" charset="0"/>
            </a:endParaRPr>
          </a:p>
          <a:p>
            <a:r>
              <a:rPr lang="el-GR" u="sng" dirty="0" smtClean="0">
                <a:latin typeface="Palatino Linotype" pitchFamily="18" charset="0"/>
              </a:rPr>
              <a:t>ὀργίζεσθε καὶ μὴ ἁμαρτάνετε</a:t>
            </a:r>
            <a:r>
              <a:rPr lang="el-GR" dirty="0" smtClean="0">
                <a:latin typeface="Palatino Linotype" pitchFamily="18" charset="0"/>
              </a:rPr>
              <a:t>·</a:t>
            </a:r>
            <a:endParaRPr lang="en-US" dirty="0" smtClean="0">
              <a:latin typeface="Palatino Linotype" pitchFamily="18" charset="0"/>
            </a:endParaRPr>
          </a:p>
          <a:p>
            <a:r>
              <a:rPr lang="el-GR" dirty="0" smtClean="0">
                <a:latin typeface="Palatino Linotype" pitchFamily="18" charset="0"/>
              </a:rPr>
              <a:t>ὁ ἥλιος μὴ ἐπιδυέτω ἐπὶ τῷ παροργισμῷ ὑμῶν</a:t>
            </a:r>
            <a:endParaRPr lang="en-US" dirty="0" smtClean="0">
              <a:latin typeface="Palatino Linotype" pitchFamily="18" charset="0"/>
            </a:endParaRPr>
          </a:p>
          <a:p>
            <a:endParaRPr lang="en-US" dirty="0" smtClean="0">
              <a:latin typeface="Palatino Linotype" pitchFamily="18" charset="0"/>
            </a:endParaRPr>
          </a:p>
          <a:p>
            <a:endParaRPr lang="en-US" dirty="0">
              <a:latin typeface="Palatino Linotype" pitchFamily="18" charset="0"/>
            </a:endParaRPr>
          </a:p>
        </p:txBody>
      </p:sp>
      <p:sp>
        <p:nvSpPr>
          <p:cNvPr id="6" name="TextBox 5"/>
          <p:cNvSpPr txBox="1"/>
          <p:nvPr/>
        </p:nvSpPr>
        <p:spPr>
          <a:xfrm>
            <a:off x="685800" y="3733800"/>
            <a:ext cx="3581400" cy="1754326"/>
          </a:xfrm>
          <a:prstGeom prst="rect">
            <a:avLst/>
          </a:prstGeom>
          <a:solidFill>
            <a:schemeClr val="bg1">
              <a:lumMod val="65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PSALM 4:5</a:t>
            </a:r>
          </a:p>
          <a:p>
            <a:r>
              <a:rPr lang="el-GR" u="sng" dirty="0" smtClean="0">
                <a:latin typeface="Palatino Linotype" pitchFamily="18" charset="0"/>
              </a:rPr>
              <a:t>ὀργίζεσθε καὶ μὴ ἁμαρτάνετε</a:t>
            </a:r>
            <a:r>
              <a:rPr lang="el-GR" dirty="0" smtClean="0">
                <a:latin typeface="Palatino Linotype" pitchFamily="18" charset="0"/>
              </a:rPr>
              <a:t>·</a:t>
            </a:r>
            <a:endParaRPr lang="en-US" dirty="0" smtClean="0">
              <a:latin typeface="Palatino Linotype" pitchFamily="18" charset="0"/>
            </a:endParaRPr>
          </a:p>
          <a:p>
            <a:r>
              <a:rPr lang="el-GR" dirty="0" smtClean="0">
                <a:latin typeface="Palatino Linotype" pitchFamily="18" charset="0"/>
              </a:rPr>
              <a:t>λέγετε ἐν ταῖς καρδίαις ὑμῶν καὶ ἐπὶ ταῖς κοίταις ὑμῶν κατανύγητε.</a:t>
            </a:r>
            <a:endParaRPr lang="en-US" dirty="0" smtClean="0">
              <a:latin typeface="Palatino Linotype" pitchFamily="18" charset="0"/>
            </a:endParaRPr>
          </a:p>
          <a:p>
            <a:r>
              <a:rPr lang="el-GR" dirty="0" smtClean="0">
                <a:latin typeface="Palatino Linotype" pitchFamily="18" charset="0"/>
              </a:rPr>
              <a:t>διάψαλμα.</a:t>
            </a:r>
            <a:endParaRPr lang="en-US" dirty="0">
              <a:latin typeface="Palatino Linotype" pitchFamily="18" charset="0"/>
            </a:endParaRPr>
          </a:p>
        </p:txBody>
      </p:sp>
      <p:sp>
        <p:nvSpPr>
          <p:cNvPr id="4" name="TextBox 3"/>
          <p:cNvSpPr txBox="1"/>
          <p:nvPr/>
        </p:nvSpPr>
        <p:spPr>
          <a:xfrm>
            <a:off x="685800" y="3732074"/>
            <a:ext cx="3581400" cy="1754326"/>
          </a:xfrm>
          <a:prstGeom prst="rect">
            <a:avLst/>
          </a:prstGeom>
          <a:solidFill>
            <a:schemeClr val="bg1">
              <a:lumMod val="65000"/>
              <a:alpha val="50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PSALM 4:5</a:t>
            </a:r>
          </a:p>
          <a:p>
            <a:r>
              <a:rPr lang="el-GR" u="sng" dirty="0" smtClean="0">
                <a:latin typeface="Palatino Linotype" pitchFamily="18" charset="0"/>
              </a:rPr>
              <a:t>ὀργίζεσθε καὶ μὴ ἁμαρτάνετε</a:t>
            </a:r>
            <a:r>
              <a:rPr lang="el-GR" dirty="0" smtClean="0">
                <a:latin typeface="Palatino Linotype" pitchFamily="18" charset="0"/>
              </a:rPr>
              <a:t>·</a:t>
            </a:r>
            <a:endParaRPr lang="en-US" dirty="0" smtClean="0">
              <a:latin typeface="Palatino Linotype" pitchFamily="18" charset="0"/>
            </a:endParaRPr>
          </a:p>
          <a:p>
            <a:r>
              <a:rPr lang="el-GR" dirty="0" smtClean="0">
                <a:latin typeface="Palatino Linotype" pitchFamily="18" charset="0"/>
              </a:rPr>
              <a:t>λέγετε ἐν ταῖς καρδίαις ὑμῶν καὶ ἐπὶ ταῖς κοίταις ὑμῶν κατανύγητε.</a:t>
            </a:r>
            <a:endParaRPr lang="en-US" dirty="0" smtClean="0">
              <a:latin typeface="Palatino Linotype" pitchFamily="18" charset="0"/>
            </a:endParaRPr>
          </a:p>
          <a:p>
            <a:r>
              <a:rPr lang="el-GR" dirty="0" smtClean="0">
                <a:latin typeface="Palatino Linotype" pitchFamily="18" charset="0"/>
              </a:rPr>
              <a:t>διάψαλμα.</a:t>
            </a:r>
            <a:endParaRPr lang="en-US" dirty="0">
              <a:latin typeface="Palatino Linotype" pitchFamily="18" charset="0"/>
            </a:endParaRPr>
          </a:p>
        </p:txBody>
      </p:sp>
      <p:sp>
        <p:nvSpPr>
          <p:cNvPr id="8" name="TextBox 7"/>
          <p:cNvSpPr txBox="1"/>
          <p:nvPr/>
        </p:nvSpPr>
        <p:spPr>
          <a:xfrm>
            <a:off x="1371600" y="3257490"/>
            <a:ext cx="2057400" cy="400110"/>
          </a:xfrm>
          <a:prstGeom prst="rect">
            <a:avLst/>
          </a:prstGeom>
          <a:noFill/>
        </p:spPr>
        <p:txBody>
          <a:bodyPr wrap="square" rtlCol="0">
            <a:spAutoFit/>
          </a:bodyPr>
          <a:lstStyle/>
          <a:p>
            <a:r>
              <a:rPr lang="en-US" sz="2000" b="1" i="1" dirty="0" smtClean="0">
                <a:solidFill>
                  <a:schemeClr val="bg1"/>
                </a:solidFill>
                <a:effectLst>
                  <a:outerShdw blurRad="38100" dist="38100" dir="2700000" algn="tl">
                    <a:srgbClr val="000000">
                      <a:alpha val="43137"/>
                    </a:srgbClr>
                  </a:outerShdw>
                </a:effectLst>
              </a:rPr>
              <a:t>Septuagint (LXX)</a:t>
            </a:r>
            <a:endParaRPr lang="en-US" sz="2000" b="1" i="1" dirty="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par>
                          <p:cTn id="13" fill="hold">
                            <p:stCondLst>
                              <p:cond delay="0"/>
                            </p:stCondLst>
                            <p:childTnLst>
                              <p:par>
                                <p:cTn id="14" presetID="63" presetClass="path" presetSubtype="0" accel="50000" decel="50000" fill="hold" grpId="0" nodeType="afterEffect">
                                  <p:stCondLst>
                                    <p:cond delay="0"/>
                                  </p:stCondLst>
                                  <p:childTnLst>
                                    <p:animMotion origin="layout" path="M -3.33333E-6 -2.22222E-6 L 0.4625 0.10556 " pathEditMode="relative" rAng="0" ptsTypes="AA">
                                      <p:cBhvr>
                                        <p:cTn id="15" dur="500" fill="hold"/>
                                        <p:tgtEl>
                                          <p:spTgt spid="7"/>
                                        </p:tgtEl>
                                        <p:attrNameLst>
                                          <p:attrName>ppt_x</p:attrName>
                                          <p:attrName>ppt_y</p:attrName>
                                        </p:attrNameLst>
                                      </p:cBhvr>
                                      <p:rCtr x="231" y="5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4" grpId="0" animBg="1"/>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76200"/>
            <a:ext cx="5334000" cy="658641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41</a:t>
            </a:r>
          </a:p>
          <a:p>
            <a:endParaRPr lang="en-US" sz="2400" b="1" dirty="0" smtClean="0">
              <a:solidFill>
                <a:srgbClr val="FFFF00"/>
              </a:solidFill>
              <a:effectLst>
                <a:outerShdw blurRad="38100" dist="38100" dir="2700000" algn="tl">
                  <a:srgbClr val="000000">
                    <a:alpha val="43137"/>
                  </a:srgbClr>
                </a:outerShdw>
              </a:effectLst>
            </a:endParaRPr>
          </a:p>
          <a:p>
            <a:r>
              <a:rPr lang="en-US" sz="2200" b="1" dirty="0" smtClean="0">
                <a:solidFill>
                  <a:schemeClr val="bg1"/>
                </a:solidFill>
              </a:rPr>
              <a:t>As for me, I said, “O Lord, be gracious to me;</a:t>
            </a:r>
            <a:br>
              <a:rPr lang="en-US" sz="2200" b="1" dirty="0" smtClean="0">
                <a:solidFill>
                  <a:schemeClr val="bg1"/>
                </a:solidFill>
              </a:rPr>
            </a:br>
            <a:r>
              <a:rPr lang="en-US" sz="2200" b="1" dirty="0" smtClean="0">
                <a:solidFill>
                  <a:schemeClr val="bg1"/>
                </a:solidFill>
              </a:rPr>
              <a:t>heal me, for I have sinned against you!”</a:t>
            </a:r>
            <a:br>
              <a:rPr lang="en-US" sz="2200" b="1" dirty="0" smtClean="0">
                <a:solidFill>
                  <a:schemeClr val="bg1"/>
                </a:solidFill>
              </a:rPr>
            </a:br>
            <a:r>
              <a:rPr lang="en-US" sz="2200" b="1" dirty="0" smtClean="0">
                <a:solidFill>
                  <a:schemeClr val="bg1"/>
                </a:solidFill>
              </a:rPr>
              <a:t>My enemies say of me in malice,</a:t>
            </a:r>
            <a:br>
              <a:rPr lang="en-US" sz="2200" b="1" dirty="0" smtClean="0">
                <a:solidFill>
                  <a:schemeClr val="bg1"/>
                </a:solidFill>
              </a:rPr>
            </a:br>
            <a:r>
              <a:rPr lang="en-US" sz="2200" b="1" dirty="0" smtClean="0">
                <a:solidFill>
                  <a:schemeClr val="bg1"/>
                </a:solidFill>
              </a:rPr>
              <a:t>“When will he die, and his name perish?”</a:t>
            </a:r>
            <a:br>
              <a:rPr lang="en-US" sz="2200" b="1" dirty="0" smtClean="0">
                <a:solidFill>
                  <a:schemeClr val="bg1"/>
                </a:solidFill>
              </a:rPr>
            </a:br>
            <a:r>
              <a:rPr lang="en-US" sz="2200" b="1" dirty="0" smtClean="0">
                <a:solidFill>
                  <a:srgbClr val="FFFF00"/>
                </a:solidFill>
              </a:rPr>
              <a:t>And when one comes to see me, he utters empty words </a:t>
            </a:r>
            <a:r>
              <a:rPr lang="en-US" sz="2200" b="1" dirty="0" smtClean="0">
                <a:solidFill>
                  <a:schemeClr val="bg1"/>
                </a:solidFill>
              </a:rPr>
              <a:t>(</a:t>
            </a:r>
            <a:r>
              <a:rPr lang="en-US" sz="2200" b="1" i="1" dirty="0" smtClean="0">
                <a:solidFill>
                  <a:schemeClr val="bg1"/>
                </a:solidFill>
              </a:rPr>
              <a:t>NAS:</a:t>
            </a:r>
            <a:r>
              <a:rPr lang="en-US" sz="2200" b="1" dirty="0" smtClean="0">
                <a:solidFill>
                  <a:schemeClr val="bg1"/>
                </a:solidFill>
              </a:rPr>
              <a:t> </a:t>
            </a:r>
            <a:r>
              <a:rPr lang="en-US" sz="2200" b="1" dirty="0" smtClean="0">
                <a:solidFill>
                  <a:srgbClr val="FFFF00"/>
                </a:solidFill>
              </a:rPr>
              <a:t>“speaks falsehood”</a:t>
            </a:r>
            <a:r>
              <a:rPr lang="en-US" sz="2200" b="1" dirty="0" smtClean="0">
                <a:solidFill>
                  <a:schemeClr val="bg1"/>
                </a:solidFill>
              </a:rPr>
              <a:t>),</a:t>
            </a:r>
            <a:r>
              <a:rPr lang="en-US" sz="2200" b="1" dirty="0" smtClean="0">
                <a:solidFill>
                  <a:srgbClr val="FFFF00"/>
                </a:solidFill>
              </a:rPr>
              <a:t/>
            </a:r>
            <a:br>
              <a:rPr lang="en-US" sz="2200" b="1" dirty="0" smtClean="0">
                <a:solidFill>
                  <a:srgbClr val="FFFF00"/>
                </a:solidFill>
              </a:rPr>
            </a:br>
            <a:r>
              <a:rPr lang="en-US" sz="2200" b="1" dirty="0" smtClean="0">
                <a:solidFill>
                  <a:srgbClr val="FFFF00"/>
                </a:solidFill>
              </a:rPr>
              <a:t>while his heart gathers iniquity;</a:t>
            </a:r>
            <a:br>
              <a:rPr lang="en-US" sz="2200" b="1" dirty="0" smtClean="0">
                <a:solidFill>
                  <a:srgbClr val="FFFF00"/>
                </a:solidFill>
              </a:rPr>
            </a:br>
            <a:r>
              <a:rPr lang="en-US" sz="2200" b="1" dirty="0" smtClean="0">
                <a:solidFill>
                  <a:srgbClr val="FFFF00"/>
                </a:solidFill>
              </a:rPr>
              <a:t>when he goes out, he tells it abroad.</a:t>
            </a:r>
            <a:r>
              <a:rPr lang="en-US" sz="2200" b="1" dirty="0" smtClean="0">
                <a:solidFill>
                  <a:schemeClr val="bg1"/>
                </a:solidFill>
              </a:rPr>
              <a:t/>
            </a:r>
            <a:br>
              <a:rPr lang="en-US" sz="2200" b="1" dirty="0" smtClean="0">
                <a:solidFill>
                  <a:schemeClr val="bg1"/>
                </a:solidFill>
              </a:rPr>
            </a:br>
            <a:r>
              <a:rPr lang="en-US" sz="2200" b="1" dirty="0" smtClean="0">
                <a:solidFill>
                  <a:schemeClr val="bg1"/>
                </a:solidFill>
              </a:rPr>
              <a:t>All who hate me whisper together about me;</a:t>
            </a:r>
            <a:br>
              <a:rPr lang="en-US" sz="2200" b="1" dirty="0" smtClean="0">
                <a:solidFill>
                  <a:schemeClr val="bg1"/>
                </a:solidFill>
              </a:rPr>
            </a:br>
            <a:r>
              <a:rPr lang="en-US" sz="2200" b="1" dirty="0" smtClean="0">
                <a:solidFill>
                  <a:schemeClr val="bg1"/>
                </a:solidFill>
              </a:rPr>
              <a:t>they imagine the worst for me.</a:t>
            </a:r>
          </a:p>
          <a:p>
            <a:r>
              <a:rPr lang="en-US" sz="2200" b="1" dirty="0" smtClean="0">
                <a:solidFill>
                  <a:schemeClr val="bg1"/>
                </a:solidFill>
              </a:rPr>
              <a:t>They say, “A deadly thing is poured out on him;</a:t>
            </a:r>
            <a:br>
              <a:rPr lang="en-US" sz="2200" b="1" dirty="0" smtClean="0">
                <a:solidFill>
                  <a:schemeClr val="bg1"/>
                </a:solidFill>
              </a:rPr>
            </a:br>
            <a:r>
              <a:rPr lang="en-US" sz="2200" b="1" dirty="0" smtClean="0">
                <a:solidFill>
                  <a:schemeClr val="bg1"/>
                </a:solidFill>
              </a:rPr>
              <a:t>he will not rise again from where he lies.”</a:t>
            </a:r>
            <a:br>
              <a:rPr lang="en-US" sz="2200" b="1" dirty="0" smtClean="0">
                <a:solidFill>
                  <a:schemeClr val="bg1"/>
                </a:solidFill>
              </a:rPr>
            </a:br>
            <a:r>
              <a:rPr lang="en-US" sz="2200" b="1" dirty="0" smtClean="0">
                <a:solidFill>
                  <a:schemeClr val="bg1"/>
                </a:solidFill>
              </a:rPr>
              <a:t>Even my close friend in whom I trusted,</a:t>
            </a:r>
            <a:br>
              <a:rPr lang="en-US" sz="2200" b="1" dirty="0" smtClean="0">
                <a:solidFill>
                  <a:schemeClr val="bg1"/>
                </a:solidFill>
              </a:rPr>
            </a:br>
            <a:r>
              <a:rPr lang="en-US" sz="2200" b="1" dirty="0" smtClean="0">
                <a:solidFill>
                  <a:schemeClr val="bg1"/>
                </a:solidFill>
              </a:rPr>
              <a:t>who ate my bread, has lifted his heel against me.</a:t>
            </a:r>
          </a:p>
        </p:txBody>
      </p:sp>
      <p:sp>
        <p:nvSpPr>
          <p:cNvPr id="7" name="Rectangle 6"/>
          <p:cNvSpPr/>
          <p:nvPr/>
        </p:nvSpPr>
        <p:spPr>
          <a:xfrm>
            <a:off x="5638800" y="304800"/>
            <a:ext cx="3124200" cy="6001643"/>
          </a:xfrm>
          <a:prstGeom prst="rect">
            <a:avLst/>
          </a:prstGeom>
          <a:solidFill>
            <a:schemeClr val="bg1"/>
          </a:solidFill>
          <a:ln>
            <a:solidFill>
              <a:schemeClr val="tx1"/>
            </a:solidFill>
          </a:ln>
          <a:effectLst>
            <a:outerShdw blurRad="50800" dist="381000" dir="2700000" algn="tl" rotWithShape="0">
              <a:prstClr val="black">
                <a:alpha val="40000"/>
              </a:prstClr>
            </a:outerShdw>
          </a:effectLst>
        </p:spPr>
        <p:txBody>
          <a:bodyPr wrap="square">
            <a:spAutoFit/>
          </a:bodyPr>
          <a:lstStyle/>
          <a:p>
            <a:r>
              <a:rPr lang="en-US" sz="2400" i="1" dirty="0" smtClean="0">
                <a:effectLst>
                  <a:outerShdw blurRad="38100" dist="38100" dir="2700000" algn="tl">
                    <a:srgbClr val="000000">
                      <a:alpha val="43137"/>
                    </a:srgbClr>
                  </a:outerShdw>
                </a:effectLst>
              </a:rPr>
              <a:t>Perhaps…</a:t>
            </a:r>
            <a:endParaRPr lang="en-US" sz="2400" b="1" i="1" u="sng" dirty="0" smtClean="0">
              <a:effectLst>
                <a:outerShdw blurRad="38100" dist="38100" dir="2700000" algn="tl">
                  <a:srgbClr val="000000">
                    <a:alpha val="43137"/>
                  </a:srgbClr>
                </a:outerShdw>
              </a:effectLst>
            </a:endParaRPr>
          </a:p>
          <a:p>
            <a:r>
              <a:rPr lang="en-US" sz="2400" b="1" i="1" u="sng" dirty="0" smtClean="0">
                <a:effectLst>
                  <a:outerShdw blurRad="38100" dist="38100" dir="2700000" algn="tl">
                    <a:srgbClr val="000000">
                      <a:alpha val="43137"/>
                    </a:srgbClr>
                  </a:outerShdw>
                </a:effectLst>
              </a:rPr>
              <a:t>2 Sam. 15:3-4</a:t>
            </a:r>
          </a:p>
          <a:p>
            <a:endParaRPr lang="en-US" sz="2400" dirty="0" smtClean="0"/>
          </a:p>
          <a:p>
            <a:r>
              <a:rPr lang="en-US" sz="2400" b="1" dirty="0" smtClean="0"/>
              <a:t>Absalom would say to him, “See, your claims are good and right, but there is no man designated by the king to hear you.” Then Absalom would say, “Oh that I were judge in the land! Then every man with a dispute or cause might come to me, and I would give him justice.”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76200"/>
            <a:ext cx="5334000" cy="658641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41</a:t>
            </a:r>
          </a:p>
          <a:p>
            <a:endParaRPr lang="en-US" sz="2400" b="1" dirty="0" smtClean="0">
              <a:solidFill>
                <a:srgbClr val="FFFF00"/>
              </a:solidFill>
              <a:effectLst>
                <a:outerShdw blurRad="38100" dist="38100" dir="2700000" algn="tl">
                  <a:srgbClr val="000000">
                    <a:alpha val="43137"/>
                  </a:srgbClr>
                </a:outerShdw>
              </a:effectLst>
            </a:endParaRPr>
          </a:p>
          <a:p>
            <a:r>
              <a:rPr lang="en-US" sz="2200" b="1" dirty="0" smtClean="0">
                <a:solidFill>
                  <a:schemeClr val="bg1"/>
                </a:solidFill>
              </a:rPr>
              <a:t>As for me, I said, “O Lord, be gracious to me;</a:t>
            </a:r>
            <a:br>
              <a:rPr lang="en-US" sz="2200" b="1" dirty="0" smtClean="0">
                <a:solidFill>
                  <a:schemeClr val="bg1"/>
                </a:solidFill>
              </a:rPr>
            </a:br>
            <a:r>
              <a:rPr lang="en-US" sz="2200" b="1" dirty="0" smtClean="0">
                <a:solidFill>
                  <a:schemeClr val="bg1"/>
                </a:solidFill>
              </a:rPr>
              <a:t>heal me, for I have sinned against you!”</a:t>
            </a:r>
            <a:br>
              <a:rPr lang="en-US" sz="2200" b="1" dirty="0" smtClean="0">
                <a:solidFill>
                  <a:schemeClr val="bg1"/>
                </a:solidFill>
              </a:rPr>
            </a:br>
            <a:r>
              <a:rPr lang="en-US" sz="2200" b="1" dirty="0" smtClean="0">
                <a:solidFill>
                  <a:schemeClr val="bg1"/>
                </a:solidFill>
              </a:rPr>
              <a:t>My enemies say of me in malice,</a:t>
            </a:r>
            <a:br>
              <a:rPr lang="en-US" sz="2200" b="1" dirty="0" smtClean="0">
                <a:solidFill>
                  <a:schemeClr val="bg1"/>
                </a:solidFill>
              </a:rPr>
            </a:br>
            <a:r>
              <a:rPr lang="en-US" sz="2200" b="1" dirty="0" smtClean="0">
                <a:solidFill>
                  <a:schemeClr val="bg1"/>
                </a:solidFill>
              </a:rPr>
              <a:t>“When will he die, and his name perish?”</a:t>
            </a:r>
            <a:br>
              <a:rPr lang="en-US" sz="2200" b="1" dirty="0" smtClean="0">
                <a:solidFill>
                  <a:schemeClr val="bg1"/>
                </a:solidFill>
              </a:rPr>
            </a:br>
            <a:r>
              <a:rPr lang="en-US" sz="2200" b="1" u="sng" dirty="0" smtClean="0">
                <a:solidFill>
                  <a:srgbClr val="FFFF00"/>
                </a:solidFill>
              </a:rPr>
              <a:t>And when one comes to see me, he utters empty words</a:t>
            </a:r>
            <a:r>
              <a:rPr lang="en-US" sz="2200" b="1" dirty="0" smtClean="0">
                <a:solidFill>
                  <a:srgbClr val="FFFF00"/>
                </a:solidFill>
              </a:rPr>
              <a:t> </a:t>
            </a:r>
            <a:r>
              <a:rPr lang="en-US" sz="2200" b="1" dirty="0" smtClean="0">
                <a:solidFill>
                  <a:schemeClr val="bg1"/>
                </a:solidFill>
              </a:rPr>
              <a:t>(</a:t>
            </a:r>
            <a:r>
              <a:rPr lang="en-US" sz="2200" b="1" i="1" dirty="0" smtClean="0">
                <a:solidFill>
                  <a:schemeClr val="bg1"/>
                </a:solidFill>
              </a:rPr>
              <a:t>NAS:</a:t>
            </a:r>
            <a:r>
              <a:rPr lang="en-US" sz="2200" b="1" dirty="0" smtClean="0">
                <a:solidFill>
                  <a:schemeClr val="bg1"/>
                </a:solidFill>
              </a:rPr>
              <a:t> </a:t>
            </a:r>
            <a:r>
              <a:rPr lang="en-US" sz="2200" b="1" dirty="0" smtClean="0">
                <a:solidFill>
                  <a:srgbClr val="FFFF00"/>
                </a:solidFill>
              </a:rPr>
              <a:t>“speaks falsehood”</a:t>
            </a:r>
            <a:r>
              <a:rPr lang="en-US" sz="2200" b="1" dirty="0" smtClean="0">
                <a:solidFill>
                  <a:schemeClr val="bg1"/>
                </a:solidFill>
              </a:rPr>
              <a:t>),</a:t>
            </a:r>
            <a:r>
              <a:rPr lang="en-US" sz="2200" b="1" dirty="0" smtClean="0">
                <a:solidFill>
                  <a:srgbClr val="FFFF00"/>
                </a:solidFill>
              </a:rPr>
              <a:t/>
            </a:r>
            <a:br>
              <a:rPr lang="en-US" sz="2200" b="1" dirty="0" smtClean="0">
                <a:solidFill>
                  <a:srgbClr val="FFFF00"/>
                </a:solidFill>
              </a:rPr>
            </a:br>
            <a:r>
              <a:rPr lang="en-US" sz="2200" b="1" dirty="0" smtClean="0">
                <a:solidFill>
                  <a:schemeClr val="bg1"/>
                </a:solidFill>
              </a:rPr>
              <a:t>while his heart gathers iniquity;</a:t>
            </a:r>
            <a:br>
              <a:rPr lang="en-US" sz="2200" b="1" dirty="0" smtClean="0">
                <a:solidFill>
                  <a:schemeClr val="bg1"/>
                </a:solidFill>
              </a:rPr>
            </a:br>
            <a:r>
              <a:rPr lang="en-US" sz="2200" b="1" dirty="0" smtClean="0">
                <a:solidFill>
                  <a:schemeClr val="bg1"/>
                </a:solidFill>
              </a:rPr>
              <a:t>when he goes out, he tells it abroad.</a:t>
            </a:r>
            <a:br>
              <a:rPr lang="en-US" sz="2200" b="1" dirty="0" smtClean="0">
                <a:solidFill>
                  <a:schemeClr val="bg1"/>
                </a:solidFill>
              </a:rPr>
            </a:br>
            <a:r>
              <a:rPr lang="en-US" sz="2200" b="1" dirty="0" smtClean="0">
                <a:solidFill>
                  <a:schemeClr val="bg1"/>
                </a:solidFill>
              </a:rPr>
              <a:t>All who hate me whisper together about me;</a:t>
            </a:r>
            <a:br>
              <a:rPr lang="en-US" sz="2200" b="1" dirty="0" smtClean="0">
                <a:solidFill>
                  <a:schemeClr val="bg1"/>
                </a:solidFill>
              </a:rPr>
            </a:br>
            <a:r>
              <a:rPr lang="en-US" sz="2200" b="1" dirty="0" smtClean="0">
                <a:solidFill>
                  <a:schemeClr val="bg1"/>
                </a:solidFill>
              </a:rPr>
              <a:t>they imagine the worst for me.</a:t>
            </a:r>
          </a:p>
          <a:p>
            <a:r>
              <a:rPr lang="en-US" sz="2200" b="1" dirty="0" smtClean="0">
                <a:solidFill>
                  <a:schemeClr val="bg1"/>
                </a:solidFill>
              </a:rPr>
              <a:t>They say, “A deadly thing is poured out on him;</a:t>
            </a:r>
            <a:br>
              <a:rPr lang="en-US" sz="2200" b="1" dirty="0" smtClean="0">
                <a:solidFill>
                  <a:schemeClr val="bg1"/>
                </a:solidFill>
              </a:rPr>
            </a:br>
            <a:r>
              <a:rPr lang="en-US" sz="2200" b="1" dirty="0" smtClean="0">
                <a:solidFill>
                  <a:schemeClr val="bg1"/>
                </a:solidFill>
              </a:rPr>
              <a:t>he will not rise again from where he lies.”</a:t>
            </a:r>
            <a:br>
              <a:rPr lang="en-US" sz="2200" b="1" dirty="0" smtClean="0">
                <a:solidFill>
                  <a:schemeClr val="bg1"/>
                </a:solidFill>
              </a:rPr>
            </a:br>
            <a:r>
              <a:rPr lang="en-US" sz="2200" b="1" dirty="0" smtClean="0">
                <a:solidFill>
                  <a:schemeClr val="bg1"/>
                </a:solidFill>
              </a:rPr>
              <a:t>Even my close friend in whom I trusted,</a:t>
            </a:r>
            <a:br>
              <a:rPr lang="en-US" sz="2200" b="1" dirty="0" smtClean="0">
                <a:solidFill>
                  <a:schemeClr val="bg1"/>
                </a:solidFill>
              </a:rPr>
            </a:br>
            <a:r>
              <a:rPr lang="en-US" sz="2200" b="1" dirty="0" smtClean="0">
                <a:solidFill>
                  <a:schemeClr val="bg1"/>
                </a:solidFill>
              </a:rPr>
              <a:t>who ate my bread, has lifted his heel against me.</a:t>
            </a:r>
          </a:p>
        </p:txBody>
      </p:sp>
      <p:sp>
        <p:nvSpPr>
          <p:cNvPr id="7" name="Rectangle 6"/>
          <p:cNvSpPr/>
          <p:nvPr/>
        </p:nvSpPr>
        <p:spPr>
          <a:xfrm>
            <a:off x="5638800" y="304800"/>
            <a:ext cx="3124200" cy="5632311"/>
          </a:xfrm>
          <a:prstGeom prst="rect">
            <a:avLst/>
          </a:prstGeom>
          <a:solidFill>
            <a:schemeClr val="bg1"/>
          </a:solidFill>
          <a:ln>
            <a:solidFill>
              <a:schemeClr val="tx1"/>
            </a:solidFill>
          </a:ln>
          <a:effectLst>
            <a:outerShdw blurRad="50800" dist="381000" dir="2700000" algn="tl" rotWithShape="0">
              <a:prstClr val="black">
                <a:alpha val="40000"/>
              </a:prstClr>
            </a:outerShdw>
          </a:effectLst>
        </p:spPr>
        <p:txBody>
          <a:bodyPr wrap="square">
            <a:spAutoFit/>
          </a:bodyPr>
          <a:lstStyle/>
          <a:p>
            <a:r>
              <a:rPr lang="en-US" sz="2400" i="1" dirty="0" smtClean="0"/>
              <a:t>But more likely…</a:t>
            </a:r>
          </a:p>
          <a:p>
            <a:r>
              <a:rPr lang="en-US" sz="2400" b="1" i="1" u="sng" dirty="0" smtClean="0">
                <a:effectLst>
                  <a:outerShdw blurRad="38100" dist="38100" dir="2700000" algn="tl">
                    <a:srgbClr val="000000">
                      <a:alpha val="43137"/>
                    </a:srgbClr>
                  </a:outerShdw>
                </a:effectLst>
              </a:rPr>
              <a:t>2 Sam. 15:7-8</a:t>
            </a:r>
            <a:endParaRPr lang="en-US" sz="2400" b="1" dirty="0" smtClean="0"/>
          </a:p>
          <a:p>
            <a:endParaRPr lang="en-US" sz="2400" dirty="0" smtClean="0"/>
          </a:p>
          <a:p>
            <a:r>
              <a:rPr lang="en-US" sz="2400" i="1" dirty="0" smtClean="0"/>
              <a:t>Absalom:</a:t>
            </a:r>
            <a:r>
              <a:rPr lang="en-US" sz="2400" dirty="0" smtClean="0"/>
              <a:t> </a:t>
            </a:r>
            <a:r>
              <a:rPr lang="en-US" sz="2400" b="1" dirty="0" smtClean="0"/>
              <a:t>“Please let me go and pay my vow, which I have vowed to the Lord, in Hebron. For your servant vowed a vow while I lived at </a:t>
            </a:r>
            <a:r>
              <a:rPr lang="en-US" sz="2400" b="1" dirty="0" err="1" smtClean="0"/>
              <a:t>Geshur</a:t>
            </a:r>
            <a:r>
              <a:rPr lang="en-US" sz="2400" b="1" dirty="0" smtClean="0"/>
              <a:t> in Aram, saying, ‘If the Lord will indeed bring me back to Jerusalem, then I will offer worship to the Lord.’”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76200"/>
            <a:ext cx="5334000" cy="658641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41</a:t>
            </a:r>
          </a:p>
          <a:p>
            <a:endParaRPr lang="en-US" sz="2400" b="1" dirty="0" smtClean="0">
              <a:solidFill>
                <a:srgbClr val="FFFF00"/>
              </a:solidFill>
              <a:effectLst>
                <a:outerShdw blurRad="38100" dist="38100" dir="2700000" algn="tl">
                  <a:srgbClr val="000000">
                    <a:alpha val="43137"/>
                  </a:srgbClr>
                </a:outerShdw>
              </a:effectLst>
            </a:endParaRPr>
          </a:p>
          <a:p>
            <a:r>
              <a:rPr lang="en-US" sz="2200" b="1" dirty="0" smtClean="0">
                <a:solidFill>
                  <a:schemeClr val="bg1"/>
                </a:solidFill>
              </a:rPr>
              <a:t>As for me, I said, “O Lord, be gracious to me;</a:t>
            </a:r>
            <a:br>
              <a:rPr lang="en-US" sz="2200" b="1" dirty="0" smtClean="0">
                <a:solidFill>
                  <a:schemeClr val="bg1"/>
                </a:solidFill>
              </a:rPr>
            </a:br>
            <a:r>
              <a:rPr lang="en-US" sz="2200" b="1" dirty="0" smtClean="0">
                <a:solidFill>
                  <a:schemeClr val="bg1"/>
                </a:solidFill>
              </a:rPr>
              <a:t>heal me, for I have sinned against you!”</a:t>
            </a:r>
            <a:br>
              <a:rPr lang="en-US" sz="2200" b="1" dirty="0" smtClean="0">
                <a:solidFill>
                  <a:schemeClr val="bg1"/>
                </a:solidFill>
              </a:rPr>
            </a:br>
            <a:r>
              <a:rPr lang="en-US" sz="2200" b="1" dirty="0" smtClean="0">
                <a:solidFill>
                  <a:schemeClr val="bg1"/>
                </a:solidFill>
              </a:rPr>
              <a:t>My enemies say of me in malice,</a:t>
            </a:r>
            <a:br>
              <a:rPr lang="en-US" sz="2200" b="1" dirty="0" smtClean="0">
                <a:solidFill>
                  <a:schemeClr val="bg1"/>
                </a:solidFill>
              </a:rPr>
            </a:br>
            <a:r>
              <a:rPr lang="en-US" sz="2200" b="1" dirty="0" smtClean="0">
                <a:solidFill>
                  <a:schemeClr val="bg1"/>
                </a:solidFill>
              </a:rPr>
              <a:t>“When will he die, and his name perish?”</a:t>
            </a:r>
            <a:br>
              <a:rPr lang="en-US" sz="2200" b="1" dirty="0" smtClean="0">
                <a:solidFill>
                  <a:schemeClr val="bg1"/>
                </a:solidFill>
              </a:rPr>
            </a:br>
            <a:r>
              <a:rPr lang="en-US" sz="2200" b="1" dirty="0" smtClean="0">
                <a:solidFill>
                  <a:schemeClr val="bg1"/>
                </a:solidFill>
              </a:rPr>
              <a:t>And when one comes to see me, he utters empty words (</a:t>
            </a:r>
            <a:r>
              <a:rPr lang="en-US" sz="2200" b="1" i="1" dirty="0" smtClean="0">
                <a:solidFill>
                  <a:schemeClr val="bg1"/>
                </a:solidFill>
              </a:rPr>
              <a:t>NAS:</a:t>
            </a:r>
            <a:r>
              <a:rPr lang="en-US" sz="2200" b="1" dirty="0" smtClean="0">
                <a:solidFill>
                  <a:schemeClr val="bg1"/>
                </a:solidFill>
              </a:rPr>
              <a:t> “speaks falsehood”),</a:t>
            </a:r>
            <a:br>
              <a:rPr lang="en-US" sz="2200" b="1" dirty="0" smtClean="0">
                <a:solidFill>
                  <a:schemeClr val="bg1"/>
                </a:solidFill>
              </a:rPr>
            </a:br>
            <a:r>
              <a:rPr lang="en-US" sz="2200" b="1" u="sng" dirty="0" smtClean="0">
                <a:solidFill>
                  <a:srgbClr val="FFFF00"/>
                </a:solidFill>
              </a:rPr>
              <a:t>while his heart gathers iniquity;</a:t>
            </a:r>
            <a:r>
              <a:rPr lang="en-US" sz="2200" b="1" dirty="0" smtClean="0">
                <a:solidFill>
                  <a:schemeClr val="bg1"/>
                </a:solidFill>
              </a:rPr>
              <a:t/>
            </a:r>
            <a:br>
              <a:rPr lang="en-US" sz="2200" b="1" dirty="0" smtClean="0">
                <a:solidFill>
                  <a:schemeClr val="bg1"/>
                </a:solidFill>
              </a:rPr>
            </a:br>
            <a:r>
              <a:rPr lang="en-US" sz="2200" b="1" u="sng" dirty="0" smtClean="0">
                <a:solidFill>
                  <a:srgbClr val="FFFF00"/>
                </a:solidFill>
              </a:rPr>
              <a:t>when he goes out, he tells it abroad.</a:t>
            </a:r>
            <a:r>
              <a:rPr lang="en-US" sz="2200" b="1" dirty="0" smtClean="0">
                <a:solidFill>
                  <a:schemeClr val="bg1"/>
                </a:solidFill>
              </a:rPr>
              <a:t/>
            </a:r>
            <a:br>
              <a:rPr lang="en-US" sz="2200" b="1" dirty="0" smtClean="0">
                <a:solidFill>
                  <a:schemeClr val="bg1"/>
                </a:solidFill>
              </a:rPr>
            </a:br>
            <a:r>
              <a:rPr lang="en-US" sz="2200" b="1" dirty="0" smtClean="0">
                <a:solidFill>
                  <a:schemeClr val="bg1"/>
                </a:solidFill>
              </a:rPr>
              <a:t>All who hate me whisper together about me;</a:t>
            </a:r>
            <a:br>
              <a:rPr lang="en-US" sz="2200" b="1" dirty="0" smtClean="0">
                <a:solidFill>
                  <a:schemeClr val="bg1"/>
                </a:solidFill>
              </a:rPr>
            </a:br>
            <a:r>
              <a:rPr lang="en-US" sz="2200" b="1" dirty="0" smtClean="0">
                <a:solidFill>
                  <a:schemeClr val="bg1"/>
                </a:solidFill>
              </a:rPr>
              <a:t>they imagine the worst for me.</a:t>
            </a:r>
          </a:p>
          <a:p>
            <a:r>
              <a:rPr lang="en-US" sz="2200" b="1" dirty="0" smtClean="0">
                <a:solidFill>
                  <a:schemeClr val="bg1"/>
                </a:solidFill>
              </a:rPr>
              <a:t>They say, “A deadly thing is poured out on him;</a:t>
            </a:r>
            <a:br>
              <a:rPr lang="en-US" sz="2200" b="1" dirty="0" smtClean="0">
                <a:solidFill>
                  <a:schemeClr val="bg1"/>
                </a:solidFill>
              </a:rPr>
            </a:br>
            <a:r>
              <a:rPr lang="en-US" sz="2200" b="1" dirty="0" smtClean="0">
                <a:solidFill>
                  <a:schemeClr val="bg1"/>
                </a:solidFill>
              </a:rPr>
              <a:t>he will not rise again from where he lies.”</a:t>
            </a:r>
            <a:br>
              <a:rPr lang="en-US" sz="2200" b="1" dirty="0" smtClean="0">
                <a:solidFill>
                  <a:schemeClr val="bg1"/>
                </a:solidFill>
              </a:rPr>
            </a:br>
            <a:r>
              <a:rPr lang="en-US" sz="2200" b="1" dirty="0" smtClean="0">
                <a:solidFill>
                  <a:schemeClr val="bg1"/>
                </a:solidFill>
              </a:rPr>
              <a:t>Even my close friend in whom I trusted,</a:t>
            </a:r>
            <a:br>
              <a:rPr lang="en-US" sz="2200" b="1" dirty="0" smtClean="0">
                <a:solidFill>
                  <a:schemeClr val="bg1"/>
                </a:solidFill>
              </a:rPr>
            </a:br>
            <a:r>
              <a:rPr lang="en-US" sz="2200" b="1" dirty="0" smtClean="0">
                <a:solidFill>
                  <a:schemeClr val="bg1"/>
                </a:solidFill>
              </a:rPr>
              <a:t>who ate my bread, has lifted his heel against me.</a:t>
            </a:r>
          </a:p>
        </p:txBody>
      </p:sp>
      <p:sp>
        <p:nvSpPr>
          <p:cNvPr id="7" name="Rectangle 6"/>
          <p:cNvSpPr/>
          <p:nvPr/>
        </p:nvSpPr>
        <p:spPr>
          <a:xfrm>
            <a:off x="5638800" y="304800"/>
            <a:ext cx="3124200" cy="4524315"/>
          </a:xfrm>
          <a:prstGeom prst="rect">
            <a:avLst/>
          </a:prstGeom>
          <a:solidFill>
            <a:schemeClr val="bg1"/>
          </a:solidFill>
          <a:ln>
            <a:solidFill>
              <a:schemeClr val="tx1"/>
            </a:solidFill>
          </a:ln>
          <a:effectLst>
            <a:outerShdw blurRad="50800" dist="381000" dir="2700000" algn="tl" rotWithShape="0">
              <a:prstClr val="black">
                <a:alpha val="40000"/>
              </a:prstClr>
            </a:outerShdw>
          </a:effectLst>
        </p:spPr>
        <p:txBody>
          <a:bodyPr wrap="square">
            <a:spAutoFit/>
          </a:bodyPr>
          <a:lstStyle/>
          <a:p>
            <a:r>
              <a:rPr lang="en-US" sz="2400" i="1" dirty="0" smtClean="0"/>
              <a:t>But more likely…</a:t>
            </a:r>
          </a:p>
          <a:p>
            <a:r>
              <a:rPr lang="en-US" sz="2400" b="1" i="1" u="sng" dirty="0" smtClean="0">
                <a:effectLst>
                  <a:outerShdw blurRad="38100" dist="38100" dir="2700000" algn="tl">
                    <a:srgbClr val="000000">
                      <a:alpha val="43137"/>
                    </a:srgbClr>
                  </a:outerShdw>
                </a:effectLst>
              </a:rPr>
              <a:t>2 Sam. 15:10</a:t>
            </a:r>
            <a:endParaRPr lang="en-US" sz="2400" b="1" dirty="0" smtClean="0"/>
          </a:p>
          <a:p>
            <a:endParaRPr lang="en-US" sz="2400" dirty="0" smtClean="0"/>
          </a:p>
          <a:p>
            <a:r>
              <a:rPr lang="en-US" sz="2400" b="1" dirty="0" smtClean="0"/>
              <a:t>But Absalom sent secret messengers throughout all the tribes of Israel, saying, “As soon as you hear the sound of the trumpet, then say, ‘Absalom is king at Hebron!’”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76200"/>
            <a:ext cx="5334000" cy="658641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41</a:t>
            </a:r>
          </a:p>
          <a:p>
            <a:endParaRPr lang="en-US" sz="2400" b="1" dirty="0" smtClean="0">
              <a:solidFill>
                <a:srgbClr val="FFFF00"/>
              </a:solidFill>
              <a:effectLst>
                <a:outerShdw blurRad="38100" dist="38100" dir="2700000" algn="tl">
                  <a:srgbClr val="000000">
                    <a:alpha val="43137"/>
                  </a:srgbClr>
                </a:outerShdw>
              </a:effectLst>
            </a:endParaRPr>
          </a:p>
          <a:p>
            <a:r>
              <a:rPr lang="en-US" sz="2200" b="1" dirty="0" smtClean="0">
                <a:solidFill>
                  <a:schemeClr val="bg1"/>
                </a:solidFill>
              </a:rPr>
              <a:t>As for me, I said, “O Lord, be gracious to me;</a:t>
            </a:r>
            <a:br>
              <a:rPr lang="en-US" sz="2200" b="1" dirty="0" smtClean="0">
                <a:solidFill>
                  <a:schemeClr val="bg1"/>
                </a:solidFill>
              </a:rPr>
            </a:br>
            <a:r>
              <a:rPr lang="en-US" sz="2200" b="1" dirty="0" smtClean="0">
                <a:solidFill>
                  <a:schemeClr val="bg1"/>
                </a:solidFill>
              </a:rPr>
              <a:t>heal me, for I have sinned against you!”</a:t>
            </a:r>
            <a:br>
              <a:rPr lang="en-US" sz="2200" b="1" dirty="0" smtClean="0">
                <a:solidFill>
                  <a:schemeClr val="bg1"/>
                </a:solidFill>
              </a:rPr>
            </a:br>
            <a:r>
              <a:rPr lang="en-US" sz="2200" b="1" dirty="0" smtClean="0">
                <a:solidFill>
                  <a:schemeClr val="bg1"/>
                </a:solidFill>
              </a:rPr>
              <a:t>My enemies say of me in malice,</a:t>
            </a:r>
            <a:br>
              <a:rPr lang="en-US" sz="2200" b="1" dirty="0" smtClean="0">
                <a:solidFill>
                  <a:schemeClr val="bg1"/>
                </a:solidFill>
              </a:rPr>
            </a:br>
            <a:r>
              <a:rPr lang="en-US" sz="2200" b="1" dirty="0" smtClean="0">
                <a:solidFill>
                  <a:schemeClr val="bg1"/>
                </a:solidFill>
              </a:rPr>
              <a:t>“When will he die, and his name perish?”</a:t>
            </a:r>
            <a:br>
              <a:rPr lang="en-US" sz="2200" b="1" dirty="0" smtClean="0">
                <a:solidFill>
                  <a:schemeClr val="bg1"/>
                </a:solidFill>
              </a:rPr>
            </a:br>
            <a:r>
              <a:rPr lang="en-US" sz="2200" b="1" dirty="0" smtClean="0">
                <a:solidFill>
                  <a:schemeClr val="bg1"/>
                </a:solidFill>
              </a:rPr>
              <a:t>And when one comes to see me, he utters empty words (</a:t>
            </a:r>
            <a:r>
              <a:rPr lang="en-US" sz="2200" b="1" i="1" dirty="0" smtClean="0">
                <a:solidFill>
                  <a:schemeClr val="bg1"/>
                </a:solidFill>
              </a:rPr>
              <a:t>NAS:</a:t>
            </a:r>
            <a:r>
              <a:rPr lang="en-US" sz="2200" b="1" dirty="0" smtClean="0">
                <a:solidFill>
                  <a:schemeClr val="bg1"/>
                </a:solidFill>
              </a:rPr>
              <a:t> “speaks falsehood”),</a:t>
            </a:r>
            <a:br>
              <a:rPr lang="en-US" sz="2200" b="1" dirty="0" smtClean="0">
                <a:solidFill>
                  <a:schemeClr val="bg1"/>
                </a:solidFill>
              </a:rPr>
            </a:br>
            <a:r>
              <a:rPr lang="en-US" sz="2200" b="1" dirty="0" smtClean="0">
                <a:solidFill>
                  <a:schemeClr val="bg1"/>
                </a:solidFill>
              </a:rPr>
              <a:t>while his heart gathers iniquity;</a:t>
            </a:r>
            <a:br>
              <a:rPr lang="en-US" sz="2200" b="1" dirty="0" smtClean="0">
                <a:solidFill>
                  <a:schemeClr val="bg1"/>
                </a:solidFill>
              </a:rPr>
            </a:br>
            <a:r>
              <a:rPr lang="en-US" sz="2200" b="1" dirty="0" smtClean="0">
                <a:solidFill>
                  <a:schemeClr val="bg1"/>
                </a:solidFill>
              </a:rPr>
              <a:t>when he goes out, he tells it abroad.</a:t>
            </a:r>
            <a:br>
              <a:rPr lang="en-US" sz="2200" b="1" dirty="0" smtClean="0">
                <a:solidFill>
                  <a:schemeClr val="bg1"/>
                </a:solidFill>
              </a:rPr>
            </a:br>
            <a:r>
              <a:rPr lang="en-US" sz="2200" b="1" u="sng" dirty="0" smtClean="0">
                <a:solidFill>
                  <a:srgbClr val="FFFF00"/>
                </a:solidFill>
              </a:rPr>
              <a:t>All who hate me whisper together about me;</a:t>
            </a:r>
            <a:br>
              <a:rPr lang="en-US" sz="2200" b="1" u="sng" dirty="0" smtClean="0">
                <a:solidFill>
                  <a:srgbClr val="FFFF00"/>
                </a:solidFill>
              </a:rPr>
            </a:br>
            <a:r>
              <a:rPr lang="en-US" sz="2200" b="1" u="sng" dirty="0" smtClean="0">
                <a:solidFill>
                  <a:srgbClr val="FFFF00"/>
                </a:solidFill>
              </a:rPr>
              <a:t>they imagine the worst for me.</a:t>
            </a:r>
          </a:p>
          <a:p>
            <a:r>
              <a:rPr lang="en-US" sz="2200" b="1" u="sng" dirty="0" smtClean="0">
                <a:solidFill>
                  <a:srgbClr val="FFFF00"/>
                </a:solidFill>
              </a:rPr>
              <a:t>They say, “A deadly thing is poured out on him;</a:t>
            </a:r>
            <a:br>
              <a:rPr lang="en-US" sz="2200" b="1" u="sng" dirty="0" smtClean="0">
                <a:solidFill>
                  <a:srgbClr val="FFFF00"/>
                </a:solidFill>
              </a:rPr>
            </a:br>
            <a:r>
              <a:rPr lang="en-US" sz="2200" b="1" u="sng" dirty="0" smtClean="0">
                <a:solidFill>
                  <a:srgbClr val="FFFF00"/>
                </a:solidFill>
              </a:rPr>
              <a:t>he will not rise again from where he lies.”</a:t>
            </a:r>
            <a:r>
              <a:rPr lang="en-US" sz="2200" b="1" dirty="0" smtClean="0">
                <a:solidFill>
                  <a:schemeClr val="bg1"/>
                </a:solidFill>
              </a:rPr>
              <a:t/>
            </a:r>
            <a:br>
              <a:rPr lang="en-US" sz="2200" b="1" dirty="0" smtClean="0">
                <a:solidFill>
                  <a:schemeClr val="bg1"/>
                </a:solidFill>
              </a:rPr>
            </a:br>
            <a:r>
              <a:rPr lang="en-US" sz="2200" b="1" dirty="0" smtClean="0">
                <a:solidFill>
                  <a:schemeClr val="bg1"/>
                </a:solidFill>
              </a:rPr>
              <a:t>Even my close friend in whom I trusted,</a:t>
            </a:r>
            <a:br>
              <a:rPr lang="en-US" sz="2200" b="1" dirty="0" smtClean="0">
                <a:solidFill>
                  <a:schemeClr val="bg1"/>
                </a:solidFill>
              </a:rPr>
            </a:br>
            <a:r>
              <a:rPr lang="en-US" sz="2200" b="1" dirty="0" smtClean="0">
                <a:solidFill>
                  <a:schemeClr val="bg1"/>
                </a:solidFill>
              </a:rPr>
              <a:t>who ate my bread, has lifted his heel against me.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76200"/>
            <a:ext cx="5334000" cy="658641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41</a:t>
            </a:r>
          </a:p>
          <a:p>
            <a:endParaRPr lang="en-US" sz="2400" b="1" dirty="0" smtClean="0">
              <a:solidFill>
                <a:srgbClr val="FFFF00"/>
              </a:solidFill>
              <a:effectLst>
                <a:outerShdw blurRad="38100" dist="38100" dir="2700000" algn="tl">
                  <a:srgbClr val="000000">
                    <a:alpha val="43137"/>
                  </a:srgbClr>
                </a:outerShdw>
              </a:effectLst>
            </a:endParaRPr>
          </a:p>
          <a:p>
            <a:r>
              <a:rPr lang="en-US" sz="2200" b="1" dirty="0" smtClean="0">
                <a:solidFill>
                  <a:schemeClr val="bg1"/>
                </a:solidFill>
              </a:rPr>
              <a:t>As for me, I said, “O Lord, be gracious to me;</a:t>
            </a:r>
            <a:br>
              <a:rPr lang="en-US" sz="2200" b="1" dirty="0" smtClean="0">
                <a:solidFill>
                  <a:schemeClr val="bg1"/>
                </a:solidFill>
              </a:rPr>
            </a:br>
            <a:r>
              <a:rPr lang="en-US" sz="2200" b="1" dirty="0" smtClean="0">
                <a:solidFill>
                  <a:schemeClr val="bg1"/>
                </a:solidFill>
              </a:rPr>
              <a:t>heal me, for I have sinned against you!”</a:t>
            </a:r>
            <a:br>
              <a:rPr lang="en-US" sz="2200" b="1" dirty="0" smtClean="0">
                <a:solidFill>
                  <a:schemeClr val="bg1"/>
                </a:solidFill>
              </a:rPr>
            </a:br>
            <a:r>
              <a:rPr lang="en-US" sz="2200" b="1" dirty="0" smtClean="0">
                <a:solidFill>
                  <a:schemeClr val="bg1"/>
                </a:solidFill>
              </a:rPr>
              <a:t>My enemies say of me in malice,</a:t>
            </a:r>
            <a:br>
              <a:rPr lang="en-US" sz="2200" b="1" dirty="0" smtClean="0">
                <a:solidFill>
                  <a:schemeClr val="bg1"/>
                </a:solidFill>
              </a:rPr>
            </a:br>
            <a:r>
              <a:rPr lang="en-US" sz="2200" b="1" dirty="0" smtClean="0">
                <a:solidFill>
                  <a:schemeClr val="bg1"/>
                </a:solidFill>
              </a:rPr>
              <a:t>“When will he die, and his name perish?”</a:t>
            </a:r>
            <a:br>
              <a:rPr lang="en-US" sz="2200" b="1" dirty="0" smtClean="0">
                <a:solidFill>
                  <a:schemeClr val="bg1"/>
                </a:solidFill>
              </a:rPr>
            </a:br>
            <a:r>
              <a:rPr lang="en-US" sz="2200" b="1" dirty="0" smtClean="0">
                <a:solidFill>
                  <a:schemeClr val="bg1"/>
                </a:solidFill>
              </a:rPr>
              <a:t>And when one comes to see me, he utters empty words (</a:t>
            </a:r>
            <a:r>
              <a:rPr lang="en-US" sz="2200" b="1" i="1" dirty="0" smtClean="0">
                <a:solidFill>
                  <a:schemeClr val="bg1"/>
                </a:solidFill>
              </a:rPr>
              <a:t>NAS:</a:t>
            </a:r>
            <a:r>
              <a:rPr lang="en-US" sz="2200" b="1" dirty="0" smtClean="0">
                <a:solidFill>
                  <a:schemeClr val="bg1"/>
                </a:solidFill>
              </a:rPr>
              <a:t> “speaks falsehood”),</a:t>
            </a:r>
            <a:br>
              <a:rPr lang="en-US" sz="2200" b="1" dirty="0" smtClean="0">
                <a:solidFill>
                  <a:schemeClr val="bg1"/>
                </a:solidFill>
              </a:rPr>
            </a:br>
            <a:r>
              <a:rPr lang="en-US" sz="2200" b="1" dirty="0" smtClean="0">
                <a:solidFill>
                  <a:schemeClr val="bg1"/>
                </a:solidFill>
              </a:rPr>
              <a:t>while his heart gathers iniquity;</a:t>
            </a:r>
            <a:br>
              <a:rPr lang="en-US" sz="2200" b="1" dirty="0" smtClean="0">
                <a:solidFill>
                  <a:schemeClr val="bg1"/>
                </a:solidFill>
              </a:rPr>
            </a:br>
            <a:r>
              <a:rPr lang="en-US" sz="2200" b="1" dirty="0" smtClean="0">
                <a:solidFill>
                  <a:schemeClr val="bg1"/>
                </a:solidFill>
              </a:rPr>
              <a:t>when he goes out, he tells it abroad.</a:t>
            </a:r>
            <a:br>
              <a:rPr lang="en-US" sz="2200" b="1" dirty="0" smtClean="0">
                <a:solidFill>
                  <a:schemeClr val="bg1"/>
                </a:solidFill>
              </a:rPr>
            </a:br>
            <a:r>
              <a:rPr lang="en-US" sz="2200" b="1" dirty="0" smtClean="0">
                <a:solidFill>
                  <a:schemeClr val="bg1"/>
                </a:solidFill>
              </a:rPr>
              <a:t>All who hate me whisper together about me;</a:t>
            </a:r>
            <a:br>
              <a:rPr lang="en-US" sz="2200" b="1" dirty="0" smtClean="0">
                <a:solidFill>
                  <a:schemeClr val="bg1"/>
                </a:solidFill>
              </a:rPr>
            </a:br>
            <a:r>
              <a:rPr lang="en-US" sz="2200" b="1" dirty="0" smtClean="0">
                <a:solidFill>
                  <a:schemeClr val="bg1"/>
                </a:solidFill>
              </a:rPr>
              <a:t>they imagine the worst for me.</a:t>
            </a:r>
          </a:p>
          <a:p>
            <a:r>
              <a:rPr lang="en-US" sz="2200" b="1" dirty="0" smtClean="0">
                <a:solidFill>
                  <a:schemeClr val="bg1"/>
                </a:solidFill>
              </a:rPr>
              <a:t>They say, “A deadly thing is poured out on him;</a:t>
            </a:r>
            <a:br>
              <a:rPr lang="en-US" sz="2200" b="1" dirty="0" smtClean="0">
                <a:solidFill>
                  <a:schemeClr val="bg1"/>
                </a:solidFill>
              </a:rPr>
            </a:br>
            <a:r>
              <a:rPr lang="en-US" sz="2200" b="1" dirty="0" smtClean="0">
                <a:solidFill>
                  <a:schemeClr val="bg1"/>
                </a:solidFill>
              </a:rPr>
              <a:t>he will not rise again from where he lies.”</a:t>
            </a:r>
            <a:br>
              <a:rPr lang="en-US" sz="2200" b="1" dirty="0" smtClean="0">
                <a:solidFill>
                  <a:schemeClr val="bg1"/>
                </a:solidFill>
              </a:rPr>
            </a:br>
            <a:r>
              <a:rPr lang="en-US" sz="2200" b="1" u="sng" dirty="0" smtClean="0">
                <a:solidFill>
                  <a:srgbClr val="FFFF00"/>
                </a:solidFill>
              </a:rPr>
              <a:t>Even my close friend in whom I trusted,</a:t>
            </a:r>
            <a:br>
              <a:rPr lang="en-US" sz="2200" b="1" u="sng" dirty="0" smtClean="0">
                <a:solidFill>
                  <a:srgbClr val="FFFF00"/>
                </a:solidFill>
              </a:rPr>
            </a:br>
            <a:r>
              <a:rPr lang="en-US" sz="2200" b="1" u="sng" dirty="0" smtClean="0">
                <a:solidFill>
                  <a:srgbClr val="FFFF00"/>
                </a:solidFill>
              </a:rPr>
              <a:t>who ate my bread, has lifted his heel against me.</a:t>
            </a:r>
          </a:p>
        </p:txBody>
      </p:sp>
      <p:sp>
        <p:nvSpPr>
          <p:cNvPr id="3" name="Rectangle 2"/>
          <p:cNvSpPr/>
          <p:nvPr/>
        </p:nvSpPr>
        <p:spPr>
          <a:xfrm>
            <a:off x="5638800" y="304800"/>
            <a:ext cx="3124200" cy="4154984"/>
          </a:xfrm>
          <a:prstGeom prst="rect">
            <a:avLst/>
          </a:prstGeom>
          <a:solidFill>
            <a:schemeClr val="bg1"/>
          </a:solidFill>
          <a:ln>
            <a:solidFill>
              <a:schemeClr val="tx1"/>
            </a:solidFill>
          </a:ln>
          <a:effectLst>
            <a:outerShdw blurRad="50800" dist="381000" dir="2700000" algn="tl" rotWithShape="0">
              <a:prstClr val="black">
                <a:alpha val="40000"/>
              </a:prstClr>
            </a:outerShdw>
          </a:effectLst>
        </p:spPr>
        <p:txBody>
          <a:bodyPr wrap="square">
            <a:spAutoFit/>
          </a:bodyPr>
          <a:lstStyle/>
          <a:p>
            <a:r>
              <a:rPr lang="en-US" sz="2400" b="1" i="1" u="sng" dirty="0" smtClean="0">
                <a:effectLst>
                  <a:outerShdw blurRad="38100" dist="38100" dir="2700000" algn="tl">
                    <a:srgbClr val="000000">
                      <a:alpha val="43137"/>
                    </a:srgbClr>
                  </a:outerShdw>
                </a:effectLst>
              </a:rPr>
              <a:t>2 Sam. 15:23</a:t>
            </a:r>
            <a:endParaRPr lang="en-US" sz="2400" b="1" dirty="0" smtClean="0"/>
          </a:p>
          <a:p>
            <a:endParaRPr lang="en-US" sz="2400" dirty="0" smtClean="0"/>
          </a:p>
          <a:p>
            <a:r>
              <a:rPr lang="en-US" sz="2400" b="1" dirty="0" smtClean="0"/>
              <a:t>Now in those days the counsel that </a:t>
            </a:r>
            <a:r>
              <a:rPr lang="en-US" sz="2400" b="1" dirty="0" err="1" smtClean="0"/>
              <a:t>Ahithophel</a:t>
            </a:r>
            <a:r>
              <a:rPr lang="en-US" sz="2400" b="1" dirty="0" smtClean="0"/>
              <a:t> gave was as if one consulted the word of God; so was all the counsel of </a:t>
            </a:r>
            <a:r>
              <a:rPr lang="en-US" sz="2400" b="1" dirty="0" err="1" smtClean="0"/>
              <a:t>Ahithophel</a:t>
            </a:r>
            <a:r>
              <a:rPr lang="en-US" sz="2400" b="1" dirty="0" smtClean="0"/>
              <a:t> esteemed, both by David and by Absalom.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76200"/>
            <a:ext cx="5334000" cy="1846659"/>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41:9</a:t>
            </a:r>
          </a:p>
          <a:p>
            <a:endParaRPr lang="en-US" sz="2400" b="1" dirty="0" smtClean="0">
              <a:solidFill>
                <a:srgbClr val="FFFF00"/>
              </a:solidFill>
              <a:effectLst>
                <a:outerShdw blurRad="38100" dist="38100" dir="2700000" algn="tl">
                  <a:srgbClr val="000000">
                    <a:alpha val="43137"/>
                  </a:srgbClr>
                </a:outerShdw>
              </a:effectLst>
            </a:endParaRPr>
          </a:p>
          <a:p>
            <a:r>
              <a:rPr lang="en-US" sz="2200" b="1" dirty="0" smtClean="0">
                <a:solidFill>
                  <a:srgbClr val="FFFF00"/>
                </a:solidFill>
              </a:rPr>
              <a:t>Even my close friend in whom I trusted,</a:t>
            </a:r>
            <a:br>
              <a:rPr lang="en-US" sz="2200" b="1" dirty="0" smtClean="0">
                <a:solidFill>
                  <a:srgbClr val="FFFF00"/>
                </a:solidFill>
              </a:rPr>
            </a:br>
            <a:r>
              <a:rPr lang="en-US" sz="2200" b="1" dirty="0" smtClean="0">
                <a:solidFill>
                  <a:srgbClr val="FFFF00"/>
                </a:solidFill>
              </a:rPr>
              <a:t>who ate my bread, has lifted his heel against me.</a:t>
            </a:r>
          </a:p>
        </p:txBody>
      </p:sp>
      <p:sp>
        <p:nvSpPr>
          <p:cNvPr id="3" name="Rectangle 2"/>
          <p:cNvSpPr/>
          <p:nvPr/>
        </p:nvSpPr>
        <p:spPr>
          <a:xfrm>
            <a:off x="3581400" y="2656344"/>
            <a:ext cx="4876800" cy="3416320"/>
          </a:xfrm>
          <a:prstGeom prst="rect">
            <a:avLst/>
          </a:prstGeom>
          <a:solidFill>
            <a:schemeClr val="bg1"/>
          </a:solidFill>
          <a:ln>
            <a:solidFill>
              <a:schemeClr val="tx1"/>
            </a:solidFill>
          </a:ln>
          <a:effectLst>
            <a:outerShdw blurRad="50800" dist="381000" dir="2700000" algn="tl" rotWithShape="0">
              <a:prstClr val="black">
                <a:alpha val="40000"/>
              </a:prstClr>
            </a:outerShdw>
          </a:effectLst>
        </p:spPr>
        <p:txBody>
          <a:bodyPr wrap="square">
            <a:spAutoFit/>
          </a:bodyPr>
          <a:lstStyle/>
          <a:p>
            <a:endParaRPr lang="en-US" sz="2400" b="1" dirty="0" smtClean="0"/>
          </a:p>
          <a:p>
            <a:pPr algn="ctr"/>
            <a:r>
              <a:rPr lang="en-US" sz="2400" b="1" dirty="0" smtClean="0"/>
              <a:t>Quoted by Jesus</a:t>
            </a:r>
          </a:p>
          <a:p>
            <a:pPr algn="ctr"/>
            <a:r>
              <a:rPr lang="en-US" sz="2400" b="1" dirty="0" smtClean="0"/>
              <a:t>referring to Judas,</a:t>
            </a:r>
          </a:p>
          <a:p>
            <a:pPr algn="ctr"/>
            <a:r>
              <a:rPr lang="en-US" sz="2400" b="1" dirty="0" smtClean="0"/>
              <a:t>who killed himself,</a:t>
            </a:r>
          </a:p>
          <a:p>
            <a:pPr algn="ctr"/>
            <a:r>
              <a:rPr lang="en-US" sz="2400" b="1" dirty="0" smtClean="0"/>
              <a:t>as did </a:t>
            </a:r>
            <a:r>
              <a:rPr lang="en-US" sz="2400" b="1" dirty="0" err="1" smtClean="0"/>
              <a:t>Ahithophel</a:t>
            </a:r>
            <a:r>
              <a:rPr lang="en-US" sz="2400" b="1" dirty="0" smtClean="0"/>
              <a:t>.</a:t>
            </a:r>
          </a:p>
          <a:p>
            <a:pPr algn="ctr"/>
            <a:endParaRPr lang="en-US" sz="2400" b="1" dirty="0" smtClean="0"/>
          </a:p>
          <a:p>
            <a:pPr algn="ctr"/>
            <a:r>
              <a:rPr lang="en-US" sz="2400" b="1" dirty="0" smtClean="0"/>
              <a:t>David had trusted </a:t>
            </a:r>
            <a:r>
              <a:rPr lang="en-US" sz="2400" b="1" dirty="0" err="1" smtClean="0"/>
              <a:t>Ahithophel</a:t>
            </a:r>
            <a:endParaRPr lang="en-US" sz="2400" b="1" dirty="0" smtClean="0"/>
          </a:p>
          <a:p>
            <a:pPr algn="ctr"/>
            <a:r>
              <a:rPr lang="en-US" sz="2400" b="1" dirty="0" smtClean="0"/>
              <a:t>Jesus entrusted Judas with the bag</a:t>
            </a:r>
          </a:p>
          <a:p>
            <a:endParaRPr lang="en-US" sz="24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uiExpand="1" build="p" bldLvl="4"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76200"/>
            <a:ext cx="4038600" cy="6432530"/>
          </a:xfrm>
          <a:prstGeom prst="rect">
            <a:avLst/>
          </a:prstGeom>
          <a:solidFill>
            <a:schemeClr val="bg2">
              <a:lumMod val="50000"/>
            </a:schemeClr>
          </a:solidFill>
        </p:spPr>
        <p:txBody>
          <a:bodyPr wrap="square" rtlCol="0">
            <a:spAutoFit/>
          </a:bodyPr>
          <a:lstStyle/>
          <a:p>
            <a:pPr algn="ctr"/>
            <a:r>
              <a:rPr lang="en-US" sz="3200" b="1" u="sng" dirty="0" smtClean="0">
                <a:solidFill>
                  <a:schemeClr val="bg1"/>
                </a:solidFill>
                <a:effectLst>
                  <a:outerShdw blurRad="38100" dist="38100" dir="2700000" algn="tl">
                    <a:srgbClr val="000000">
                      <a:alpha val="43137"/>
                    </a:srgbClr>
                  </a:outerShdw>
                </a:effectLst>
                <a:latin typeface="Calibri" pitchFamily="34" charset="0"/>
              </a:rPr>
              <a:t>PSALM 22</a:t>
            </a:r>
            <a:endParaRPr lang="en-US" sz="2200" b="1" u="sng" dirty="0">
              <a:solidFill>
                <a:schemeClr val="bg1"/>
              </a:solidFill>
              <a:effectLst>
                <a:outerShdw blurRad="38100" dist="38100" dir="2700000" algn="tl">
                  <a:srgbClr val="000000">
                    <a:alpha val="43137"/>
                  </a:srgbClr>
                </a:outerShdw>
              </a:effectLst>
              <a:latin typeface="Calibri" pitchFamily="34" charset="0"/>
            </a:endParaRPr>
          </a:p>
          <a:p>
            <a:r>
              <a:rPr lang="en-US" sz="2000" b="1" dirty="0" smtClean="0">
                <a:solidFill>
                  <a:schemeClr val="bg1"/>
                </a:solidFill>
                <a:effectLst>
                  <a:outerShdw blurRad="38100" dist="38100" dir="2700000" algn="tl">
                    <a:srgbClr val="000000">
                      <a:alpha val="43137"/>
                    </a:srgbClr>
                  </a:outerShdw>
                </a:effectLst>
                <a:latin typeface="Calibri" pitchFamily="34" charset="0"/>
              </a:rPr>
              <a:t>1 My God, my God, why have you forsaken me?</a:t>
            </a:r>
          </a:p>
          <a:p>
            <a:r>
              <a:rPr lang="en-US" sz="2000" b="1" dirty="0" smtClean="0">
                <a:solidFill>
                  <a:schemeClr val="bg1"/>
                </a:solidFill>
                <a:effectLst>
                  <a:outerShdw blurRad="38100" dist="38100" dir="2700000" algn="tl">
                    <a:srgbClr val="000000">
                      <a:alpha val="43137"/>
                    </a:srgbClr>
                  </a:outerShdw>
                </a:effectLst>
                <a:latin typeface="Calibri" pitchFamily="34" charset="0"/>
              </a:rPr>
              <a:t>6 But I am a worm and not a man,</a:t>
            </a:r>
            <a:br>
              <a:rPr lang="en-US" sz="2000" b="1" dirty="0" smtClean="0">
                <a:solidFill>
                  <a:schemeClr val="bg1"/>
                </a:solidFill>
                <a:effectLst>
                  <a:outerShdw blurRad="38100" dist="38100" dir="2700000" algn="tl">
                    <a:srgbClr val="000000">
                      <a:alpha val="43137"/>
                    </a:srgbClr>
                  </a:outerShdw>
                </a:effectLst>
                <a:latin typeface="Calibri" pitchFamily="34" charset="0"/>
              </a:rPr>
            </a:br>
            <a:r>
              <a:rPr lang="en-US" sz="2000" b="1" dirty="0" smtClean="0">
                <a:solidFill>
                  <a:schemeClr val="bg1"/>
                </a:solidFill>
                <a:effectLst>
                  <a:outerShdw blurRad="38100" dist="38100" dir="2700000" algn="tl">
                    <a:srgbClr val="000000">
                      <a:alpha val="43137"/>
                    </a:srgbClr>
                  </a:outerShdw>
                </a:effectLst>
                <a:latin typeface="Calibri" pitchFamily="34" charset="0"/>
              </a:rPr>
              <a:t>scorned by mankind and despised by the people.</a:t>
            </a:r>
            <a:br>
              <a:rPr lang="en-US" sz="2000" b="1" dirty="0" smtClean="0">
                <a:solidFill>
                  <a:schemeClr val="bg1"/>
                </a:solidFill>
                <a:effectLst>
                  <a:outerShdw blurRad="38100" dist="38100" dir="2700000" algn="tl">
                    <a:srgbClr val="000000">
                      <a:alpha val="43137"/>
                    </a:srgbClr>
                  </a:outerShdw>
                </a:effectLst>
                <a:latin typeface="Calibri" pitchFamily="34" charset="0"/>
              </a:rPr>
            </a:br>
            <a:r>
              <a:rPr lang="en-US" sz="2000" b="1" dirty="0" smtClean="0">
                <a:solidFill>
                  <a:schemeClr val="bg1"/>
                </a:solidFill>
                <a:effectLst>
                  <a:outerShdw blurRad="38100" dist="38100" dir="2700000" algn="tl">
                    <a:srgbClr val="000000">
                      <a:alpha val="43137"/>
                    </a:srgbClr>
                  </a:outerShdw>
                </a:effectLst>
                <a:latin typeface="Calibri" pitchFamily="34" charset="0"/>
              </a:rPr>
              <a:t>7 All who see me mock me;</a:t>
            </a:r>
            <a:br>
              <a:rPr lang="en-US" sz="2000" b="1" dirty="0" smtClean="0">
                <a:solidFill>
                  <a:schemeClr val="bg1"/>
                </a:solidFill>
                <a:effectLst>
                  <a:outerShdw blurRad="38100" dist="38100" dir="2700000" algn="tl">
                    <a:srgbClr val="000000">
                      <a:alpha val="43137"/>
                    </a:srgbClr>
                  </a:outerShdw>
                </a:effectLst>
                <a:latin typeface="Calibri" pitchFamily="34" charset="0"/>
              </a:rPr>
            </a:br>
            <a:r>
              <a:rPr lang="en-US" sz="2000" b="1" dirty="0" smtClean="0">
                <a:solidFill>
                  <a:schemeClr val="bg1"/>
                </a:solidFill>
                <a:effectLst>
                  <a:outerShdw blurRad="38100" dist="38100" dir="2700000" algn="tl">
                    <a:srgbClr val="000000">
                      <a:alpha val="43137"/>
                    </a:srgbClr>
                  </a:outerShdw>
                </a:effectLst>
                <a:latin typeface="Calibri" pitchFamily="34" charset="0"/>
              </a:rPr>
              <a:t>they make mouths at me;</a:t>
            </a:r>
          </a:p>
          <a:p>
            <a:r>
              <a:rPr lang="en-US" sz="2000" b="1" dirty="0" smtClean="0">
                <a:solidFill>
                  <a:schemeClr val="bg1"/>
                </a:solidFill>
                <a:effectLst>
                  <a:outerShdw blurRad="38100" dist="38100" dir="2700000" algn="tl">
                    <a:srgbClr val="000000">
                      <a:alpha val="43137"/>
                    </a:srgbClr>
                  </a:outerShdw>
                </a:effectLst>
                <a:latin typeface="Calibri" pitchFamily="34" charset="0"/>
              </a:rPr>
              <a:t>they wag their heads;</a:t>
            </a:r>
            <a:br>
              <a:rPr lang="en-US" sz="2000" b="1" dirty="0" smtClean="0">
                <a:solidFill>
                  <a:schemeClr val="bg1"/>
                </a:solidFill>
                <a:effectLst>
                  <a:outerShdw blurRad="38100" dist="38100" dir="2700000" algn="tl">
                    <a:srgbClr val="000000">
                      <a:alpha val="43137"/>
                    </a:srgbClr>
                  </a:outerShdw>
                </a:effectLst>
                <a:latin typeface="Calibri" pitchFamily="34" charset="0"/>
              </a:rPr>
            </a:br>
            <a:r>
              <a:rPr lang="en-US" sz="2000" b="1" dirty="0" smtClean="0">
                <a:solidFill>
                  <a:schemeClr val="bg1"/>
                </a:solidFill>
                <a:effectLst>
                  <a:outerShdw blurRad="38100" dist="38100" dir="2700000" algn="tl">
                    <a:srgbClr val="000000">
                      <a:alpha val="43137"/>
                    </a:srgbClr>
                  </a:outerShdw>
                </a:effectLst>
                <a:latin typeface="Calibri" pitchFamily="34" charset="0"/>
              </a:rPr>
              <a:t>8 “He trusts in the Lord; let him deliver him;</a:t>
            </a:r>
            <a:br>
              <a:rPr lang="en-US" sz="2000" b="1" dirty="0" smtClean="0">
                <a:solidFill>
                  <a:schemeClr val="bg1"/>
                </a:solidFill>
                <a:effectLst>
                  <a:outerShdw blurRad="38100" dist="38100" dir="2700000" algn="tl">
                    <a:srgbClr val="000000">
                      <a:alpha val="43137"/>
                    </a:srgbClr>
                  </a:outerShdw>
                </a:effectLst>
                <a:latin typeface="Calibri" pitchFamily="34" charset="0"/>
              </a:rPr>
            </a:br>
            <a:r>
              <a:rPr lang="en-US" sz="2000" b="1" dirty="0" smtClean="0">
                <a:solidFill>
                  <a:schemeClr val="bg1"/>
                </a:solidFill>
                <a:effectLst>
                  <a:outerShdw blurRad="38100" dist="38100" dir="2700000" algn="tl">
                    <a:srgbClr val="000000">
                      <a:alpha val="43137"/>
                    </a:srgbClr>
                  </a:outerShdw>
                </a:effectLst>
                <a:latin typeface="Calibri" pitchFamily="34" charset="0"/>
              </a:rPr>
              <a:t>let him rescue him, for he delights in him!”</a:t>
            </a:r>
          </a:p>
          <a:p>
            <a:endParaRPr lang="en-US" sz="2000" b="1" dirty="0" smtClean="0">
              <a:solidFill>
                <a:schemeClr val="bg1"/>
              </a:solidFill>
              <a:effectLst>
                <a:outerShdw blurRad="38100" dist="38100" dir="2700000" algn="tl">
                  <a:srgbClr val="000000">
                    <a:alpha val="43137"/>
                  </a:srgbClr>
                </a:outerShdw>
              </a:effectLst>
              <a:latin typeface="Calibri" pitchFamily="34" charset="0"/>
            </a:endParaRPr>
          </a:p>
          <a:p>
            <a:r>
              <a:rPr lang="en-US" sz="2000" b="1" dirty="0" smtClean="0">
                <a:solidFill>
                  <a:schemeClr val="bg1"/>
                </a:solidFill>
                <a:effectLst>
                  <a:outerShdw blurRad="38100" dist="38100" dir="2700000" algn="tl">
                    <a:srgbClr val="000000">
                      <a:alpha val="43137"/>
                    </a:srgbClr>
                  </a:outerShdw>
                </a:effectLst>
                <a:latin typeface="Calibri" pitchFamily="34" charset="0"/>
              </a:rPr>
              <a:t>16 …they have pierced my hands and feet</a:t>
            </a:r>
          </a:p>
          <a:p>
            <a:pPr marL="457200" indent="-457200"/>
            <a:endParaRPr lang="en-US" sz="2000" b="1" dirty="0" smtClean="0">
              <a:solidFill>
                <a:schemeClr val="bg1"/>
              </a:solidFill>
              <a:effectLst>
                <a:outerShdw blurRad="38100" dist="38100" dir="2700000" algn="tl">
                  <a:srgbClr val="000000">
                    <a:alpha val="43137"/>
                  </a:srgbClr>
                </a:outerShdw>
              </a:effectLst>
              <a:latin typeface="Calibri" pitchFamily="34" charset="0"/>
            </a:endParaRPr>
          </a:p>
          <a:p>
            <a:pPr marL="457200" indent="-457200"/>
            <a:r>
              <a:rPr lang="en-US" sz="2000" b="1" dirty="0" smtClean="0">
                <a:solidFill>
                  <a:schemeClr val="bg1"/>
                </a:solidFill>
                <a:effectLst>
                  <a:outerShdw blurRad="38100" dist="38100" dir="2700000" algn="tl">
                    <a:srgbClr val="000000">
                      <a:alpha val="43137"/>
                    </a:srgbClr>
                  </a:outerShdw>
                </a:effectLst>
                <a:latin typeface="Calibri" pitchFamily="34" charset="0"/>
              </a:rPr>
              <a:t>18 They divide my garments among </a:t>
            </a:r>
          </a:p>
          <a:p>
            <a:pPr marL="457200" indent="-457200"/>
            <a:r>
              <a:rPr lang="en-US" sz="2000" b="1" dirty="0" smtClean="0">
                <a:solidFill>
                  <a:schemeClr val="bg1"/>
                </a:solidFill>
                <a:effectLst>
                  <a:outerShdw blurRad="38100" dist="38100" dir="2700000" algn="tl">
                    <a:srgbClr val="000000">
                      <a:alpha val="43137"/>
                    </a:srgbClr>
                  </a:outerShdw>
                </a:effectLst>
                <a:latin typeface="Calibri" pitchFamily="34" charset="0"/>
              </a:rPr>
              <a:t>them, and for my clothing they cast lots</a:t>
            </a:r>
            <a:endParaRPr lang="en-US" sz="2000" dirty="0"/>
          </a:p>
        </p:txBody>
      </p:sp>
      <p:sp>
        <p:nvSpPr>
          <p:cNvPr id="14" name="Rectangle 1027"/>
          <p:cNvSpPr>
            <a:spLocks noChangeArrowheads="1"/>
          </p:cNvSpPr>
          <p:nvPr/>
        </p:nvSpPr>
        <p:spPr bwMode="auto">
          <a:xfrm>
            <a:off x="4267200" y="88404"/>
            <a:ext cx="4724400" cy="6432530"/>
          </a:xfrm>
          <a:prstGeom prst="rect">
            <a:avLst/>
          </a:prstGeom>
          <a:solidFill>
            <a:schemeClr val="bg2">
              <a:lumMod val="50000"/>
            </a:schemeClr>
          </a:solidFill>
          <a:ln w="9525">
            <a:noFill/>
            <a:miter lim="800000"/>
            <a:headEnd/>
            <a:tailEnd/>
          </a:ln>
        </p:spPr>
        <p:txBody>
          <a:bodyPr wrap="square" anchor="ctr">
            <a:spAutoFit/>
          </a:bodyPr>
          <a:lstStyle/>
          <a:p>
            <a:pPr algn="ctr"/>
            <a:r>
              <a:rPr lang="en-US" sz="3200" b="1" u="sng" dirty="0" smtClean="0">
                <a:solidFill>
                  <a:schemeClr val="bg1"/>
                </a:solidFill>
                <a:effectLst>
                  <a:outerShdw blurRad="38100" dist="38100" dir="2700000" algn="tl">
                    <a:srgbClr val="000000">
                      <a:alpha val="43137"/>
                    </a:srgbClr>
                  </a:outerShdw>
                </a:effectLst>
                <a:latin typeface="Calibri" pitchFamily="34" charset="0"/>
              </a:rPr>
              <a:t>MATTHEW 27</a:t>
            </a:r>
            <a:endParaRPr lang="en-US" sz="2200" b="1" u="sng" dirty="0" smtClean="0">
              <a:solidFill>
                <a:schemeClr val="bg1"/>
              </a:solidFill>
              <a:effectLst>
                <a:outerShdw blurRad="38100" dist="38100" dir="2700000" algn="tl">
                  <a:srgbClr val="000000">
                    <a:alpha val="43137"/>
                  </a:srgbClr>
                </a:outerShdw>
              </a:effectLst>
              <a:latin typeface="Calibri" pitchFamily="34" charset="0"/>
            </a:endParaRPr>
          </a:p>
          <a:p>
            <a:r>
              <a:rPr lang="en-US" sz="2000" b="1" dirty="0" smtClean="0">
                <a:solidFill>
                  <a:schemeClr val="bg1"/>
                </a:solidFill>
                <a:effectLst>
                  <a:outerShdw blurRad="38100" dist="38100" dir="2700000" algn="tl">
                    <a:srgbClr val="000000">
                      <a:alpha val="43137"/>
                    </a:srgbClr>
                  </a:outerShdw>
                </a:effectLst>
                <a:latin typeface="Calibri" pitchFamily="34" charset="0"/>
              </a:rPr>
              <a:t>35 And when they had crucified him, they divided his garments among them by casting lots.</a:t>
            </a:r>
          </a:p>
          <a:p>
            <a:endParaRPr lang="en-US" sz="2000" b="1" dirty="0" smtClean="0">
              <a:solidFill>
                <a:schemeClr val="bg1"/>
              </a:solidFill>
              <a:effectLst>
                <a:outerShdw blurRad="38100" dist="38100" dir="2700000" algn="tl">
                  <a:srgbClr val="000000">
                    <a:alpha val="43137"/>
                  </a:srgbClr>
                </a:outerShdw>
              </a:effectLst>
              <a:latin typeface="Calibri" pitchFamily="34" charset="0"/>
            </a:endParaRPr>
          </a:p>
          <a:p>
            <a:r>
              <a:rPr lang="en-US" sz="2000" b="1" dirty="0" smtClean="0">
                <a:solidFill>
                  <a:schemeClr val="bg1"/>
                </a:solidFill>
                <a:effectLst>
                  <a:outerShdw blurRad="38100" dist="38100" dir="2700000" algn="tl">
                    <a:srgbClr val="000000">
                      <a:alpha val="43137"/>
                    </a:srgbClr>
                  </a:outerShdw>
                </a:effectLst>
                <a:latin typeface="Calibri" pitchFamily="34" charset="0"/>
              </a:rPr>
              <a:t>39 And those who passed by derided him, wagging their heads </a:t>
            </a:r>
          </a:p>
          <a:p>
            <a:r>
              <a:rPr lang="en-US" sz="2000" b="1" dirty="0" smtClean="0">
                <a:solidFill>
                  <a:schemeClr val="bg1"/>
                </a:solidFill>
                <a:effectLst>
                  <a:outerShdw blurRad="38100" dist="38100" dir="2700000" algn="tl">
                    <a:srgbClr val="000000">
                      <a:alpha val="43137"/>
                    </a:srgbClr>
                  </a:outerShdw>
                </a:effectLst>
                <a:latin typeface="Calibri" pitchFamily="34" charset="0"/>
              </a:rPr>
              <a:t>41  So also the chief priests, with the scribes and elders, mocked him, saying, 42 “He saved others; he cannot save himself. He is the King of Israel; let him come down now from the cross, and we will believe in him. 43 He trusts in God; let God deliver him now, if he desires him. For he said, ‘I am the Son of God.’”</a:t>
            </a:r>
          </a:p>
          <a:p>
            <a:endParaRPr lang="en-US" sz="2000" b="1" dirty="0" smtClean="0">
              <a:solidFill>
                <a:schemeClr val="bg1"/>
              </a:solidFill>
              <a:effectLst>
                <a:outerShdw blurRad="38100" dist="38100" dir="2700000" algn="tl">
                  <a:srgbClr val="000000">
                    <a:alpha val="43137"/>
                  </a:srgbClr>
                </a:outerShdw>
              </a:effectLst>
              <a:latin typeface="Calibri" pitchFamily="34" charset="0"/>
            </a:endParaRPr>
          </a:p>
          <a:p>
            <a:r>
              <a:rPr lang="en-US" sz="2000" b="1" dirty="0" smtClean="0">
                <a:solidFill>
                  <a:schemeClr val="bg1"/>
                </a:solidFill>
                <a:effectLst>
                  <a:outerShdw blurRad="38100" dist="38100" dir="2700000" algn="tl">
                    <a:srgbClr val="000000">
                      <a:alpha val="43137"/>
                    </a:srgbClr>
                  </a:outerShdw>
                </a:effectLst>
                <a:latin typeface="Calibri" pitchFamily="34" charset="0"/>
              </a:rPr>
              <a:t> 46 And about the ninth hour Jesus cried out with a loud voice, saying, “Eli, Eli, </a:t>
            </a:r>
            <a:r>
              <a:rPr lang="en-US" sz="2000" b="1" dirty="0" err="1" smtClean="0">
                <a:solidFill>
                  <a:schemeClr val="bg1"/>
                </a:solidFill>
                <a:effectLst>
                  <a:outerShdw blurRad="38100" dist="38100" dir="2700000" algn="tl">
                    <a:srgbClr val="000000">
                      <a:alpha val="43137"/>
                    </a:srgbClr>
                  </a:outerShdw>
                </a:effectLst>
                <a:latin typeface="Calibri" pitchFamily="34" charset="0"/>
              </a:rPr>
              <a:t>lema</a:t>
            </a:r>
            <a:r>
              <a:rPr lang="en-US" sz="2000" b="1" dirty="0" smtClean="0">
                <a:solidFill>
                  <a:schemeClr val="bg1"/>
                </a:solidFill>
                <a:effectLst>
                  <a:outerShdw blurRad="38100" dist="38100" dir="2700000" algn="tl">
                    <a:srgbClr val="000000">
                      <a:alpha val="43137"/>
                    </a:srgbClr>
                  </a:outerShdw>
                </a:effectLst>
                <a:latin typeface="Calibri" pitchFamily="34" charset="0"/>
              </a:rPr>
              <a:t> </a:t>
            </a:r>
            <a:r>
              <a:rPr lang="en-US" sz="2000" b="1" dirty="0" err="1" smtClean="0">
                <a:solidFill>
                  <a:schemeClr val="bg1"/>
                </a:solidFill>
                <a:effectLst>
                  <a:outerShdw blurRad="38100" dist="38100" dir="2700000" algn="tl">
                    <a:srgbClr val="000000">
                      <a:alpha val="43137"/>
                    </a:srgbClr>
                  </a:outerShdw>
                </a:effectLst>
                <a:latin typeface="Calibri" pitchFamily="34" charset="0"/>
              </a:rPr>
              <a:t>sabachthani</a:t>
            </a:r>
            <a:r>
              <a:rPr lang="en-US" sz="2000" b="1" dirty="0" smtClean="0">
                <a:solidFill>
                  <a:schemeClr val="bg1"/>
                </a:solidFill>
                <a:effectLst>
                  <a:outerShdw blurRad="38100" dist="38100" dir="2700000" algn="tl">
                    <a:srgbClr val="000000">
                      <a:alpha val="43137"/>
                    </a:srgbClr>
                  </a:outerShdw>
                </a:effectLst>
                <a:latin typeface="Calibri" pitchFamily="34" charset="0"/>
              </a:rPr>
              <a:t>?” that is, “My God, my God, why have you forsaken me?”</a:t>
            </a:r>
          </a:p>
        </p:txBody>
      </p:sp>
      <p:sp>
        <p:nvSpPr>
          <p:cNvPr id="8" name="Oval 7"/>
          <p:cNvSpPr/>
          <p:nvPr/>
        </p:nvSpPr>
        <p:spPr bwMode="auto">
          <a:xfrm>
            <a:off x="152400" y="2667000"/>
            <a:ext cx="2438400" cy="5334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9" name="Oval 8"/>
          <p:cNvSpPr/>
          <p:nvPr/>
        </p:nvSpPr>
        <p:spPr bwMode="auto">
          <a:xfrm>
            <a:off x="1981200" y="1981200"/>
            <a:ext cx="1371600" cy="6096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0" name="Oval 9"/>
          <p:cNvSpPr/>
          <p:nvPr/>
        </p:nvSpPr>
        <p:spPr bwMode="auto">
          <a:xfrm>
            <a:off x="152400" y="2971800"/>
            <a:ext cx="3962400" cy="15240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1" name="Oval 10"/>
          <p:cNvSpPr/>
          <p:nvPr/>
        </p:nvSpPr>
        <p:spPr bwMode="auto">
          <a:xfrm>
            <a:off x="76200" y="381000"/>
            <a:ext cx="3733800" cy="9906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2" name="Oval 11"/>
          <p:cNvSpPr/>
          <p:nvPr/>
        </p:nvSpPr>
        <p:spPr bwMode="auto">
          <a:xfrm>
            <a:off x="4267200" y="2133600"/>
            <a:ext cx="2362200" cy="4572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3" name="Oval 12"/>
          <p:cNvSpPr/>
          <p:nvPr/>
        </p:nvSpPr>
        <p:spPr bwMode="auto">
          <a:xfrm>
            <a:off x="6248400" y="2743200"/>
            <a:ext cx="1524000" cy="4572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5" name="Oval 14"/>
          <p:cNvSpPr/>
          <p:nvPr/>
        </p:nvSpPr>
        <p:spPr bwMode="auto">
          <a:xfrm>
            <a:off x="4191000" y="3962400"/>
            <a:ext cx="4953000" cy="6858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6" name="Oval 15"/>
          <p:cNvSpPr/>
          <p:nvPr/>
        </p:nvSpPr>
        <p:spPr bwMode="auto">
          <a:xfrm>
            <a:off x="4191000" y="5715000"/>
            <a:ext cx="4724400" cy="9144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7" name="Oval 16"/>
          <p:cNvSpPr/>
          <p:nvPr/>
        </p:nvSpPr>
        <p:spPr bwMode="auto">
          <a:xfrm>
            <a:off x="152400" y="4419600"/>
            <a:ext cx="3810000" cy="9144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8" name="Oval 17"/>
          <p:cNvSpPr/>
          <p:nvPr/>
        </p:nvSpPr>
        <p:spPr bwMode="auto">
          <a:xfrm>
            <a:off x="228600" y="5257800"/>
            <a:ext cx="3810000" cy="12192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9" name="Oval 18"/>
          <p:cNvSpPr/>
          <p:nvPr/>
        </p:nvSpPr>
        <p:spPr bwMode="auto">
          <a:xfrm>
            <a:off x="4191000" y="533400"/>
            <a:ext cx="4724400" cy="1219200"/>
          </a:xfrm>
          <a:prstGeom prst="ellipse">
            <a:avLst/>
          </a:prstGeom>
          <a:noFill/>
          <a:ln w="635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21" name="Rectangle 20"/>
          <p:cNvSpPr/>
          <p:nvPr/>
        </p:nvSpPr>
        <p:spPr>
          <a:xfrm>
            <a:off x="152400" y="1219200"/>
            <a:ext cx="3886200" cy="990600"/>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20110097">
            <a:off x="1992359" y="1559656"/>
            <a:ext cx="3619901"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i="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e.g.,</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Shimei</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2" name="TextBox 21"/>
          <p:cNvSpPr txBox="1"/>
          <p:nvPr/>
        </p:nvSpPr>
        <p:spPr>
          <a:xfrm>
            <a:off x="1371600" y="2514600"/>
            <a:ext cx="6553200" cy="3785652"/>
          </a:xfrm>
          <a:prstGeom prst="rect">
            <a:avLst/>
          </a:prstGeom>
          <a:solidFill>
            <a:schemeClr val="tx1">
              <a:lumMod val="95000"/>
              <a:lumOff val="5000"/>
            </a:schemeClr>
          </a:solidFill>
        </p:spPr>
        <p:txBody>
          <a:bodyPr wrap="square" rtlCol="0">
            <a:spAutoFit/>
          </a:bodyPr>
          <a:lstStyle/>
          <a:p>
            <a:r>
              <a:rPr lang="en-US" sz="2400" b="1" u="sng" dirty="0" smtClean="0">
                <a:solidFill>
                  <a:schemeClr val="bg1"/>
                </a:solidFill>
                <a:effectLst>
                  <a:outerShdw blurRad="38100" dist="38100" dir="2700000" algn="tl">
                    <a:srgbClr val="000000">
                      <a:alpha val="43137"/>
                    </a:srgbClr>
                  </a:outerShdw>
                </a:effectLst>
                <a:latin typeface="Calibri" pitchFamily="34" charset="0"/>
              </a:rPr>
              <a:t>John 19:23-24</a:t>
            </a:r>
          </a:p>
          <a:p>
            <a:r>
              <a:rPr lang="en-US" sz="2400" b="1" dirty="0" smtClean="0">
                <a:solidFill>
                  <a:schemeClr val="bg1"/>
                </a:solidFill>
                <a:effectLst>
                  <a:outerShdw blurRad="38100" dist="38100" dir="2700000" algn="tl">
                    <a:srgbClr val="000000">
                      <a:alpha val="43137"/>
                    </a:srgbClr>
                  </a:outerShdw>
                </a:effectLst>
                <a:latin typeface="Calibri" pitchFamily="34" charset="0"/>
              </a:rPr>
              <a:t>When the soldiers had crucified Jesus, they took his garments and divided them into four parts, one part for each soldier; also his tunic. But the tunic was seamless, woven in one piece from top to bottom, so they said to one another, “Let us not tear it, but cast lots for it to see whose it shall be.” </a:t>
            </a:r>
            <a:r>
              <a:rPr lang="en-US" sz="2400" b="1" dirty="0" smtClean="0">
                <a:solidFill>
                  <a:srgbClr val="FFFF00"/>
                </a:solidFill>
                <a:effectLst>
                  <a:outerShdw blurRad="38100" dist="38100" dir="2700000" algn="tl">
                    <a:srgbClr val="000000">
                      <a:alpha val="43137"/>
                    </a:srgbClr>
                  </a:outerShdw>
                </a:effectLst>
                <a:latin typeface="Calibri" pitchFamily="34" charset="0"/>
              </a:rPr>
              <a:t>This was to fulfill the Scripture which says,</a:t>
            </a:r>
          </a:p>
          <a:p>
            <a:pPr algn="ctr"/>
            <a:r>
              <a:rPr lang="en-US" sz="2400" b="1" i="1" dirty="0" smtClean="0">
                <a:solidFill>
                  <a:srgbClr val="FFFF00"/>
                </a:solidFill>
                <a:effectLst>
                  <a:outerShdw blurRad="38100" dist="38100" dir="2700000" algn="tl">
                    <a:srgbClr val="000000">
                      <a:alpha val="43137"/>
                    </a:srgbClr>
                  </a:outerShdw>
                </a:effectLst>
                <a:latin typeface="Calibri" pitchFamily="34" charset="0"/>
              </a:rPr>
              <a:t>“They divided my garments among them,</a:t>
            </a:r>
            <a:br>
              <a:rPr lang="en-US" sz="2400" b="1" i="1" dirty="0" smtClean="0">
                <a:solidFill>
                  <a:srgbClr val="FFFF00"/>
                </a:solidFill>
                <a:effectLst>
                  <a:outerShdw blurRad="38100" dist="38100" dir="2700000" algn="tl">
                    <a:srgbClr val="000000">
                      <a:alpha val="43137"/>
                    </a:srgbClr>
                  </a:outerShdw>
                </a:effectLst>
                <a:latin typeface="Calibri" pitchFamily="34" charset="0"/>
              </a:rPr>
            </a:br>
            <a:r>
              <a:rPr lang="en-US" sz="2400" b="1" i="1" dirty="0" smtClean="0">
                <a:solidFill>
                  <a:srgbClr val="FFFF00"/>
                </a:solidFill>
                <a:effectLst>
                  <a:outerShdw blurRad="38100" dist="38100" dir="2700000" algn="tl">
                    <a:srgbClr val="000000">
                      <a:alpha val="43137"/>
                    </a:srgbClr>
                  </a:outerShdw>
                </a:effectLst>
                <a:latin typeface="Calibri" pitchFamily="34" charset="0"/>
              </a:rPr>
              <a:t>and for my clothing they cast lots.”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 fill="hold"/>
                                        <p:tgtEl>
                                          <p:spTgt spid="21"/>
                                        </p:tgtEl>
                                        <p:attrNameLst>
                                          <p:attrName>ppt_w</p:attrName>
                                        </p:attrNameLst>
                                      </p:cBhvr>
                                      <p:tavLst>
                                        <p:tav tm="0">
                                          <p:val>
                                            <p:strVal val="#ppt_w*0.70"/>
                                          </p:val>
                                        </p:tav>
                                        <p:tav tm="100000">
                                          <p:val>
                                            <p:strVal val="#ppt_w"/>
                                          </p:val>
                                        </p:tav>
                                      </p:tavLst>
                                    </p:anim>
                                    <p:anim calcmode="lin" valueType="num">
                                      <p:cBhvr>
                                        <p:cTn id="8" dur="500" fill="hold"/>
                                        <p:tgtEl>
                                          <p:spTgt spid="21"/>
                                        </p:tgtEl>
                                        <p:attrNameLst>
                                          <p:attrName>ppt_h</p:attrName>
                                        </p:attrNameLst>
                                      </p:cBhvr>
                                      <p:tavLst>
                                        <p:tav tm="0">
                                          <p:val>
                                            <p:strVal val="#ppt_h"/>
                                          </p:val>
                                        </p:tav>
                                        <p:tav tm="100000">
                                          <p:val>
                                            <p:strVal val="#ppt_h"/>
                                          </p:val>
                                        </p:tav>
                                      </p:tavLst>
                                    </p:anim>
                                    <p:animEffect transition="in" filter="fade">
                                      <p:cBhvr>
                                        <p:cTn id="9" dur="500"/>
                                        <p:tgtEl>
                                          <p:spTgt spid="21"/>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20"/>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21"/>
                                        </p:tgtEl>
                                        <p:attrNameLst>
                                          <p:attrName>style.visibility</p:attrName>
                                        </p:attrNameLst>
                                      </p:cBhvr>
                                      <p:to>
                                        <p:strVal val="hidden"/>
                                      </p:to>
                                    </p:set>
                                  </p:childTnLst>
                                </p:cTn>
                              </p:par>
                              <p:par>
                                <p:cTn id="20" presetID="1"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500" fill="hold"/>
                                        <p:tgtEl>
                                          <p:spTgt spid="11"/>
                                        </p:tgtEl>
                                        <p:attrNameLst>
                                          <p:attrName>ppt_w</p:attrName>
                                        </p:attrNameLst>
                                      </p:cBhvr>
                                      <p:tavLst>
                                        <p:tav tm="0">
                                          <p:val>
                                            <p:strVal val="#ppt_w*0.70"/>
                                          </p:val>
                                        </p:tav>
                                        <p:tav tm="100000">
                                          <p:val>
                                            <p:strVal val="#ppt_w"/>
                                          </p:val>
                                        </p:tav>
                                      </p:tavLst>
                                    </p:anim>
                                    <p:anim calcmode="lin" valueType="num">
                                      <p:cBhvr>
                                        <p:cTn id="27" dur="500" fill="hold"/>
                                        <p:tgtEl>
                                          <p:spTgt spid="11"/>
                                        </p:tgtEl>
                                        <p:attrNameLst>
                                          <p:attrName>ppt_h</p:attrName>
                                        </p:attrNameLst>
                                      </p:cBhvr>
                                      <p:tavLst>
                                        <p:tav tm="0">
                                          <p:val>
                                            <p:strVal val="#ppt_h"/>
                                          </p:val>
                                        </p:tav>
                                        <p:tav tm="100000">
                                          <p:val>
                                            <p:strVal val="#ppt_h"/>
                                          </p:val>
                                        </p:tav>
                                      </p:tavLst>
                                    </p:anim>
                                    <p:animEffect transition="in" filter="fade">
                                      <p:cBhvr>
                                        <p:cTn id="28" dur="500"/>
                                        <p:tgtEl>
                                          <p:spTgt spid="11"/>
                                        </p:tgtEl>
                                      </p:cBhvr>
                                    </p:animEffect>
                                  </p:childTnLst>
                                  <p:subTnLst>
                                    <p:set>
                                      <p:cBhvr override="childStyle">
                                        <p:cTn dur="1" fill="hold" display="0" masterRel="nextClick" afterEffect="1"/>
                                        <p:tgtEl>
                                          <p:spTgt spid="11"/>
                                        </p:tgtEl>
                                        <p:attrNameLst>
                                          <p:attrName>style.visibility</p:attrName>
                                        </p:attrNameLst>
                                      </p:cBhvr>
                                      <p:to>
                                        <p:strVal val="hidden"/>
                                      </p:to>
                                    </p:set>
                                  </p:subTnLst>
                                </p:cTn>
                              </p:par>
                              <p:par>
                                <p:cTn id="29" presetID="55"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ppt_w</p:attrName>
                                        </p:attrNameLst>
                                      </p:cBhvr>
                                      <p:tavLst>
                                        <p:tav tm="0">
                                          <p:val>
                                            <p:strVal val="#ppt_w*0.70"/>
                                          </p:val>
                                        </p:tav>
                                        <p:tav tm="100000">
                                          <p:val>
                                            <p:strVal val="#ppt_w"/>
                                          </p:val>
                                        </p:tav>
                                      </p:tavLst>
                                    </p:anim>
                                    <p:anim calcmode="lin" valueType="num">
                                      <p:cBhvr>
                                        <p:cTn id="32" dur="500" fill="hold"/>
                                        <p:tgtEl>
                                          <p:spTgt spid="16"/>
                                        </p:tgtEl>
                                        <p:attrNameLst>
                                          <p:attrName>ppt_h</p:attrName>
                                        </p:attrNameLst>
                                      </p:cBhvr>
                                      <p:tavLst>
                                        <p:tav tm="0">
                                          <p:val>
                                            <p:strVal val="#ppt_h"/>
                                          </p:val>
                                        </p:tav>
                                        <p:tav tm="100000">
                                          <p:val>
                                            <p:strVal val="#ppt_h"/>
                                          </p:val>
                                        </p:tav>
                                      </p:tavLst>
                                    </p:anim>
                                    <p:animEffect transition="in" filter="fade">
                                      <p:cBhvr>
                                        <p:cTn id="33" dur="500"/>
                                        <p:tgtEl>
                                          <p:spTgt spid="16"/>
                                        </p:tgtEl>
                                      </p:cBhvr>
                                    </p:animEffec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34" fill="hold">
                      <p:stCondLst>
                        <p:cond delay="indefinite"/>
                      </p:stCondLst>
                      <p:childTnLst>
                        <p:par>
                          <p:cTn id="35" fill="hold">
                            <p:stCondLst>
                              <p:cond delay="0"/>
                            </p:stCondLst>
                            <p:childTnLst>
                              <p:par>
                                <p:cTn id="36" presetID="55"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500" fill="hold"/>
                                        <p:tgtEl>
                                          <p:spTgt spid="9"/>
                                        </p:tgtEl>
                                        <p:attrNameLst>
                                          <p:attrName>ppt_w</p:attrName>
                                        </p:attrNameLst>
                                      </p:cBhvr>
                                      <p:tavLst>
                                        <p:tav tm="0">
                                          <p:val>
                                            <p:strVal val="#ppt_w*0.70"/>
                                          </p:val>
                                        </p:tav>
                                        <p:tav tm="100000">
                                          <p:val>
                                            <p:strVal val="#ppt_w"/>
                                          </p:val>
                                        </p:tav>
                                      </p:tavLst>
                                    </p:anim>
                                    <p:anim calcmode="lin" valueType="num">
                                      <p:cBhvr>
                                        <p:cTn id="39" dur="500" fill="hold"/>
                                        <p:tgtEl>
                                          <p:spTgt spid="9"/>
                                        </p:tgtEl>
                                        <p:attrNameLst>
                                          <p:attrName>ppt_h</p:attrName>
                                        </p:attrNameLst>
                                      </p:cBhvr>
                                      <p:tavLst>
                                        <p:tav tm="0">
                                          <p:val>
                                            <p:strVal val="#ppt_h"/>
                                          </p:val>
                                        </p:tav>
                                        <p:tav tm="100000">
                                          <p:val>
                                            <p:strVal val="#ppt_h"/>
                                          </p:val>
                                        </p:tav>
                                      </p:tavLst>
                                    </p:anim>
                                    <p:animEffect transition="in" filter="fade">
                                      <p:cBhvr>
                                        <p:cTn id="40"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par>
                                <p:cTn id="41" presetID="55"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strVal val="#ppt_w*0.70"/>
                                          </p:val>
                                        </p:tav>
                                        <p:tav tm="100000">
                                          <p:val>
                                            <p:strVal val="#ppt_w"/>
                                          </p:val>
                                        </p:tav>
                                      </p:tavLst>
                                    </p:anim>
                                    <p:anim calcmode="lin" valueType="num">
                                      <p:cBhvr>
                                        <p:cTn id="44" dur="500" fill="hold"/>
                                        <p:tgtEl>
                                          <p:spTgt spid="13"/>
                                        </p:tgtEl>
                                        <p:attrNameLst>
                                          <p:attrName>ppt_h</p:attrName>
                                        </p:attrNameLst>
                                      </p:cBhvr>
                                      <p:tavLst>
                                        <p:tav tm="0">
                                          <p:val>
                                            <p:strVal val="#ppt_h"/>
                                          </p:val>
                                        </p:tav>
                                        <p:tav tm="100000">
                                          <p:val>
                                            <p:strVal val="#ppt_h"/>
                                          </p:val>
                                        </p:tav>
                                      </p:tavLst>
                                    </p:anim>
                                    <p:animEffect transition="in" filter="fade">
                                      <p:cBhvr>
                                        <p:cTn id="45"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46" fill="hold">
                      <p:stCondLst>
                        <p:cond delay="indefinite"/>
                      </p:stCondLst>
                      <p:childTnLst>
                        <p:par>
                          <p:cTn id="47" fill="hold">
                            <p:stCondLst>
                              <p:cond delay="0"/>
                            </p:stCondLst>
                            <p:childTnLst>
                              <p:par>
                                <p:cTn id="48" presetID="55"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 calcmode="lin" valueType="num">
                                      <p:cBhvr>
                                        <p:cTn id="50" dur="500" fill="hold"/>
                                        <p:tgtEl>
                                          <p:spTgt spid="8"/>
                                        </p:tgtEl>
                                        <p:attrNameLst>
                                          <p:attrName>ppt_w</p:attrName>
                                        </p:attrNameLst>
                                      </p:cBhvr>
                                      <p:tavLst>
                                        <p:tav tm="0">
                                          <p:val>
                                            <p:strVal val="#ppt_w*0.70"/>
                                          </p:val>
                                        </p:tav>
                                        <p:tav tm="100000">
                                          <p:val>
                                            <p:strVal val="#ppt_w"/>
                                          </p:val>
                                        </p:tav>
                                      </p:tavLst>
                                    </p:anim>
                                    <p:anim calcmode="lin" valueType="num">
                                      <p:cBhvr>
                                        <p:cTn id="51" dur="500" fill="hold"/>
                                        <p:tgtEl>
                                          <p:spTgt spid="8"/>
                                        </p:tgtEl>
                                        <p:attrNameLst>
                                          <p:attrName>ppt_h</p:attrName>
                                        </p:attrNameLst>
                                      </p:cBhvr>
                                      <p:tavLst>
                                        <p:tav tm="0">
                                          <p:val>
                                            <p:strVal val="#ppt_h"/>
                                          </p:val>
                                        </p:tav>
                                        <p:tav tm="100000">
                                          <p:val>
                                            <p:strVal val="#ppt_h"/>
                                          </p:val>
                                        </p:tav>
                                      </p:tavLst>
                                    </p:anim>
                                    <p:animEffect transition="in" filter="fade">
                                      <p:cBhvr>
                                        <p:cTn id="52"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par>
                                <p:cTn id="53" presetID="55" presetClass="entr" presetSubtype="0"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p:cTn id="55" dur="500" fill="hold"/>
                                        <p:tgtEl>
                                          <p:spTgt spid="12"/>
                                        </p:tgtEl>
                                        <p:attrNameLst>
                                          <p:attrName>ppt_w</p:attrName>
                                        </p:attrNameLst>
                                      </p:cBhvr>
                                      <p:tavLst>
                                        <p:tav tm="0">
                                          <p:val>
                                            <p:strVal val="#ppt_w*0.70"/>
                                          </p:val>
                                        </p:tav>
                                        <p:tav tm="100000">
                                          <p:val>
                                            <p:strVal val="#ppt_w"/>
                                          </p:val>
                                        </p:tav>
                                      </p:tavLst>
                                    </p:anim>
                                    <p:anim calcmode="lin" valueType="num">
                                      <p:cBhvr>
                                        <p:cTn id="56" dur="500" fill="hold"/>
                                        <p:tgtEl>
                                          <p:spTgt spid="12"/>
                                        </p:tgtEl>
                                        <p:attrNameLst>
                                          <p:attrName>ppt_h</p:attrName>
                                        </p:attrNameLst>
                                      </p:cBhvr>
                                      <p:tavLst>
                                        <p:tav tm="0">
                                          <p:val>
                                            <p:strVal val="#ppt_h"/>
                                          </p:val>
                                        </p:tav>
                                        <p:tav tm="100000">
                                          <p:val>
                                            <p:strVal val="#ppt_h"/>
                                          </p:val>
                                        </p:tav>
                                      </p:tavLst>
                                    </p:anim>
                                    <p:animEffect transition="in" filter="fade">
                                      <p:cBhvr>
                                        <p:cTn id="57" dur="500"/>
                                        <p:tgtEl>
                                          <p:spTgt spid="12"/>
                                        </p:tgtEl>
                                      </p:cBhvr>
                                    </p:animEffec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58" fill="hold">
                      <p:stCondLst>
                        <p:cond delay="indefinite"/>
                      </p:stCondLst>
                      <p:childTnLst>
                        <p:par>
                          <p:cTn id="59" fill="hold">
                            <p:stCondLst>
                              <p:cond delay="0"/>
                            </p:stCondLst>
                            <p:childTnLst>
                              <p:par>
                                <p:cTn id="60" presetID="55" presetClass="entr" presetSubtype="0" fill="hold" grpId="0" nodeType="clickEffect">
                                  <p:stCondLst>
                                    <p:cond delay="0"/>
                                  </p:stCondLst>
                                  <p:childTnLst>
                                    <p:set>
                                      <p:cBhvr>
                                        <p:cTn id="61" dur="1" fill="hold">
                                          <p:stCondLst>
                                            <p:cond delay="0"/>
                                          </p:stCondLst>
                                        </p:cTn>
                                        <p:tgtEl>
                                          <p:spTgt spid="10"/>
                                        </p:tgtEl>
                                        <p:attrNameLst>
                                          <p:attrName>style.visibility</p:attrName>
                                        </p:attrNameLst>
                                      </p:cBhvr>
                                      <p:to>
                                        <p:strVal val="visible"/>
                                      </p:to>
                                    </p:set>
                                    <p:anim calcmode="lin" valueType="num">
                                      <p:cBhvr>
                                        <p:cTn id="62" dur="500" fill="hold"/>
                                        <p:tgtEl>
                                          <p:spTgt spid="10"/>
                                        </p:tgtEl>
                                        <p:attrNameLst>
                                          <p:attrName>ppt_w</p:attrName>
                                        </p:attrNameLst>
                                      </p:cBhvr>
                                      <p:tavLst>
                                        <p:tav tm="0">
                                          <p:val>
                                            <p:strVal val="#ppt_w*0.70"/>
                                          </p:val>
                                        </p:tav>
                                        <p:tav tm="100000">
                                          <p:val>
                                            <p:strVal val="#ppt_w"/>
                                          </p:val>
                                        </p:tav>
                                      </p:tavLst>
                                    </p:anim>
                                    <p:anim calcmode="lin" valueType="num">
                                      <p:cBhvr>
                                        <p:cTn id="63" dur="500" fill="hold"/>
                                        <p:tgtEl>
                                          <p:spTgt spid="10"/>
                                        </p:tgtEl>
                                        <p:attrNameLst>
                                          <p:attrName>ppt_h</p:attrName>
                                        </p:attrNameLst>
                                      </p:cBhvr>
                                      <p:tavLst>
                                        <p:tav tm="0">
                                          <p:val>
                                            <p:strVal val="#ppt_h"/>
                                          </p:val>
                                        </p:tav>
                                        <p:tav tm="100000">
                                          <p:val>
                                            <p:strVal val="#ppt_h"/>
                                          </p:val>
                                        </p:tav>
                                      </p:tavLst>
                                    </p:anim>
                                    <p:animEffect transition="in" filter="fade">
                                      <p:cBhvr>
                                        <p:cTn id="64" dur="500"/>
                                        <p:tgtEl>
                                          <p:spTgt spid="10"/>
                                        </p:tgtEl>
                                      </p:cBhvr>
                                    </p:animEffect>
                                  </p:childTnLst>
                                  <p:subTnLst>
                                    <p:set>
                                      <p:cBhvr override="childStyle">
                                        <p:cTn dur="1" fill="hold" display="0" masterRel="nextClick" afterEffect="1"/>
                                        <p:tgtEl>
                                          <p:spTgt spid="10"/>
                                        </p:tgtEl>
                                        <p:attrNameLst>
                                          <p:attrName>style.visibility</p:attrName>
                                        </p:attrNameLst>
                                      </p:cBhvr>
                                      <p:to>
                                        <p:strVal val="hidden"/>
                                      </p:to>
                                    </p:set>
                                  </p:subTnLst>
                                </p:cTn>
                              </p:par>
                              <p:par>
                                <p:cTn id="65" presetID="55"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p:cTn id="67" dur="500" fill="hold"/>
                                        <p:tgtEl>
                                          <p:spTgt spid="15"/>
                                        </p:tgtEl>
                                        <p:attrNameLst>
                                          <p:attrName>ppt_w</p:attrName>
                                        </p:attrNameLst>
                                      </p:cBhvr>
                                      <p:tavLst>
                                        <p:tav tm="0">
                                          <p:val>
                                            <p:strVal val="#ppt_w*0.70"/>
                                          </p:val>
                                        </p:tav>
                                        <p:tav tm="100000">
                                          <p:val>
                                            <p:strVal val="#ppt_w"/>
                                          </p:val>
                                        </p:tav>
                                      </p:tavLst>
                                    </p:anim>
                                    <p:anim calcmode="lin" valueType="num">
                                      <p:cBhvr>
                                        <p:cTn id="68" dur="500" fill="hold"/>
                                        <p:tgtEl>
                                          <p:spTgt spid="15"/>
                                        </p:tgtEl>
                                        <p:attrNameLst>
                                          <p:attrName>ppt_h</p:attrName>
                                        </p:attrNameLst>
                                      </p:cBhvr>
                                      <p:tavLst>
                                        <p:tav tm="0">
                                          <p:val>
                                            <p:strVal val="#ppt_h"/>
                                          </p:val>
                                        </p:tav>
                                        <p:tav tm="100000">
                                          <p:val>
                                            <p:strVal val="#ppt_h"/>
                                          </p:val>
                                        </p:tav>
                                      </p:tavLst>
                                    </p:anim>
                                    <p:animEffect transition="in" filter="fade">
                                      <p:cBhvr>
                                        <p:cTn id="69" dur="500"/>
                                        <p:tgtEl>
                                          <p:spTgt spid="15"/>
                                        </p:tgtEl>
                                      </p:cBhvr>
                                    </p:animEffect>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childTnLst>
                    </p:cTn>
                  </p:par>
                  <p:par>
                    <p:cTn id="70" fill="hold">
                      <p:stCondLst>
                        <p:cond delay="indefinite"/>
                      </p:stCondLst>
                      <p:childTnLst>
                        <p:par>
                          <p:cTn id="71" fill="hold">
                            <p:stCondLst>
                              <p:cond delay="0"/>
                            </p:stCondLst>
                            <p:childTnLst>
                              <p:par>
                                <p:cTn id="72" presetID="55" presetClass="entr" presetSubtype="0" fill="hold" grpId="0" nodeType="clickEffect">
                                  <p:stCondLst>
                                    <p:cond delay="0"/>
                                  </p:stCondLst>
                                  <p:childTnLst>
                                    <p:set>
                                      <p:cBhvr>
                                        <p:cTn id="73" dur="1" fill="hold">
                                          <p:stCondLst>
                                            <p:cond delay="0"/>
                                          </p:stCondLst>
                                        </p:cTn>
                                        <p:tgtEl>
                                          <p:spTgt spid="17"/>
                                        </p:tgtEl>
                                        <p:attrNameLst>
                                          <p:attrName>style.visibility</p:attrName>
                                        </p:attrNameLst>
                                      </p:cBhvr>
                                      <p:to>
                                        <p:strVal val="visible"/>
                                      </p:to>
                                    </p:set>
                                    <p:anim calcmode="lin" valueType="num">
                                      <p:cBhvr>
                                        <p:cTn id="74" dur="500" fill="hold"/>
                                        <p:tgtEl>
                                          <p:spTgt spid="17"/>
                                        </p:tgtEl>
                                        <p:attrNameLst>
                                          <p:attrName>ppt_w</p:attrName>
                                        </p:attrNameLst>
                                      </p:cBhvr>
                                      <p:tavLst>
                                        <p:tav tm="0">
                                          <p:val>
                                            <p:strVal val="#ppt_w*0.70"/>
                                          </p:val>
                                        </p:tav>
                                        <p:tav tm="100000">
                                          <p:val>
                                            <p:strVal val="#ppt_w"/>
                                          </p:val>
                                        </p:tav>
                                      </p:tavLst>
                                    </p:anim>
                                    <p:anim calcmode="lin" valueType="num">
                                      <p:cBhvr>
                                        <p:cTn id="75" dur="500" fill="hold"/>
                                        <p:tgtEl>
                                          <p:spTgt spid="17"/>
                                        </p:tgtEl>
                                        <p:attrNameLst>
                                          <p:attrName>ppt_h</p:attrName>
                                        </p:attrNameLst>
                                      </p:cBhvr>
                                      <p:tavLst>
                                        <p:tav tm="0">
                                          <p:val>
                                            <p:strVal val="#ppt_h"/>
                                          </p:val>
                                        </p:tav>
                                        <p:tav tm="100000">
                                          <p:val>
                                            <p:strVal val="#ppt_h"/>
                                          </p:val>
                                        </p:tav>
                                      </p:tavLst>
                                    </p:anim>
                                    <p:animEffect transition="in" filter="fade">
                                      <p:cBhvr>
                                        <p:cTn id="76" dur="500"/>
                                        <p:tgtEl>
                                          <p:spTgt spid="17"/>
                                        </p:tgtEl>
                                      </p:cBhvr>
                                    </p:animEffect>
                                  </p:childTnLst>
                                  <p:subTnLst>
                                    <p:set>
                                      <p:cBhvr override="childStyle">
                                        <p:cTn dur="1" fill="hold" display="0" masterRel="nextClick" afterEffect="1"/>
                                        <p:tgtEl>
                                          <p:spTgt spid="17"/>
                                        </p:tgtEl>
                                        <p:attrNameLst>
                                          <p:attrName>style.visibility</p:attrName>
                                        </p:attrNameLst>
                                      </p:cBhvr>
                                      <p:to>
                                        <p:strVal val="hidden"/>
                                      </p:to>
                                    </p:set>
                                  </p:subTnLst>
                                </p:cTn>
                              </p:par>
                            </p:childTnLst>
                          </p:cTn>
                        </p:par>
                      </p:childTnLst>
                    </p:cTn>
                  </p:par>
                  <p:par>
                    <p:cTn id="77" fill="hold">
                      <p:stCondLst>
                        <p:cond delay="indefinite"/>
                      </p:stCondLst>
                      <p:childTnLst>
                        <p:par>
                          <p:cTn id="78" fill="hold">
                            <p:stCondLst>
                              <p:cond delay="0"/>
                            </p:stCondLst>
                            <p:childTnLst>
                              <p:par>
                                <p:cTn id="79" presetID="55" presetClass="entr" presetSubtype="0" fill="hold" grpId="0" nodeType="clickEffect">
                                  <p:stCondLst>
                                    <p:cond delay="0"/>
                                  </p:stCondLst>
                                  <p:childTnLst>
                                    <p:set>
                                      <p:cBhvr>
                                        <p:cTn id="80" dur="1" fill="hold">
                                          <p:stCondLst>
                                            <p:cond delay="0"/>
                                          </p:stCondLst>
                                        </p:cTn>
                                        <p:tgtEl>
                                          <p:spTgt spid="18"/>
                                        </p:tgtEl>
                                        <p:attrNameLst>
                                          <p:attrName>style.visibility</p:attrName>
                                        </p:attrNameLst>
                                      </p:cBhvr>
                                      <p:to>
                                        <p:strVal val="visible"/>
                                      </p:to>
                                    </p:set>
                                    <p:anim calcmode="lin" valueType="num">
                                      <p:cBhvr>
                                        <p:cTn id="81" dur="500" fill="hold"/>
                                        <p:tgtEl>
                                          <p:spTgt spid="18"/>
                                        </p:tgtEl>
                                        <p:attrNameLst>
                                          <p:attrName>ppt_w</p:attrName>
                                        </p:attrNameLst>
                                      </p:cBhvr>
                                      <p:tavLst>
                                        <p:tav tm="0">
                                          <p:val>
                                            <p:strVal val="#ppt_w*0.70"/>
                                          </p:val>
                                        </p:tav>
                                        <p:tav tm="100000">
                                          <p:val>
                                            <p:strVal val="#ppt_w"/>
                                          </p:val>
                                        </p:tav>
                                      </p:tavLst>
                                    </p:anim>
                                    <p:anim calcmode="lin" valueType="num">
                                      <p:cBhvr>
                                        <p:cTn id="82" dur="500" fill="hold"/>
                                        <p:tgtEl>
                                          <p:spTgt spid="18"/>
                                        </p:tgtEl>
                                        <p:attrNameLst>
                                          <p:attrName>ppt_h</p:attrName>
                                        </p:attrNameLst>
                                      </p:cBhvr>
                                      <p:tavLst>
                                        <p:tav tm="0">
                                          <p:val>
                                            <p:strVal val="#ppt_h"/>
                                          </p:val>
                                        </p:tav>
                                        <p:tav tm="100000">
                                          <p:val>
                                            <p:strVal val="#ppt_h"/>
                                          </p:val>
                                        </p:tav>
                                      </p:tavLst>
                                    </p:anim>
                                    <p:animEffect transition="in" filter="fade">
                                      <p:cBhvr>
                                        <p:cTn id="83" dur="500"/>
                                        <p:tgtEl>
                                          <p:spTgt spid="18"/>
                                        </p:tgtEl>
                                      </p:cBhvr>
                                    </p:animEffect>
                                  </p:childTnLst>
                                </p:cTn>
                              </p:par>
                              <p:par>
                                <p:cTn id="84" presetID="55" presetClass="entr" presetSubtype="0" fill="hold" grpId="0" nodeType="withEffect">
                                  <p:stCondLst>
                                    <p:cond delay="0"/>
                                  </p:stCondLst>
                                  <p:childTnLst>
                                    <p:set>
                                      <p:cBhvr>
                                        <p:cTn id="85" dur="1" fill="hold">
                                          <p:stCondLst>
                                            <p:cond delay="0"/>
                                          </p:stCondLst>
                                        </p:cTn>
                                        <p:tgtEl>
                                          <p:spTgt spid="19"/>
                                        </p:tgtEl>
                                        <p:attrNameLst>
                                          <p:attrName>style.visibility</p:attrName>
                                        </p:attrNameLst>
                                      </p:cBhvr>
                                      <p:to>
                                        <p:strVal val="visible"/>
                                      </p:to>
                                    </p:set>
                                    <p:anim calcmode="lin" valueType="num">
                                      <p:cBhvr>
                                        <p:cTn id="86" dur="500" fill="hold"/>
                                        <p:tgtEl>
                                          <p:spTgt spid="19"/>
                                        </p:tgtEl>
                                        <p:attrNameLst>
                                          <p:attrName>ppt_w</p:attrName>
                                        </p:attrNameLst>
                                      </p:cBhvr>
                                      <p:tavLst>
                                        <p:tav tm="0">
                                          <p:val>
                                            <p:strVal val="#ppt_w*0.70"/>
                                          </p:val>
                                        </p:tav>
                                        <p:tav tm="100000">
                                          <p:val>
                                            <p:strVal val="#ppt_w"/>
                                          </p:val>
                                        </p:tav>
                                      </p:tavLst>
                                    </p:anim>
                                    <p:anim calcmode="lin" valueType="num">
                                      <p:cBhvr>
                                        <p:cTn id="87" dur="500" fill="hold"/>
                                        <p:tgtEl>
                                          <p:spTgt spid="19"/>
                                        </p:tgtEl>
                                        <p:attrNameLst>
                                          <p:attrName>ppt_h</p:attrName>
                                        </p:attrNameLst>
                                      </p:cBhvr>
                                      <p:tavLst>
                                        <p:tav tm="0">
                                          <p:val>
                                            <p:strVal val="#ppt_h"/>
                                          </p:val>
                                        </p:tav>
                                        <p:tav tm="100000">
                                          <p:val>
                                            <p:strVal val="#ppt_h"/>
                                          </p:val>
                                        </p:tav>
                                      </p:tavLst>
                                    </p:anim>
                                    <p:animEffect transition="in" filter="fade">
                                      <p:cBhvr>
                                        <p:cTn id="88" dur="500"/>
                                        <p:tgtEl>
                                          <p:spTgt spid="19"/>
                                        </p:tgtEl>
                                      </p:cBhvr>
                                    </p:animEffec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1" grpId="0" animBg="1"/>
      <p:bldP spid="21" grpId="1" animBg="1"/>
      <p:bldP spid="20" grpId="0"/>
      <p:bldP spid="20" grpId="1"/>
      <p:bldP spid="2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1027"/>
          <p:cNvSpPr>
            <a:spLocks noChangeArrowheads="1"/>
          </p:cNvSpPr>
          <p:nvPr/>
        </p:nvSpPr>
        <p:spPr bwMode="auto">
          <a:xfrm>
            <a:off x="304800" y="149225"/>
            <a:ext cx="8610600" cy="6556375"/>
          </a:xfrm>
          <a:prstGeom prst="rect">
            <a:avLst/>
          </a:prstGeom>
          <a:noFill/>
          <a:ln w="9525">
            <a:noFill/>
            <a:miter lim="800000"/>
            <a:headEnd/>
            <a:tailEnd/>
          </a:ln>
        </p:spPr>
        <p:txBody>
          <a:bodyPr anchor="ctr">
            <a:spAutoFit/>
          </a:bodyPr>
          <a:lstStyle/>
          <a:p>
            <a:r>
              <a:rPr lang="en-US" sz="2000" b="1" dirty="0">
                <a:solidFill>
                  <a:srgbClr val="FFFF00"/>
                </a:solidFill>
                <a:latin typeface="Arial" charset="0"/>
                <a:cs typeface="Arial" charset="0"/>
              </a:rPr>
              <a:t>Abraham Lincoln was elected to Congress in 1846. </a:t>
            </a:r>
            <a:br>
              <a:rPr lang="en-US" sz="2000" b="1" dirty="0">
                <a:solidFill>
                  <a:srgbClr val="FFFF00"/>
                </a:solidFill>
                <a:latin typeface="Arial" charset="0"/>
                <a:cs typeface="Arial" charset="0"/>
              </a:rPr>
            </a:br>
            <a:r>
              <a:rPr lang="en-US" sz="2000" b="1" dirty="0">
                <a:solidFill>
                  <a:srgbClr val="FFFF00"/>
                </a:solidFill>
                <a:latin typeface="Arial" charset="0"/>
                <a:cs typeface="Arial" charset="0"/>
              </a:rPr>
              <a:t>John F. Kennedy was elected to Congress in 1946. </a:t>
            </a:r>
            <a:endParaRPr lang="en-US" sz="2000" b="1" dirty="0">
              <a:solidFill>
                <a:srgbClr val="FFFF00"/>
              </a:solidFill>
            </a:endParaRPr>
          </a:p>
          <a:p>
            <a:r>
              <a:rPr lang="en-US" sz="2000" b="1" dirty="0">
                <a:solidFill>
                  <a:srgbClr val="FFFF00"/>
                </a:solidFill>
                <a:latin typeface="Arial" charset="0"/>
                <a:cs typeface="Arial" charset="0"/>
              </a:rPr>
              <a:t>Abraham Lincoln was elected President in 1860. </a:t>
            </a:r>
            <a:br>
              <a:rPr lang="en-US" sz="2000" b="1" dirty="0">
                <a:solidFill>
                  <a:srgbClr val="FFFF00"/>
                </a:solidFill>
                <a:latin typeface="Arial" charset="0"/>
                <a:cs typeface="Arial" charset="0"/>
              </a:rPr>
            </a:br>
            <a:r>
              <a:rPr lang="en-US" sz="2000" b="1" dirty="0">
                <a:solidFill>
                  <a:srgbClr val="FFFF00"/>
                </a:solidFill>
                <a:latin typeface="Arial" charset="0"/>
                <a:cs typeface="Arial" charset="0"/>
              </a:rPr>
              <a:t>John F. Kennedy was elected President in 1960. </a:t>
            </a:r>
            <a:endParaRPr lang="en-US" sz="2000" b="1" dirty="0">
              <a:solidFill>
                <a:srgbClr val="FFFF00"/>
              </a:solidFill>
            </a:endParaRPr>
          </a:p>
          <a:p>
            <a:r>
              <a:rPr lang="en-US" sz="2000" b="1" dirty="0">
                <a:solidFill>
                  <a:srgbClr val="FFFF00"/>
                </a:solidFill>
                <a:latin typeface="Arial" charset="0"/>
                <a:cs typeface="Arial" charset="0"/>
              </a:rPr>
              <a:t>The names Lincoln and Kennedy each contain seven letters. </a:t>
            </a:r>
            <a:endParaRPr lang="en-US" sz="2000" b="1" dirty="0">
              <a:solidFill>
                <a:srgbClr val="FFFF00"/>
              </a:solidFill>
            </a:endParaRPr>
          </a:p>
          <a:p>
            <a:r>
              <a:rPr lang="en-US" sz="2000" b="1" dirty="0">
                <a:solidFill>
                  <a:srgbClr val="FFFF00"/>
                </a:solidFill>
                <a:latin typeface="Arial" charset="0"/>
                <a:cs typeface="Arial" charset="0"/>
              </a:rPr>
              <a:t>Both wives lost their children while living in the White House. </a:t>
            </a:r>
            <a:endParaRPr lang="en-US" sz="2000" b="1" dirty="0">
              <a:solidFill>
                <a:srgbClr val="FFFF00"/>
              </a:solidFill>
            </a:endParaRPr>
          </a:p>
          <a:p>
            <a:r>
              <a:rPr lang="en-US" sz="2000" b="1" dirty="0">
                <a:solidFill>
                  <a:srgbClr val="FFFF00"/>
                </a:solidFill>
                <a:latin typeface="Arial" charset="0"/>
                <a:cs typeface="Arial" charset="0"/>
              </a:rPr>
              <a:t>Both Presidents were shot on a Friday. </a:t>
            </a:r>
            <a:endParaRPr lang="en-US" sz="2000" b="1" dirty="0">
              <a:solidFill>
                <a:srgbClr val="FFFF00"/>
              </a:solidFill>
            </a:endParaRPr>
          </a:p>
          <a:p>
            <a:r>
              <a:rPr lang="en-US" sz="2000" b="1" dirty="0">
                <a:solidFill>
                  <a:srgbClr val="FFFF00"/>
                </a:solidFill>
                <a:latin typeface="Arial" charset="0"/>
                <a:cs typeface="Arial" charset="0"/>
              </a:rPr>
              <a:t>Both were shot in the head. </a:t>
            </a:r>
            <a:endParaRPr lang="en-US" sz="2000" b="1" dirty="0">
              <a:solidFill>
                <a:srgbClr val="FFFF00"/>
              </a:solidFill>
            </a:endParaRPr>
          </a:p>
          <a:p>
            <a:r>
              <a:rPr lang="en-US" sz="2000" b="1" dirty="0">
                <a:solidFill>
                  <a:srgbClr val="FFFF00"/>
                </a:solidFill>
                <a:latin typeface="Arial" charset="0"/>
                <a:cs typeface="Arial" charset="0"/>
              </a:rPr>
              <a:t>Lincoln's secretary, Kennedy, warned him not to go to the theatre</a:t>
            </a:r>
            <a:r>
              <a:rPr lang="en-US" sz="2000" b="1" dirty="0" smtClean="0">
                <a:solidFill>
                  <a:srgbClr val="FFFF00"/>
                </a:solidFill>
                <a:latin typeface="Arial" charset="0"/>
                <a:cs typeface="Arial" charset="0"/>
              </a:rPr>
              <a:t>.* </a:t>
            </a:r>
            <a:r>
              <a:rPr lang="en-US" sz="2000" b="1" dirty="0">
                <a:solidFill>
                  <a:srgbClr val="FFFF00"/>
                </a:solidFill>
                <a:latin typeface="Arial" charset="0"/>
                <a:cs typeface="Arial" charset="0"/>
              </a:rPr>
              <a:t/>
            </a:r>
            <a:br>
              <a:rPr lang="en-US" sz="2000" b="1" dirty="0">
                <a:solidFill>
                  <a:srgbClr val="FFFF00"/>
                </a:solidFill>
                <a:latin typeface="Arial" charset="0"/>
                <a:cs typeface="Arial" charset="0"/>
              </a:rPr>
            </a:br>
            <a:r>
              <a:rPr lang="en-US" sz="2000" b="1" dirty="0">
                <a:solidFill>
                  <a:srgbClr val="FFFF00"/>
                </a:solidFill>
                <a:latin typeface="Arial" charset="0"/>
                <a:cs typeface="Arial" charset="0"/>
              </a:rPr>
              <a:t>Kennedy's secretary, Lincoln, warned him not to go to Dallas. </a:t>
            </a:r>
            <a:endParaRPr lang="en-US" sz="2000" b="1" dirty="0">
              <a:solidFill>
                <a:srgbClr val="FFFF00"/>
              </a:solidFill>
            </a:endParaRPr>
          </a:p>
          <a:p>
            <a:r>
              <a:rPr lang="en-US" sz="2000" b="1" dirty="0">
                <a:solidFill>
                  <a:srgbClr val="FFFF00"/>
                </a:solidFill>
                <a:latin typeface="Arial" charset="0"/>
                <a:cs typeface="Arial" charset="0"/>
              </a:rPr>
              <a:t>Both were assassinated by Southerners. </a:t>
            </a:r>
            <a:endParaRPr lang="en-US" sz="2000" b="1" dirty="0">
              <a:solidFill>
                <a:srgbClr val="FFFF00"/>
              </a:solidFill>
            </a:endParaRPr>
          </a:p>
          <a:p>
            <a:r>
              <a:rPr lang="en-US" sz="2000" b="1" dirty="0">
                <a:solidFill>
                  <a:srgbClr val="FFFF00"/>
                </a:solidFill>
                <a:latin typeface="Arial" charset="0"/>
                <a:cs typeface="Arial" charset="0"/>
              </a:rPr>
              <a:t>Both were succeeded by Southerners. </a:t>
            </a:r>
            <a:endParaRPr lang="en-US" sz="2000" b="1" dirty="0">
              <a:solidFill>
                <a:srgbClr val="FFFF00"/>
              </a:solidFill>
            </a:endParaRPr>
          </a:p>
          <a:p>
            <a:r>
              <a:rPr lang="en-US" sz="2000" b="1" dirty="0">
                <a:solidFill>
                  <a:srgbClr val="FFFF00"/>
                </a:solidFill>
                <a:latin typeface="Arial" charset="0"/>
                <a:cs typeface="Arial" charset="0"/>
              </a:rPr>
              <a:t>Both successors were named Johnson. </a:t>
            </a:r>
            <a:endParaRPr lang="en-US" sz="2000" b="1" dirty="0">
              <a:solidFill>
                <a:srgbClr val="FFFF00"/>
              </a:solidFill>
            </a:endParaRPr>
          </a:p>
          <a:p>
            <a:r>
              <a:rPr lang="en-US" sz="2000" b="1" dirty="0">
                <a:solidFill>
                  <a:srgbClr val="FFFF00"/>
                </a:solidFill>
                <a:latin typeface="Arial" charset="0"/>
                <a:cs typeface="Arial" charset="0"/>
              </a:rPr>
              <a:t>Andrew Johnson, who succeeded Lincoln, was born in 1808. </a:t>
            </a:r>
            <a:br>
              <a:rPr lang="en-US" sz="2000" b="1" dirty="0">
                <a:solidFill>
                  <a:srgbClr val="FFFF00"/>
                </a:solidFill>
                <a:latin typeface="Arial" charset="0"/>
                <a:cs typeface="Arial" charset="0"/>
              </a:rPr>
            </a:br>
            <a:r>
              <a:rPr lang="en-US" sz="2000" b="1" dirty="0">
                <a:solidFill>
                  <a:srgbClr val="FFFF00"/>
                </a:solidFill>
                <a:latin typeface="Arial" charset="0"/>
                <a:cs typeface="Arial" charset="0"/>
              </a:rPr>
              <a:t>Lyndon Johnson, who succeeded Kennedy, was born in 1908. </a:t>
            </a:r>
            <a:endParaRPr lang="en-US" sz="2000" b="1" dirty="0">
              <a:solidFill>
                <a:srgbClr val="FFFF00"/>
              </a:solidFill>
            </a:endParaRPr>
          </a:p>
          <a:p>
            <a:r>
              <a:rPr lang="en-US" sz="2000" b="1" dirty="0">
                <a:solidFill>
                  <a:srgbClr val="FFFF00"/>
                </a:solidFill>
                <a:latin typeface="Arial" charset="0"/>
                <a:cs typeface="Arial" charset="0"/>
              </a:rPr>
              <a:t>John Wilkes Booth was born in 1839</a:t>
            </a:r>
            <a:r>
              <a:rPr lang="en-US" sz="2000" b="1" dirty="0" smtClean="0">
                <a:solidFill>
                  <a:srgbClr val="FFFF00"/>
                </a:solidFill>
                <a:latin typeface="Arial" charset="0"/>
                <a:cs typeface="Arial" charset="0"/>
              </a:rPr>
              <a:t>.* </a:t>
            </a:r>
            <a:r>
              <a:rPr lang="en-US" sz="2000" b="1" dirty="0">
                <a:solidFill>
                  <a:srgbClr val="FFFF00"/>
                </a:solidFill>
                <a:latin typeface="Arial" charset="0"/>
                <a:cs typeface="Arial" charset="0"/>
              </a:rPr>
              <a:t/>
            </a:r>
            <a:br>
              <a:rPr lang="en-US" sz="2000" b="1" dirty="0">
                <a:solidFill>
                  <a:srgbClr val="FFFF00"/>
                </a:solidFill>
                <a:latin typeface="Arial" charset="0"/>
                <a:cs typeface="Arial" charset="0"/>
              </a:rPr>
            </a:br>
            <a:r>
              <a:rPr lang="en-US" sz="2000" b="1" dirty="0">
                <a:solidFill>
                  <a:srgbClr val="FFFF00"/>
                </a:solidFill>
                <a:latin typeface="Arial" charset="0"/>
                <a:cs typeface="Arial" charset="0"/>
              </a:rPr>
              <a:t>Lee Harvey Oswald was born in 1939. </a:t>
            </a:r>
            <a:endParaRPr lang="en-US" sz="2000" b="1" dirty="0">
              <a:solidFill>
                <a:srgbClr val="FFFF00"/>
              </a:solidFill>
            </a:endParaRPr>
          </a:p>
          <a:p>
            <a:r>
              <a:rPr lang="en-US" sz="2000" b="1" dirty="0">
                <a:solidFill>
                  <a:srgbClr val="FFFF00"/>
                </a:solidFill>
                <a:latin typeface="Arial" charset="0"/>
                <a:cs typeface="Arial" charset="0"/>
              </a:rPr>
              <a:t>Both names are comprised of fifteen letters </a:t>
            </a:r>
            <a:endParaRPr lang="en-US" sz="2000" b="1" dirty="0">
              <a:solidFill>
                <a:srgbClr val="FFFF00"/>
              </a:solidFill>
            </a:endParaRPr>
          </a:p>
          <a:p>
            <a:r>
              <a:rPr lang="en-US" sz="2000" b="1" dirty="0">
                <a:solidFill>
                  <a:srgbClr val="FFFF00"/>
                </a:solidFill>
                <a:latin typeface="Arial" charset="0"/>
                <a:cs typeface="Arial" charset="0"/>
              </a:rPr>
              <a:t>Booth ran from the theater and was caught in a warehouse. </a:t>
            </a:r>
            <a:br>
              <a:rPr lang="en-US" sz="2000" b="1" dirty="0">
                <a:solidFill>
                  <a:srgbClr val="FFFF00"/>
                </a:solidFill>
                <a:latin typeface="Arial" charset="0"/>
                <a:cs typeface="Arial" charset="0"/>
              </a:rPr>
            </a:br>
            <a:r>
              <a:rPr lang="en-US" sz="2000" b="1" dirty="0">
                <a:solidFill>
                  <a:srgbClr val="FFFF00"/>
                </a:solidFill>
                <a:latin typeface="Arial" charset="0"/>
                <a:cs typeface="Arial" charset="0"/>
              </a:rPr>
              <a:t>Oswald ran from a warehouse and was caught in a theater. </a:t>
            </a:r>
            <a:endParaRPr lang="en-US" sz="2000" b="1" dirty="0">
              <a:solidFill>
                <a:srgbClr val="FFFF00"/>
              </a:solidFill>
            </a:endParaRPr>
          </a:p>
          <a:p>
            <a:r>
              <a:rPr lang="en-US" sz="2000" b="1" dirty="0">
                <a:solidFill>
                  <a:srgbClr val="FFFF00"/>
                </a:solidFill>
                <a:latin typeface="Arial" charset="0"/>
                <a:cs typeface="Arial" charset="0"/>
              </a:rPr>
              <a:t>Booth and Oswald were assassinated before their trials. </a:t>
            </a:r>
            <a:endParaRPr lang="en-US" sz="20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wipe(down)">
                                      <p:cBhvr>
                                        <p:cTn id="7" dur="500"/>
                                        <p:tgtEl>
                                          <p:spTgt spid="15363">
                                            <p:txEl>
                                              <p:pRg st="0" end="0"/>
                                            </p:txEl>
                                          </p:spTgt>
                                        </p:tgtEl>
                                      </p:cBhvr>
                                    </p:animEffect>
                                  </p:childTnLst>
                                  <p:subTnLst>
                                    <p:animClr>
                                      <p:cBhvr override="childStyle">
                                        <p:cTn dur="1" fill="hold" display="0" masterRel="nextClick" afterEffect="1"/>
                                        <p:tgtEl>
                                          <p:spTgt spid="15363">
                                            <p:txEl>
                                              <p:pRg st="0" end="0"/>
                                            </p:txEl>
                                          </p:spTgt>
                                        </p:tgtEl>
                                        <p:attrNameLst>
                                          <p:attrName>ppt_c</p:attrName>
                                        </p:attrNameLst>
                                      </p:cBhvr>
                                      <p:to>
                                        <a:schemeClr val="bg1"/>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wipe(down)">
                                      <p:cBhvr>
                                        <p:cTn id="12" dur="500"/>
                                        <p:tgtEl>
                                          <p:spTgt spid="15363">
                                            <p:txEl>
                                              <p:pRg st="1" end="1"/>
                                            </p:txEl>
                                          </p:spTgt>
                                        </p:tgtEl>
                                      </p:cBhvr>
                                    </p:animEffect>
                                  </p:childTnLst>
                                  <p:subTnLst>
                                    <p:animClr>
                                      <p:cBhvr override="childStyle">
                                        <p:cTn dur="1" fill="hold" display="0" masterRel="nextClick" afterEffect="1"/>
                                        <p:tgtEl>
                                          <p:spTgt spid="15363">
                                            <p:txEl>
                                              <p:pRg st="1" end="1"/>
                                            </p:txEl>
                                          </p:spTgt>
                                        </p:tgtEl>
                                        <p:attrNameLst>
                                          <p:attrName>ppt_c</p:attrName>
                                        </p:attrNameLst>
                                      </p:cBhvr>
                                      <p:to>
                                        <a:schemeClr val="bg1"/>
                                      </p:to>
                                    </p:animClr>
                                  </p:sub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wipe(down)">
                                      <p:cBhvr>
                                        <p:cTn id="17" dur="500"/>
                                        <p:tgtEl>
                                          <p:spTgt spid="15363">
                                            <p:txEl>
                                              <p:pRg st="2" end="2"/>
                                            </p:txEl>
                                          </p:spTgt>
                                        </p:tgtEl>
                                      </p:cBhvr>
                                    </p:animEffect>
                                  </p:childTnLst>
                                  <p:subTnLst>
                                    <p:animClr>
                                      <p:cBhvr override="childStyle">
                                        <p:cTn dur="1" fill="hold" display="0" masterRel="nextClick" afterEffect="1"/>
                                        <p:tgtEl>
                                          <p:spTgt spid="15363">
                                            <p:txEl>
                                              <p:pRg st="2" end="2"/>
                                            </p:txEl>
                                          </p:spTgt>
                                        </p:tgtEl>
                                        <p:attrNameLst>
                                          <p:attrName>ppt_c</p:attrName>
                                        </p:attrNameLst>
                                      </p:cBhvr>
                                      <p:to>
                                        <a:schemeClr val="bg1"/>
                                      </p:to>
                                    </p:animClr>
                                  </p:sub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wipe(down)">
                                      <p:cBhvr>
                                        <p:cTn id="22" dur="500"/>
                                        <p:tgtEl>
                                          <p:spTgt spid="15363">
                                            <p:txEl>
                                              <p:pRg st="3" end="3"/>
                                            </p:txEl>
                                          </p:spTgt>
                                        </p:tgtEl>
                                      </p:cBhvr>
                                    </p:animEffect>
                                  </p:childTnLst>
                                  <p:subTnLst>
                                    <p:animClr>
                                      <p:cBhvr override="childStyle">
                                        <p:cTn dur="1" fill="hold" display="0" masterRel="nextClick" afterEffect="1"/>
                                        <p:tgtEl>
                                          <p:spTgt spid="15363">
                                            <p:txEl>
                                              <p:pRg st="3" end="3"/>
                                            </p:txEl>
                                          </p:spTgt>
                                        </p:tgtEl>
                                        <p:attrNameLst>
                                          <p:attrName>ppt_c</p:attrName>
                                        </p:attrNameLst>
                                      </p:cBhvr>
                                      <p:to>
                                        <a:schemeClr val="bg1"/>
                                      </p:to>
                                    </p:animClr>
                                  </p:sub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Effect transition="in" filter="wipe(down)">
                                      <p:cBhvr>
                                        <p:cTn id="27" dur="500"/>
                                        <p:tgtEl>
                                          <p:spTgt spid="15363">
                                            <p:txEl>
                                              <p:pRg st="4" end="4"/>
                                            </p:txEl>
                                          </p:spTgt>
                                        </p:tgtEl>
                                      </p:cBhvr>
                                    </p:animEffect>
                                  </p:childTnLst>
                                  <p:subTnLst>
                                    <p:animClr>
                                      <p:cBhvr override="childStyle">
                                        <p:cTn dur="1" fill="hold" display="0" masterRel="nextClick" afterEffect="1"/>
                                        <p:tgtEl>
                                          <p:spTgt spid="15363">
                                            <p:txEl>
                                              <p:pRg st="4" end="4"/>
                                            </p:txEl>
                                          </p:spTgt>
                                        </p:tgtEl>
                                        <p:attrNameLst>
                                          <p:attrName>ppt_c</p:attrName>
                                        </p:attrNameLst>
                                      </p:cBhvr>
                                      <p:to>
                                        <a:schemeClr val="bg1"/>
                                      </p:to>
                                    </p:animClr>
                                  </p:sub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5363">
                                            <p:txEl>
                                              <p:pRg st="5" end="5"/>
                                            </p:txEl>
                                          </p:spTgt>
                                        </p:tgtEl>
                                        <p:attrNameLst>
                                          <p:attrName>style.visibility</p:attrName>
                                        </p:attrNameLst>
                                      </p:cBhvr>
                                      <p:to>
                                        <p:strVal val="visible"/>
                                      </p:to>
                                    </p:set>
                                    <p:animEffect transition="in" filter="wipe(down)">
                                      <p:cBhvr>
                                        <p:cTn id="32" dur="500"/>
                                        <p:tgtEl>
                                          <p:spTgt spid="15363">
                                            <p:txEl>
                                              <p:pRg st="5" end="5"/>
                                            </p:txEl>
                                          </p:spTgt>
                                        </p:tgtEl>
                                      </p:cBhvr>
                                    </p:animEffect>
                                  </p:childTnLst>
                                  <p:subTnLst>
                                    <p:animClr>
                                      <p:cBhvr override="childStyle">
                                        <p:cTn dur="1" fill="hold" display="0" masterRel="nextClick" afterEffect="1"/>
                                        <p:tgtEl>
                                          <p:spTgt spid="15363">
                                            <p:txEl>
                                              <p:pRg st="5" end="5"/>
                                            </p:txEl>
                                          </p:spTgt>
                                        </p:tgtEl>
                                        <p:attrNameLst>
                                          <p:attrName>ppt_c</p:attrName>
                                        </p:attrNameLst>
                                      </p:cBhvr>
                                      <p:to>
                                        <a:schemeClr val="bg1"/>
                                      </p:to>
                                    </p:animClr>
                                  </p:sub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5363">
                                            <p:txEl>
                                              <p:pRg st="6" end="6"/>
                                            </p:txEl>
                                          </p:spTgt>
                                        </p:tgtEl>
                                        <p:attrNameLst>
                                          <p:attrName>style.visibility</p:attrName>
                                        </p:attrNameLst>
                                      </p:cBhvr>
                                      <p:to>
                                        <p:strVal val="visible"/>
                                      </p:to>
                                    </p:set>
                                    <p:animEffect transition="in" filter="wipe(down)">
                                      <p:cBhvr>
                                        <p:cTn id="37" dur="500"/>
                                        <p:tgtEl>
                                          <p:spTgt spid="15363">
                                            <p:txEl>
                                              <p:pRg st="6" end="6"/>
                                            </p:txEl>
                                          </p:spTgt>
                                        </p:tgtEl>
                                      </p:cBhvr>
                                    </p:animEffect>
                                  </p:childTnLst>
                                  <p:subTnLst>
                                    <p:animClr>
                                      <p:cBhvr override="childStyle">
                                        <p:cTn dur="1" fill="hold" display="0" masterRel="nextClick" afterEffect="1"/>
                                        <p:tgtEl>
                                          <p:spTgt spid="15363">
                                            <p:txEl>
                                              <p:pRg st="6" end="6"/>
                                            </p:txEl>
                                          </p:spTgt>
                                        </p:tgtEl>
                                        <p:attrNameLst>
                                          <p:attrName>ppt_c</p:attrName>
                                        </p:attrNameLst>
                                      </p:cBhvr>
                                      <p:to>
                                        <a:schemeClr val="bg1"/>
                                      </p:to>
                                    </p:animClr>
                                  </p:sub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5363">
                                            <p:txEl>
                                              <p:pRg st="7" end="7"/>
                                            </p:txEl>
                                          </p:spTgt>
                                        </p:tgtEl>
                                        <p:attrNameLst>
                                          <p:attrName>style.visibility</p:attrName>
                                        </p:attrNameLst>
                                      </p:cBhvr>
                                      <p:to>
                                        <p:strVal val="visible"/>
                                      </p:to>
                                    </p:set>
                                    <p:animEffect transition="in" filter="wipe(down)">
                                      <p:cBhvr>
                                        <p:cTn id="42" dur="500"/>
                                        <p:tgtEl>
                                          <p:spTgt spid="15363">
                                            <p:txEl>
                                              <p:pRg st="7" end="7"/>
                                            </p:txEl>
                                          </p:spTgt>
                                        </p:tgtEl>
                                      </p:cBhvr>
                                    </p:animEffect>
                                  </p:childTnLst>
                                  <p:subTnLst>
                                    <p:animClr>
                                      <p:cBhvr override="childStyle">
                                        <p:cTn dur="1" fill="hold" display="0" masterRel="nextClick" afterEffect="1"/>
                                        <p:tgtEl>
                                          <p:spTgt spid="15363">
                                            <p:txEl>
                                              <p:pRg st="7" end="7"/>
                                            </p:txEl>
                                          </p:spTgt>
                                        </p:tgtEl>
                                        <p:attrNameLst>
                                          <p:attrName>ppt_c</p:attrName>
                                        </p:attrNameLst>
                                      </p:cBhvr>
                                      <p:to>
                                        <a:schemeClr val="bg1"/>
                                      </p:to>
                                    </p:animClr>
                                  </p:sub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5363">
                                            <p:txEl>
                                              <p:pRg st="8" end="8"/>
                                            </p:txEl>
                                          </p:spTgt>
                                        </p:tgtEl>
                                        <p:attrNameLst>
                                          <p:attrName>style.visibility</p:attrName>
                                        </p:attrNameLst>
                                      </p:cBhvr>
                                      <p:to>
                                        <p:strVal val="visible"/>
                                      </p:to>
                                    </p:set>
                                    <p:animEffect transition="in" filter="wipe(down)">
                                      <p:cBhvr>
                                        <p:cTn id="47" dur="500"/>
                                        <p:tgtEl>
                                          <p:spTgt spid="15363">
                                            <p:txEl>
                                              <p:pRg st="8" end="8"/>
                                            </p:txEl>
                                          </p:spTgt>
                                        </p:tgtEl>
                                      </p:cBhvr>
                                    </p:animEffect>
                                  </p:childTnLst>
                                  <p:subTnLst>
                                    <p:animClr>
                                      <p:cBhvr override="childStyle">
                                        <p:cTn dur="1" fill="hold" display="0" masterRel="nextClick" afterEffect="1"/>
                                        <p:tgtEl>
                                          <p:spTgt spid="15363">
                                            <p:txEl>
                                              <p:pRg st="8" end="8"/>
                                            </p:txEl>
                                          </p:spTgt>
                                        </p:tgtEl>
                                        <p:attrNameLst>
                                          <p:attrName>ppt_c</p:attrName>
                                        </p:attrNameLst>
                                      </p:cBhvr>
                                      <p:to>
                                        <a:schemeClr val="bg1"/>
                                      </p:to>
                                    </p:animClr>
                                  </p:sub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5363">
                                            <p:txEl>
                                              <p:pRg st="9" end="9"/>
                                            </p:txEl>
                                          </p:spTgt>
                                        </p:tgtEl>
                                        <p:attrNameLst>
                                          <p:attrName>style.visibility</p:attrName>
                                        </p:attrNameLst>
                                      </p:cBhvr>
                                      <p:to>
                                        <p:strVal val="visible"/>
                                      </p:to>
                                    </p:set>
                                    <p:animEffect transition="in" filter="wipe(down)">
                                      <p:cBhvr>
                                        <p:cTn id="52" dur="500"/>
                                        <p:tgtEl>
                                          <p:spTgt spid="15363">
                                            <p:txEl>
                                              <p:pRg st="9" end="9"/>
                                            </p:txEl>
                                          </p:spTgt>
                                        </p:tgtEl>
                                      </p:cBhvr>
                                    </p:animEffect>
                                  </p:childTnLst>
                                  <p:subTnLst>
                                    <p:animClr>
                                      <p:cBhvr override="childStyle">
                                        <p:cTn dur="1" fill="hold" display="0" masterRel="nextClick" afterEffect="1"/>
                                        <p:tgtEl>
                                          <p:spTgt spid="15363">
                                            <p:txEl>
                                              <p:pRg st="9" end="9"/>
                                            </p:txEl>
                                          </p:spTgt>
                                        </p:tgtEl>
                                        <p:attrNameLst>
                                          <p:attrName>ppt_c</p:attrName>
                                        </p:attrNameLst>
                                      </p:cBhvr>
                                      <p:to>
                                        <a:schemeClr val="bg1"/>
                                      </p:to>
                                    </p:animClr>
                                  </p:sub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5363">
                                            <p:txEl>
                                              <p:pRg st="10" end="10"/>
                                            </p:txEl>
                                          </p:spTgt>
                                        </p:tgtEl>
                                        <p:attrNameLst>
                                          <p:attrName>style.visibility</p:attrName>
                                        </p:attrNameLst>
                                      </p:cBhvr>
                                      <p:to>
                                        <p:strVal val="visible"/>
                                      </p:to>
                                    </p:set>
                                    <p:animEffect transition="in" filter="wipe(down)">
                                      <p:cBhvr>
                                        <p:cTn id="57" dur="500"/>
                                        <p:tgtEl>
                                          <p:spTgt spid="15363">
                                            <p:txEl>
                                              <p:pRg st="10" end="10"/>
                                            </p:txEl>
                                          </p:spTgt>
                                        </p:tgtEl>
                                      </p:cBhvr>
                                    </p:animEffect>
                                  </p:childTnLst>
                                  <p:subTnLst>
                                    <p:animClr>
                                      <p:cBhvr override="childStyle">
                                        <p:cTn dur="1" fill="hold" display="0" masterRel="nextClick" afterEffect="1"/>
                                        <p:tgtEl>
                                          <p:spTgt spid="15363">
                                            <p:txEl>
                                              <p:pRg st="10" end="10"/>
                                            </p:txEl>
                                          </p:spTgt>
                                        </p:tgtEl>
                                        <p:attrNameLst>
                                          <p:attrName>ppt_c</p:attrName>
                                        </p:attrNameLst>
                                      </p:cBhvr>
                                      <p:to>
                                        <a:schemeClr val="bg1"/>
                                      </p:to>
                                    </p:animClr>
                                  </p:sub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5363">
                                            <p:txEl>
                                              <p:pRg st="11" end="11"/>
                                            </p:txEl>
                                          </p:spTgt>
                                        </p:tgtEl>
                                        <p:attrNameLst>
                                          <p:attrName>style.visibility</p:attrName>
                                        </p:attrNameLst>
                                      </p:cBhvr>
                                      <p:to>
                                        <p:strVal val="visible"/>
                                      </p:to>
                                    </p:set>
                                    <p:animEffect transition="in" filter="wipe(down)">
                                      <p:cBhvr>
                                        <p:cTn id="62" dur="500"/>
                                        <p:tgtEl>
                                          <p:spTgt spid="15363">
                                            <p:txEl>
                                              <p:pRg st="11" end="11"/>
                                            </p:txEl>
                                          </p:spTgt>
                                        </p:tgtEl>
                                      </p:cBhvr>
                                    </p:animEffect>
                                  </p:childTnLst>
                                  <p:subTnLst>
                                    <p:animClr>
                                      <p:cBhvr override="childStyle">
                                        <p:cTn dur="1" fill="hold" display="0" masterRel="nextClick" afterEffect="1"/>
                                        <p:tgtEl>
                                          <p:spTgt spid="15363">
                                            <p:txEl>
                                              <p:pRg st="11" end="11"/>
                                            </p:txEl>
                                          </p:spTgt>
                                        </p:tgtEl>
                                        <p:attrNameLst>
                                          <p:attrName>ppt_c</p:attrName>
                                        </p:attrNameLst>
                                      </p:cBhvr>
                                      <p:to>
                                        <a:schemeClr val="bg1"/>
                                      </p:to>
                                    </p:animClr>
                                  </p:sub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5363">
                                            <p:txEl>
                                              <p:pRg st="12" end="12"/>
                                            </p:txEl>
                                          </p:spTgt>
                                        </p:tgtEl>
                                        <p:attrNameLst>
                                          <p:attrName>style.visibility</p:attrName>
                                        </p:attrNameLst>
                                      </p:cBhvr>
                                      <p:to>
                                        <p:strVal val="visible"/>
                                      </p:to>
                                    </p:set>
                                    <p:animEffect transition="in" filter="wipe(down)">
                                      <p:cBhvr>
                                        <p:cTn id="67" dur="500"/>
                                        <p:tgtEl>
                                          <p:spTgt spid="15363">
                                            <p:txEl>
                                              <p:pRg st="12" end="12"/>
                                            </p:txEl>
                                          </p:spTgt>
                                        </p:tgtEl>
                                      </p:cBhvr>
                                    </p:animEffect>
                                  </p:childTnLst>
                                  <p:subTnLst>
                                    <p:animClr>
                                      <p:cBhvr override="childStyle">
                                        <p:cTn dur="1" fill="hold" display="0" masterRel="nextClick" afterEffect="1"/>
                                        <p:tgtEl>
                                          <p:spTgt spid="15363">
                                            <p:txEl>
                                              <p:pRg st="12" end="12"/>
                                            </p:txEl>
                                          </p:spTgt>
                                        </p:tgtEl>
                                        <p:attrNameLst>
                                          <p:attrName>ppt_c</p:attrName>
                                        </p:attrNameLst>
                                      </p:cBhvr>
                                      <p:to>
                                        <a:schemeClr val="bg1"/>
                                      </p:to>
                                    </p:animClr>
                                  </p:sub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5363">
                                            <p:txEl>
                                              <p:pRg st="13" end="13"/>
                                            </p:txEl>
                                          </p:spTgt>
                                        </p:tgtEl>
                                        <p:attrNameLst>
                                          <p:attrName>style.visibility</p:attrName>
                                        </p:attrNameLst>
                                      </p:cBhvr>
                                      <p:to>
                                        <p:strVal val="visible"/>
                                      </p:to>
                                    </p:set>
                                    <p:animEffect transition="in" filter="wipe(down)">
                                      <p:cBhvr>
                                        <p:cTn id="72" dur="500"/>
                                        <p:tgtEl>
                                          <p:spTgt spid="15363">
                                            <p:txEl>
                                              <p:pRg st="13" end="13"/>
                                            </p:txEl>
                                          </p:spTgt>
                                        </p:tgtEl>
                                      </p:cBhvr>
                                    </p:animEffect>
                                  </p:childTnLst>
                                  <p:subTnLst>
                                    <p:animClr>
                                      <p:cBhvr override="childStyle">
                                        <p:cTn dur="1" fill="hold" display="0" masterRel="nextClick" afterEffect="1"/>
                                        <p:tgtEl>
                                          <p:spTgt spid="15363">
                                            <p:txEl>
                                              <p:pRg st="13" end="13"/>
                                            </p:txEl>
                                          </p:spTgt>
                                        </p:tgtEl>
                                        <p:attrNameLst>
                                          <p:attrName>ppt_c</p:attrName>
                                        </p:attrNameLst>
                                      </p:cBhvr>
                                      <p:to>
                                        <a:schemeClr val="bg1"/>
                                      </p:to>
                                    </p:animClr>
                                  </p:sub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5363">
                                            <p:txEl>
                                              <p:pRg st="14" end="14"/>
                                            </p:txEl>
                                          </p:spTgt>
                                        </p:tgtEl>
                                        <p:attrNameLst>
                                          <p:attrName>style.visibility</p:attrName>
                                        </p:attrNameLst>
                                      </p:cBhvr>
                                      <p:to>
                                        <p:strVal val="visible"/>
                                      </p:to>
                                    </p:set>
                                    <p:animEffect transition="in" filter="wipe(down)">
                                      <p:cBhvr>
                                        <p:cTn id="77" dur="500"/>
                                        <p:tgtEl>
                                          <p:spTgt spid="15363">
                                            <p:txEl>
                                              <p:pRg st="14" end="14"/>
                                            </p:txEl>
                                          </p:spTgt>
                                        </p:tgtEl>
                                      </p:cBhvr>
                                    </p:animEffect>
                                  </p:childTnLst>
                                  <p:subTnLst>
                                    <p:animClr>
                                      <p:cBhvr override="childStyle">
                                        <p:cTn dur="1" fill="hold" display="0" masterRel="nextClick" afterEffect="1"/>
                                        <p:tgtEl>
                                          <p:spTgt spid="15363">
                                            <p:txEl>
                                              <p:pRg st="14" end="14"/>
                                            </p:txEl>
                                          </p:spTgt>
                                        </p:tgtEl>
                                        <p:attrNameLst>
                                          <p:attrName>ppt_c</p:attrName>
                                        </p:attrNameLst>
                                      </p:cBhvr>
                                      <p:to>
                                        <a:schemeClr val="bg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Straight Connector 22"/>
          <p:cNvCxnSpPr/>
          <p:nvPr/>
        </p:nvCxnSpPr>
        <p:spPr bwMode="auto">
          <a:xfrm rot="5400000" flipH="1" flipV="1">
            <a:off x="2780506" y="4228306"/>
            <a:ext cx="533400" cy="1588"/>
          </a:xfrm>
          <a:prstGeom prst="line">
            <a:avLst/>
          </a:prstGeom>
          <a:solidFill>
            <a:schemeClr val="accent1"/>
          </a:solidFill>
          <a:ln w="19050" cap="flat" cmpd="sng" algn="ctr">
            <a:solidFill>
              <a:schemeClr val="bg1"/>
            </a:solidFill>
            <a:prstDash val="solid"/>
            <a:round/>
            <a:headEnd type="none" w="med" len="med"/>
            <a:tailEnd type="none" w="med" len="med"/>
          </a:ln>
          <a:effectLst/>
        </p:spPr>
      </p:cxnSp>
      <p:cxnSp>
        <p:nvCxnSpPr>
          <p:cNvPr id="30" name="Straight Connector 29"/>
          <p:cNvCxnSpPr/>
          <p:nvPr/>
        </p:nvCxnSpPr>
        <p:spPr bwMode="auto">
          <a:xfrm rot="5400000" flipH="1" flipV="1">
            <a:off x="2782094" y="2475706"/>
            <a:ext cx="533400" cy="1588"/>
          </a:xfrm>
          <a:prstGeom prst="line">
            <a:avLst/>
          </a:prstGeom>
          <a:solidFill>
            <a:schemeClr val="accent1"/>
          </a:solidFill>
          <a:ln w="19050" cap="flat" cmpd="sng" algn="ctr">
            <a:solidFill>
              <a:schemeClr val="bg1"/>
            </a:solidFill>
            <a:prstDash val="solid"/>
            <a:round/>
            <a:headEnd type="none" w="med" len="med"/>
            <a:tailEnd type="none" w="med" len="med"/>
          </a:ln>
          <a:effectLst/>
        </p:spPr>
      </p:cxnSp>
      <p:sp>
        <p:nvSpPr>
          <p:cNvPr id="29" name="Down Arrow 28"/>
          <p:cNvSpPr/>
          <p:nvPr/>
        </p:nvSpPr>
        <p:spPr bwMode="auto">
          <a:xfrm rot="1590205">
            <a:off x="2994401" y="3349038"/>
            <a:ext cx="609600" cy="1066800"/>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cxnSp>
        <p:nvCxnSpPr>
          <p:cNvPr id="4" name="Straight Connector 3"/>
          <p:cNvCxnSpPr/>
          <p:nvPr/>
        </p:nvCxnSpPr>
        <p:spPr bwMode="auto">
          <a:xfrm>
            <a:off x="990600" y="4495800"/>
            <a:ext cx="7162800" cy="1588"/>
          </a:xfrm>
          <a:prstGeom prst="line">
            <a:avLst/>
          </a:prstGeom>
          <a:solidFill>
            <a:schemeClr val="accent1"/>
          </a:solidFill>
          <a:ln w="19050" cap="flat" cmpd="sng" algn="ctr">
            <a:solidFill>
              <a:schemeClr val="bg1"/>
            </a:solidFill>
            <a:prstDash val="solid"/>
            <a:round/>
            <a:headEnd type="none" w="med" len="med"/>
            <a:tailEnd type="none" w="med" len="med"/>
          </a:ln>
          <a:effectLst/>
        </p:spPr>
      </p:cxnSp>
      <p:cxnSp>
        <p:nvCxnSpPr>
          <p:cNvPr id="6" name="Straight Connector 5"/>
          <p:cNvCxnSpPr/>
          <p:nvPr/>
        </p:nvCxnSpPr>
        <p:spPr bwMode="auto">
          <a:xfrm rot="5400000" flipH="1" flipV="1">
            <a:off x="876300" y="2475706"/>
            <a:ext cx="533400" cy="1588"/>
          </a:xfrm>
          <a:prstGeom prst="line">
            <a:avLst/>
          </a:prstGeom>
          <a:solidFill>
            <a:schemeClr val="accent1"/>
          </a:solidFill>
          <a:ln w="19050" cap="flat" cmpd="sng" algn="ctr">
            <a:solidFill>
              <a:schemeClr val="bg1"/>
            </a:solidFill>
            <a:prstDash val="solid"/>
            <a:round/>
            <a:headEnd type="none" w="med" len="med"/>
            <a:tailEnd type="none" w="med" len="med"/>
          </a:ln>
          <a:effectLst/>
        </p:spPr>
      </p:cxnSp>
      <p:cxnSp>
        <p:nvCxnSpPr>
          <p:cNvPr id="11" name="Straight Connector 10"/>
          <p:cNvCxnSpPr/>
          <p:nvPr/>
        </p:nvCxnSpPr>
        <p:spPr bwMode="auto">
          <a:xfrm rot="5400000" flipH="1" flipV="1">
            <a:off x="5372894" y="2475706"/>
            <a:ext cx="533400" cy="1588"/>
          </a:xfrm>
          <a:prstGeom prst="line">
            <a:avLst/>
          </a:prstGeom>
          <a:solidFill>
            <a:schemeClr val="accent1"/>
          </a:solidFill>
          <a:ln w="19050" cap="flat" cmpd="sng" algn="ctr">
            <a:solidFill>
              <a:schemeClr val="bg1"/>
            </a:solidFill>
            <a:prstDash val="solid"/>
            <a:round/>
            <a:headEnd type="none" w="med" len="med"/>
            <a:tailEnd type="none" w="med" len="med"/>
          </a:ln>
          <a:effectLst/>
        </p:spPr>
      </p:cxnSp>
      <p:cxnSp>
        <p:nvCxnSpPr>
          <p:cNvPr id="12" name="Straight Connector 11"/>
          <p:cNvCxnSpPr/>
          <p:nvPr/>
        </p:nvCxnSpPr>
        <p:spPr bwMode="auto">
          <a:xfrm rot="5400000" flipH="1" flipV="1">
            <a:off x="877094" y="4228306"/>
            <a:ext cx="533400" cy="1588"/>
          </a:xfrm>
          <a:prstGeom prst="line">
            <a:avLst/>
          </a:prstGeom>
          <a:solidFill>
            <a:schemeClr val="accent1"/>
          </a:solidFill>
          <a:ln w="19050" cap="flat" cmpd="sng" algn="ctr">
            <a:solidFill>
              <a:schemeClr val="bg1"/>
            </a:solidFill>
            <a:prstDash val="solid"/>
            <a:round/>
            <a:headEnd type="none" w="med" len="med"/>
            <a:tailEnd type="none" w="med" len="med"/>
          </a:ln>
          <a:effectLst/>
        </p:spPr>
      </p:cxnSp>
      <p:cxnSp>
        <p:nvCxnSpPr>
          <p:cNvPr id="13" name="Straight Connector 12"/>
          <p:cNvCxnSpPr/>
          <p:nvPr/>
        </p:nvCxnSpPr>
        <p:spPr bwMode="auto">
          <a:xfrm rot="5400000" flipH="1" flipV="1">
            <a:off x="5372894" y="4228306"/>
            <a:ext cx="533400" cy="1588"/>
          </a:xfrm>
          <a:prstGeom prst="line">
            <a:avLst/>
          </a:prstGeom>
          <a:solidFill>
            <a:schemeClr val="accent1"/>
          </a:solidFill>
          <a:ln w="19050" cap="flat" cmpd="sng" algn="ctr">
            <a:solidFill>
              <a:schemeClr val="bg1"/>
            </a:solidFill>
            <a:prstDash val="solid"/>
            <a:round/>
            <a:headEnd type="none" w="med" len="med"/>
            <a:tailEnd type="none" w="med" len="med"/>
          </a:ln>
          <a:effectLst/>
        </p:spPr>
      </p:cxnSp>
      <p:cxnSp>
        <p:nvCxnSpPr>
          <p:cNvPr id="14" name="Straight Connector 13"/>
          <p:cNvCxnSpPr/>
          <p:nvPr/>
        </p:nvCxnSpPr>
        <p:spPr bwMode="auto">
          <a:xfrm>
            <a:off x="990600" y="2743200"/>
            <a:ext cx="7162800" cy="1588"/>
          </a:xfrm>
          <a:prstGeom prst="line">
            <a:avLst/>
          </a:prstGeom>
          <a:solidFill>
            <a:schemeClr val="accent1"/>
          </a:solidFill>
          <a:ln w="19050" cap="flat" cmpd="sng" algn="ctr">
            <a:solidFill>
              <a:schemeClr val="bg1"/>
            </a:solidFill>
            <a:prstDash val="solid"/>
            <a:round/>
            <a:headEnd type="none" w="med" len="med"/>
            <a:tailEnd type="none" w="med" len="med"/>
          </a:ln>
          <a:effectLst/>
        </p:spPr>
      </p:cxnSp>
      <p:sp>
        <p:nvSpPr>
          <p:cNvPr id="15" name="Rectangle 14"/>
          <p:cNvSpPr/>
          <p:nvPr/>
        </p:nvSpPr>
        <p:spPr>
          <a:xfrm>
            <a:off x="457200" y="1132582"/>
            <a:ext cx="1365887" cy="1077218"/>
          </a:xfrm>
          <a:prstGeom prst="rect">
            <a:avLst/>
          </a:prstGeom>
          <a:noFill/>
        </p:spPr>
        <p:txBody>
          <a:bodyPr wrap="none" lIns="91440" tIns="45720" rIns="91440" bIns="45720">
            <a:spAutoFit/>
          </a:bodyPr>
          <a:lstStyle/>
          <a:p>
            <a:pPr algn="ctr"/>
            <a:r>
              <a:rPr lang="en-US" sz="32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Lincoln</a:t>
            </a:r>
          </a:p>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1860</a:t>
            </a:r>
            <a:endParaRPr lang="en-US"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6" name="Rectangle 15"/>
          <p:cNvSpPr/>
          <p:nvPr/>
        </p:nvSpPr>
        <p:spPr>
          <a:xfrm>
            <a:off x="4953000" y="1132582"/>
            <a:ext cx="1632755" cy="1077218"/>
          </a:xfrm>
          <a:prstGeom prst="rect">
            <a:avLst/>
          </a:prstGeom>
          <a:noFill/>
        </p:spPr>
        <p:txBody>
          <a:bodyPr wrap="none" lIns="91440" tIns="45720" rIns="91440" bIns="45720">
            <a:spAutoFit/>
          </a:bodyPr>
          <a:lstStyle/>
          <a:p>
            <a:pPr algn="ctr"/>
            <a:r>
              <a:rPr lang="en-US" sz="32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Kennedy</a:t>
            </a:r>
          </a:p>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1960</a:t>
            </a:r>
            <a:endParaRPr lang="en-US"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7" name="Rectangle 16"/>
          <p:cNvSpPr/>
          <p:nvPr/>
        </p:nvSpPr>
        <p:spPr>
          <a:xfrm>
            <a:off x="609600" y="3453825"/>
            <a:ext cx="1125244" cy="584775"/>
          </a:xfrm>
          <a:prstGeom prst="rect">
            <a:avLst/>
          </a:prstGeom>
          <a:noFill/>
        </p:spPr>
        <p:txBody>
          <a:bodyPr wrap="none" lIns="91440" tIns="45720" rIns="91440" bIns="45720">
            <a:spAutoFit/>
          </a:bodyPr>
          <a:lstStyle/>
          <a:p>
            <a:pPr algn="ctr"/>
            <a:r>
              <a:rPr lang="en-US" sz="32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David</a:t>
            </a:r>
            <a:endParaRPr lang="en-US"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8" name="Rectangle 17"/>
          <p:cNvSpPr/>
          <p:nvPr/>
        </p:nvSpPr>
        <p:spPr>
          <a:xfrm>
            <a:off x="5105400" y="3453825"/>
            <a:ext cx="1151469" cy="584775"/>
          </a:xfrm>
          <a:prstGeom prst="rect">
            <a:avLst/>
          </a:prstGeom>
          <a:noFill/>
        </p:spPr>
        <p:txBody>
          <a:bodyPr wrap="none" lIns="91440" tIns="45720" rIns="91440" bIns="45720">
            <a:spAutoFit/>
          </a:bodyPr>
          <a:lstStyle/>
          <a:p>
            <a:pPr algn="ctr"/>
            <a:r>
              <a:rPr lang="en-US" sz="32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Christ</a:t>
            </a:r>
            <a:endParaRPr lang="en-US"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9" name="Rectangle 18"/>
          <p:cNvSpPr/>
          <p:nvPr/>
        </p:nvSpPr>
        <p:spPr>
          <a:xfrm>
            <a:off x="1676400" y="2209800"/>
            <a:ext cx="1176348" cy="584775"/>
          </a:xfrm>
          <a:prstGeom prst="rect">
            <a:avLst/>
          </a:prstGeom>
          <a:noFill/>
        </p:spPr>
        <p:txBody>
          <a:bodyPr wrap="none" lIns="91440" tIns="45720" rIns="91440" bIns="45720">
            <a:spAutoFit/>
          </a:bodyPr>
          <a:lstStyle/>
          <a:p>
            <a:pPr algn="ctr"/>
            <a:r>
              <a:rPr lang="en-US" sz="32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40 yrs</a:t>
            </a:r>
            <a:endParaRPr lang="en-US"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0" name="Rectangle 19"/>
          <p:cNvSpPr/>
          <p:nvPr/>
        </p:nvSpPr>
        <p:spPr>
          <a:xfrm>
            <a:off x="4081452" y="2209800"/>
            <a:ext cx="1176348" cy="584775"/>
          </a:xfrm>
          <a:prstGeom prst="rect">
            <a:avLst/>
          </a:prstGeom>
          <a:noFill/>
        </p:spPr>
        <p:txBody>
          <a:bodyPr wrap="none" lIns="91440" tIns="45720" rIns="91440" bIns="45720">
            <a:spAutoFit/>
          </a:bodyPr>
          <a:lstStyle/>
          <a:p>
            <a:pPr algn="ctr"/>
            <a:r>
              <a:rPr lang="en-US" sz="32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60 yrs</a:t>
            </a:r>
            <a:endParaRPr lang="en-US"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1" name="Rectangle 20"/>
          <p:cNvSpPr/>
          <p:nvPr/>
        </p:nvSpPr>
        <p:spPr>
          <a:xfrm>
            <a:off x="1447800" y="3886200"/>
            <a:ext cx="1384739" cy="584775"/>
          </a:xfrm>
          <a:prstGeom prst="rect">
            <a:avLst/>
          </a:prstGeom>
          <a:noFill/>
        </p:spPr>
        <p:txBody>
          <a:bodyPr wrap="none" lIns="91440" tIns="45720" rIns="91440" bIns="45720">
            <a:spAutoFit/>
          </a:bodyPr>
          <a:lstStyle/>
          <a:p>
            <a:pPr algn="ctr"/>
            <a:r>
              <a:rPr lang="en-US" sz="32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400 yrs</a:t>
            </a:r>
            <a:endParaRPr lang="en-US"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2" name="Rectangle 21"/>
          <p:cNvSpPr/>
          <p:nvPr/>
        </p:nvSpPr>
        <p:spPr>
          <a:xfrm>
            <a:off x="3886200" y="3886200"/>
            <a:ext cx="1384739" cy="584775"/>
          </a:xfrm>
          <a:prstGeom prst="rect">
            <a:avLst/>
          </a:prstGeom>
          <a:noFill/>
        </p:spPr>
        <p:txBody>
          <a:bodyPr wrap="none" lIns="91440" tIns="45720" rIns="91440" bIns="45720">
            <a:spAutoFit/>
          </a:bodyPr>
          <a:lstStyle/>
          <a:p>
            <a:pPr algn="ctr"/>
            <a:r>
              <a:rPr lang="en-US" sz="32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600 yrs</a:t>
            </a:r>
            <a:endParaRPr lang="en-US"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5" name="Rectangle 24"/>
          <p:cNvSpPr/>
          <p:nvPr/>
        </p:nvSpPr>
        <p:spPr>
          <a:xfrm>
            <a:off x="2362200" y="3453825"/>
            <a:ext cx="1319977" cy="584775"/>
          </a:xfrm>
          <a:prstGeom prst="rect">
            <a:avLst/>
          </a:prstGeom>
          <a:noFill/>
        </p:spPr>
        <p:txBody>
          <a:bodyPr wrap="none" lIns="91440" tIns="45720" rIns="91440" bIns="45720">
            <a:spAutoFit/>
          </a:bodyPr>
          <a:lstStyle/>
          <a:p>
            <a:pPr algn="ctr"/>
            <a:r>
              <a:rPr lang="en-US" sz="32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Ezekiel</a:t>
            </a:r>
            <a:endParaRPr lang="en-US"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6" name="Down Arrow 25"/>
          <p:cNvSpPr/>
          <p:nvPr/>
        </p:nvSpPr>
        <p:spPr bwMode="auto">
          <a:xfrm rot="1590205">
            <a:off x="6728201" y="1371600"/>
            <a:ext cx="609600" cy="1066800"/>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27" name="Down Arrow 26"/>
          <p:cNvSpPr/>
          <p:nvPr/>
        </p:nvSpPr>
        <p:spPr bwMode="auto">
          <a:xfrm rot="1590205">
            <a:off x="2949199" y="1444038"/>
            <a:ext cx="609600" cy="1066800"/>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28" name="Rectangle 27"/>
          <p:cNvSpPr/>
          <p:nvPr/>
        </p:nvSpPr>
        <p:spPr>
          <a:xfrm rot="18087344">
            <a:off x="2472836" y="874249"/>
            <a:ext cx="1898276" cy="1323439"/>
          </a:xfrm>
          <a:prstGeom prst="rect">
            <a:avLst/>
          </a:prstGeom>
          <a:noFill/>
        </p:spPr>
        <p:txBody>
          <a:bodyPr wrap="none" lIns="91440" tIns="45720" rIns="91440" bIns="45720">
            <a:spAutoFit/>
          </a:bodyPr>
          <a:lstStyle/>
          <a:p>
            <a:pPr algn="ctr"/>
            <a:r>
              <a:rPr lang="en-US" sz="40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What if</a:t>
            </a:r>
          </a:p>
          <a:p>
            <a:pPr algn="ctr"/>
            <a:r>
              <a:rPr lang="en-US" sz="40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1900 </a:t>
            </a:r>
            <a:r>
              <a:rPr lang="en-US" sz="4000" b="1" i="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a:t>
            </a:r>
            <a:endParaRPr lang="en-US" sz="5400" b="1" i="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15" grpId="0"/>
      <p:bldP spid="16" grpId="0"/>
      <p:bldP spid="17" grpId="0"/>
      <p:bldP spid="17" grpId="1"/>
      <p:bldP spid="18" grpId="0"/>
      <p:bldP spid="18" grpId="1"/>
      <p:bldP spid="19" grpId="0"/>
      <p:bldP spid="20" grpId="0"/>
      <p:bldP spid="21" grpId="0"/>
      <p:bldP spid="22" grpId="0"/>
      <p:bldP spid="25" grpId="0"/>
      <p:bldP spid="26" grpId="0" animBg="1"/>
      <p:bldP spid="27" grpId="0" animBg="1"/>
      <p:bldP spid="2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2838271"/>
            <a:ext cx="6781800" cy="1200329"/>
          </a:xfrm>
          <a:prstGeom prst="rect">
            <a:avLst/>
          </a:prstGeom>
          <a:solidFill>
            <a:schemeClr val="tx1">
              <a:lumMod val="95000"/>
              <a:lumOff val="5000"/>
              <a:alpha val="70000"/>
            </a:schemeClr>
          </a:solidFill>
          <a:effectLst>
            <a:outerShdw blurRad="50800" dist="381000" dir="2700000" algn="tl" rotWithShape="0">
              <a:prstClr val="black">
                <a:alpha val="40000"/>
              </a:prstClr>
            </a:outerShdw>
          </a:effectLst>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18:49 </a:t>
            </a:r>
          </a:p>
          <a:p>
            <a:r>
              <a:rPr lang="en-US" sz="2400" b="1" dirty="0" smtClean="0">
                <a:solidFill>
                  <a:schemeClr val="bg1"/>
                </a:solidFill>
              </a:rPr>
              <a:t>For this I will praise you, O Lord, among the nations,</a:t>
            </a:r>
            <a:br>
              <a:rPr lang="en-US" sz="2400" b="1" dirty="0" smtClean="0">
                <a:solidFill>
                  <a:schemeClr val="bg1"/>
                </a:solidFill>
              </a:rPr>
            </a:br>
            <a:r>
              <a:rPr lang="en-US" sz="2400" b="1" dirty="0" smtClean="0">
                <a:solidFill>
                  <a:schemeClr val="bg1"/>
                </a:solidFill>
              </a:rPr>
              <a:t>and sing to your name.</a:t>
            </a:r>
          </a:p>
        </p:txBody>
      </p:sp>
      <p:sp>
        <p:nvSpPr>
          <p:cNvPr id="6" name="Rectangle 5"/>
          <p:cNvSpPr/>
          <p:nvPr/>
        </p:nvSpPr>
        <p:spPr>
          <a:xfrm>
            <a:off x="381000" y="4221540"/>
            <a:ext cx="6781800" cy="1569660"/>
          </a:xfrm>
          <a:prstGeom prst="rect">
            <a:avLst/>
          </a:prstGeom>
          <a:solidFill>
            <a:schemeClr val="bg1"/>
          </a:solidFill>
          <a:ln>
            <a:solidFill>
              <a:schemeClr val="tx1"/>
            </a:solidFill>
          </a:ln>
          <a:effectLst>
            <a:outerShdw blurRad="50800" dist="381000" dir="2700000" algn="tl" rotWithShape="0">
              <a:prstClr val="black">
                <a:alpha val="40000"/>
              </a:prstClr>
            </a:outerShdw>
          </a:effectLst>
        </p:spPr>
        <p:txBody>
          <a:bodyPr wrap="square">
            <a:spAutoFit/>
          </a:bodyPr>
          <a:lstStyle/>
          <a:p>
            <a:r>
              <a:rPr lang="en-US" sz="2400" b="1" i="1" u="sng" dirty="0" smtClean="0">
                <a:effectLst>
                  <a:outerShdw blurRad="38100" dist="38100" dir="2700000" algn="tl">
                    <a:srgbClr val="000000">
                      <a:alpha val="43137"/>
                    </a:srgbClr>
                  </a:outerShdw>
                </a:effectLst>
              </a:rPr>
              <a:t>Romans 15:9b</a:t>
            </a:r>
          </a:p>
          <a:p>
            <a:r>
              <a:rPr lang="en-US" sz="2400" b="1" dirty="0" smtClean="0"/>
              <a:t>As it is written,</a:t>
            </a:r>
          </a:p>
          <a:p>
            <a:r>
              <a:rPr lang="en-US" sz="2400" b="1" dirty="0" smtClean="0"/>
              <a:t>“Therefore I will praise you among the Gentiles,</a:t>
            </a:r>
            <a:br>
              <a:rPr lang="en-US" sz="2400" b="1" dirty="0" smtClean="0"/>
            </a:br>
            <a:r>
              <a:rPr lang="en-US" sz="2400" b="1" dirty="0" smtClean="0"/>
              <a:t>and sing to your name.”</a:t>
            </a:r>
          </a:p>
        </p:txBody>
      </p:sp>
      <p:sp>
        <p:nvSpPr>
          <p:cNvPr id="7" name="TextBox 6"/>
          <p:cNvSpPr txBox="1"/>
          <p:nvPr/>
        </p:nvSpPr>
        <p:spPr>
          <a:xfrm>
            <a:off x="11430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81000"/>
            <a:ext cx="6172200" cy="523220"/>
          </a:xfrm>
          <a:prstGeom prst="rect">
            <a:avLst/>
          </a:prstGeom>
          <a:noFill/>
        </p:spPr>
        <p:txBody>
          <a:bodyPr wrap="square" rtlCol="0">
            <a:spAutoFit/>
          </a:bodyPr>
          <a:lstStyle/>
          <a:p>
            <a:pPr algn="ctr"/>
            <a:r>
              <a:rPr lang="en-US" sz="2800" b="1" dirty="0" smtClean="0">
                <a:solidFill>
                  <a:schemeClr val="bg1"/>
                </a:solidFill>
                <a:effectLst>
                  <a:outerShdw blurRad="38100" dist="38100" dir="2700000" algn="tl">
                    <a:srgbClr val="000000">
                      <a:alpha val="43137"/>
                    </a:srgbClr>
                  </a:outerShdw>
                </a:effectLst>
              </a:rPr>
              <a:t>Messianic Psalms</a:t>
            </a:r>
            <a:endParaRPr lang="en-US" sz="2800" b="1"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685800" y="1219200"/>
            <a:ext cx="7620000" cy="2246769"/>
          </a:xfrm>
          <a:prstGeom prst="rect">
            <a:avLst/>
          </a:prstGeom>
          <a:noFill/>
        </p:spPr>
        <p:txBody>
          <a:bodyPr wrap="square" rtlCol="0">
            <a:spAutoFit/>
          </a:bodyPr>
          <a:lstStyle/>
          <a:p>
            <a:r>
              <a:rPr lang="en-US" sz="2800" b="1" u="sng" dirty="0" smtClean="0">
                <a:solidFill>
                  <a:schemeClr val="bg1"/>
                </a:solidFill>
                <a:effectLst>
                  <a:outerShdw blurRad="38100" dist="38100" dir="2700000" algn="tl">
                    <a:srgbClr val="000000">
                      <a:alpha val="43137"/>
                    </a:srgbClr>
                  </a:outerShdw>
                </a:effectLst>
              </a:rPr>
              <a:t>What do we mean by “Messianic”?</a:t>
            </a:r>
          </a:p>
          <a:p>
            <a:pPr algn="ct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Just being quoted in the NT?</a:t>
            </a:r>
          </a:p>
          <a:p>
            <a:pPr>
              <a:buFont typeface="Arial" pitchFamily="34" charset="0"/>
              <a:buChar char="•"/>
            </a:pP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Does it have to be quoted to be Messianic?</a:t>
            </a:r>
            <a:endParaRPr lang="en-US" sz="28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685800" y="3732074"/>
            <a:ext cx="5562600" cy="2862322"/>
          </a:xfrm>
          <a:prstGeom prst="rect">
            <a:avLst/>
          </a:prstGeom>
          <a:solidFill>
            <a:schemeClr val="bg1">
              <a:lumMod val="65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PSALM 17:13-15</a:t>
            </a:r>
          </a:p>
          <a:p>
            <a:r>
              <a:rPr lang="en-US" dirty="0" smtClean="0"/>
              <a:t>Arise, O Lord! Confront him, subdue him!</a:t>
            </a:r>
            <a:br>
              <a:rPr lang="en-US" dirty="0" smtClean="0"/>
            </a:br>
            <a:r>
              <a:rPr lang="en-US" dirty="0" smtClean="0"/>
              <a:t>Deliver my soul from the wicked by your sword,</a:t>
            </a:r>
            <a:br>
              <a:rPr lang="en-US" dirty="0" smtClean="0"/>
            </a:br>
            <a:r>
              <a:rPr lang="en-US" dirty="0" smtClean="0"/>
              <a:t>from men by your hand, O Lord,</a:t>
            </a:r>
            <a:br>
              <a:rPr lang="en-US" dirty="0" smtClean="0"/>
            </a:br>
            <a:r>
              <a:rPr lang="en-US" dirty="0" smtClean="0"/>
              <a:t>from men of the world whose portion is in this life.</a:t>
            </a:r>
          </a:p>
          <a:p>
            <a:r>
              <a:rPr lang="en-US" dirty="0" smtClean="0"/>
              <a:t>You fill their womb with treasure;</a:t>
            </a:r>
          </a:p>
          <a:p>
            <a:r>
              <a:rPr lang="en-US" dirty="0" smtClean="0"/>
              <a:t>they are satisfied with children,</a:t>
            </a:r>
            <a:br>
              <a:rPr lang="en-US" dirty="0" smtClean="0"/>
            </a:br>
            <a:r>
              <a:rPr lang="en-US" dirty="0" smtClean="0"/>
              <a:t>and they leave their abundance to their infants.</a:t>
            </a:r>
          </a:p>
          <a:p>
            <a:r>
              <a:rPr lang="en-US" dirty="0" smtClean="0"/>
              <a:t>As for me, I shall behold your face in righteousness;</a:t>
            </a:r>
            <a:br>
              <a:rPr lang="en-US" dirty="0" smtClean="0"/>
            </a:br>
            <a:r>
              <a:rPr lang="en-US" dirty="0" smtClean="0"/>
              <a:t>when I awake, I shall be satisfied with your likeness.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 y="1905000"/>
            <a:ext cx="4800600" cy="4893647"/>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18, a Psalm of Deliverance</a:t>
            </a:r>
          </a:p>
          <a:p>
            <a:r>
              <a:rPr lang="en-US" sz="2000" i="1" dirty="0" smtClean="0">
                <a:solidFill>
                  <a:schemeClr val="bg1"/>
                </a:solidFill>
              </a:rPr>
              <a:t>To the choirmaster. A Psalm of David, the servant of the Lord, </a:t>
            </a:r>
            <a:r>
              <a:rPr lang="en-US" sz="2000" i="1" u="sng" dirty="0" smtClean="0">
                <a:solidFill>
                  <a:schemeClr val="bg1"/>
                </a:solidFill>
              </a:rPr>
              <a:t>who addressed the words of this song to the Lord on the day when the Lord rescued him from the hand of all his enemies, and from the hand of Saul</a:t>
            </a:r>
            <a:r>
              <a:rPr lang="en-US" sz="2000" i="1" dirty="0" smtClean="0">
                <a:solidFill>
                  <a:schemeClr val="bg1"/>
                </a:solidFill>
              </a:rPr>
              <a:t>. He said:</a:t>
            </a:r>
          </a:p>
          <a:p>
            <a:r>
              <a:rPr lang="en-US" sz="2400" b="1" dirty="0" smtClean="0">
                <a:solidFill>
                  <a:schemeClr val="bg1"/>
                </a:solidFill>
              </a:rPr>
              <a:t>I love you, O Lord, my strength.</a:t>
            </a:r>
            <a:endParaRPr lang="en-US" sz="2400" b="1" i="1" dirty="0" smtClean="0">
              <a:solidFill>
                <a:schemeClr val="bg1"/>
              </a:solidFill>
            </a:endParaRPr>
          </a:p>
          <a:p>
            <a:r>
              <a:rPr lang="en-US" sz="2400" b="1" dirty="0" smtClean="0">
                <a:solidFill>
                  <a:schemeClr val="bg1"/>
                </a:solidFill>
              </a:rPr>
              <a:t>The Lord is my rock and my fortress and my deliverer,</a:t>
            </a:r>
            <a:br>
              <a:rPr lang="en-US" sz="2400" b="1" dirty="0" smtClean="0">
                <a:solidFill>
                  <a:schemeClr val="bg1"/>
                </a:solidFill>
              </a:rPr>
            </a:br>
            <a:r>
              <a:rPr lang="en-US" sz="2400" b="1" dirty="0" smtClean="0">
                <a:solidFill>
                  <a:schemeClr val="bg1"/>
                </a:solidFill>
              </a:rPr>
              <a:t>my God, my rock, in whom I take refuge,</a:t>
            </a:r>
            <a:br>
              <a:rPr lang="en-US" sz="2400" b="1" dirty="0" smtClean="0">
                <a:solidFill>
                  <a:schemeClr val="bg1"/>
                </a:solidFill>
              </a:rPr>
            </a:br>
            <a:r>
              <a:rPr lang="en-US" sz="2400" b="1" dirty="0" smtClean="0">
                <a:solidFill>
                  <a:schemeClr val="bg1"/>
                </a:solidFill>
              </a:rPr>
              <a:t>my shield, and the horn of my salvation, my stronghold.</a:t>
            </a:r>
          </a:p>
        </p:txBody>
      </p:sp>
      <p:sp>
        <p:nvSpPr>
          <p:cNvPr id="7" name="TextBox 6"/>
          <p:cNvSpPr txBox="1"/>
          <p:nvPr/>
        </p:nvSpPr>
        <p:spPr>
          <a:xfrm>
            <a:off x="11430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 y="1905000"/>
            <a:ext cx="4800600" cy="4893647"/>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18, a Psalm of Deliverance</a:t>
            </a:r>
          </a:p>
          <a:p>
            <a:r>
              <a:rPr lang="en-US" sz="2000" i="1" dirty="0" smtClean="0">
                <a:solidFill>
                  <a:schemeClr val="bg1"/>
                </a:solidFill>
              </a:rPr>
              <a:t>To the choirmaster. A Psalm of David, the servant of the Lord, </a:t>
            </a:r>
            <a:r>
              <a:rPr lang="en-US" sz="2000" i="1" u="sng" dirty="0" smtClean="0">
                <a:solidFill>
                  <a:schemeClr val="bg1"/>
                </a:solidFill>
              </a:rPr>
              <a:t>who addressed the words of this song to the Lord on the day when the Lord rescued him from the hand of all his enemies, and from the hand of Saul</a:t>
            </a:r>
            <a:r>
              <a:rPr lang="en-US" sz="2000" i="1" dirty="0" smtClean="0">
                <a:solidFill>
                  <a:schemeClr val="bg1"/>
                </a:solidFill>
              </a:rPr>
              <a:t>. He said:</a:t>
            </a:r>
          </a:p>
          <a:p>
            <a:r>
              <a:rPr lang="en-US" sz="2400" b="1" dirty="0" smtClean="0">
                <a:solidFill>
                  <a:schemeClr val="bg1"/>
                </a:solidFill>
              </a:rPr>
              <a:t>I love you, O Lord, my strength.</a:t>
            </a:r>
            <a:endParaRPr lang="en-US" sz="2400" b="1" i="1" dirty="0" smtClean="0">
              <a:solidFill>
                <a:schemeClr val="bg1"/>
              </a:solidFill>
            </a:endParaRPr>
          </a:p>
          <a:p>
            <a:r>
              <a:rPr lang="en-US" sz="2400" b="1" dirty="0" smtClean="0">
                <a:solidFill>
                  <a:schemeClr val="bg1"/>
                </a:solidFill>
              </a:rPr>
              <a:t>The Lord is my </a:t>
            </a:r>
            <a:r>
              <a:rPr lang="en-US" sz="2400" b="1" u="sng" dirty="0" smtClean="0">
                <a:solidFill>
                  <a:srgbClr val="FFFF00"/>
                </a:solidFill>
              </a:rPr>
              <a:t>rock</a:t>
            </a:r>
            <a:r>
              <a:rPr lang="en-US" sz="2400" b="1" dirty="0" smtClean="0">
                <a:solidFill>
                  <a:schemeClr val="bg1"/>
                </a:solidFill>
              </a:rPr>
              <a:t> and my </a:t>
            </a:r>
            <a:r>
              <a:rPr lang="en-US" sz="2400" b="1" u="sng" dirty="0" smtClean="0">
                <a:solidFill>
                  <a:srgbClr val="FFFF00"/>
                </a:solidFill>
              </a:rPr>
              <a:t>fortress</a:t>
            </a:r>
            <a:r>
              <a:rPr lang="en-US" sz="2400" b="1" dirty="0" smtClean="0">
                <a:solidFill>
                  <a:schemeClr val="bg1"/>
                </a:solidFill>
              </a:rPr>
              <a:t> and my deliverer,</a:t>
            </a:r>
            <a:br>
              <a:rPr lang="en-US" sz="2400" b="1" dirty="0" smtClean="0">
                <a:solidFill>
                  <a:schemeClr val="bg1"/>
                </a:solidFill>
              </a:rPr>
            </a:br>
            <a:r>
              <a:rPr lang="en-US" sz="2400" b="1" dirty="0" smtClean="0">
                <a:solidFill>
                  <a:schemeClr val="bg1"/>
                </a:solidFill>
              </a:rPr>
              <a:t>my God, my rock, in whom I take refuge,</a:t>
            </a:r>
            <a:br>
              <a:rPr lang="en-US" sz="2400" b="1" dirty="0" smtClean="0">
                <a:solidFill>
                  <a:schemeClr val="bg1"/>
                </a:solidFill>
              </a:rPr>
            </a:br>
            <a:r>
              <a:rPr lang="en-US" sz="2400" b="1" dirty="0" smtClean="0">
                <a:solidFill>
                  <a:schemeClr val="bg1"/>
                </a:solidFill>
              </a:rPr>
              <a:t>my shield, and the horn of my salvation, my stronghold.</a:t>
            </a:r>
          </a:p>
        </p:txBody>
      </p:sp>
      <p:sp>
        <p:nvSpPr>
          <p:cNvPr id="7" name="TextBox 6"/>
          <p:cNvSpPr txBox="1"/>
          <p:nvPr/>
        </p:nvSpPr>
        <p:spPr>
          <a:xfrm>
            <a:off x="11430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
        <p:nvSpPr>
          <p:cNvPr id="4" name="Rectangle 3"/>
          <p:cNvSpPr/>
          <p:nvPr/>
        </p:nvSpPr>
        <p:spPr>
          <a:xfrm>
            <a:off x="5334000" y="2870299"/>
            <a:ext cx="3505200" cy="2985433"/>
          </a:xfrm>
          <a:prstGeom prst="rect">
            <a:avLst/>
          </a:prstGeom>
          <a:solidFill>
            <a:schemeClr val="bg1"/>
          </a:solidFill>
        </p:spPr>
        <p:txBody>
          <a:bodyPr wrap="square">
            <a:spAutoFit/>
          </a:bodyPr>
          <a:lstStyle/>
          <a:p>
            <a:r>
              <a:rPr lang="en-US" sz="2400" b="1" i="1" u="sng" dirty="0" smtClean="0"/>
              <a:t>1 Samuel 23:28b-29</a:t>
            </a:r>
          </a:p>
          <a:p>
            <a:endParaRPr lang="en-US" sz="2000" i="1" dirty="0" smtClean="0"/>
          </a:p>
          <a:p>
            <a:r>
              <a:rPr lang="en-US" sz="2400" b="1" dirty="0" smtClean="0"/>
              <a:t>Therefore that place was called the </a:t>
            </a:r>
            <a:r>
              <a:rPr lang="en-US" sz="2400" b="1" u="sng" dirty="0" smtClean="0">
                <a:solidFill>
                  <a:schemeClr val="tx2">
                    <a:lumMod val="75000"/>
                  </a:schemeClr>
                </a:solidFill>
              </a:rPr>
              <a:t>Rock</a:t>
            </a:r>
            <a:r>
              <a:rPr lang="en-US" sz="2400" b="1" dirty="0" smtClean="0"/>
              <a:t> of Escape. And David went up from there and lived in the </a:t>
            </a:r>
            <a:r>
              <a:rPr lang="en-US" sz="2400" b="1" u="sng" dirty="0" smtClean="0">
                <a:solidFill>
                  <a:schemeClr val="tx2">
                    <a:lumMod val="75000"/>
                  </a:schemeClr>
                </a:solidFill>
              </a:rPr>
              <a:t>strongholds</a:t>
            </a:r>
            <a:r>
              <a:rPr lang="en-US" sz="2400" b="1" dirty="0" smtClean="0"/>
              <a:t> of </a:t>
            </a:r>
            <a:r>
              <a:rPr lang="en-US" sz="2400" b="1" dirty="0" err="1" smtClean="0"/>
              <a:t>Engedi</a:t>
            </a:r>
            <a:r>
              <a:rPr lang="en-US" sz="2400" b="1" dirty="0" smtClean="0"/>
              <a:t>. </a:t>
            </a:r>
          </a:p>
          <a:p>
            <a:endParaRPr lang="en-US" sz="2400" b="1" dirty="0"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191000" y="1905000"/>
            <a:ext cx="4876800" cy="4893647"/>
          </a:xfrm>
          <a:prstGeom prst="rect">
            <a:avLst/>
          </a:prstGeom>
          <a:solidFill>
            <a:schemeClr val="bg1"/>
          </a:solidFill>
        </p:spPr>
        <p:txBody>
          <a:bodyPr wrap="square">
            <a:spAutoFit/>
          </a:bodyPr>
          <a:lstStyle/>
          <a:p>
            <a:r>
              <a:rPr lang="en-US" sz="2400" b="1" u="sng" dirty="0" smtClean="0">
                <a:effectLst>
                  <a:outerShdw blurRad="38100" dist="38100" dir="2700000" algn="tl">
                    <a:srgbClr val="000000">
                      <a:alpha val="43137"/>
                    </a:srgbClr>
                  </a:outerShdw>
                </a:effectLst>
              </a:rPr>
              <a:t>2 Samuel 22:1-3a</a:t>
            </a:r>
          </a:p>
          <a:p>
            <a:endParaRPr lang="en-US" sz="2000" i="1" dirty="0" smtClean="0"/>
          </a:p>
          <a:p>
            <a:r>
              <a:rPr lang="en-US" sz="2000" i="1" u="sng" dirty="0" smtClean="0"/>
              <a:t>And David spoke to the Lord the</a:t>
            </a:r>
          </a:p>
          <a:p>
            <a:r>
              <a:rPr lang="en-US" sz="2000" i="1" u="sng" dirty="0" smtClean="0"/>
              <a:t>words of this song on the day</a:t>
            </a:r>
          </a:p>
          <a:p>
            <a:r>
              <a:rPr lang="en-US" sz="2000" i="1" u="sng" dirty="0" smtClean="0"/>
              <a:t>when the Lord delivered him from the hand of all his enemies, and from the hand of Saul</a:t>
            </a:r>
            <a:r>
              <a:rPr lang="en-US" sz="2000" i="1" dirty="0" smtClean="0"/>
              <a:t>.</a:t>
            </a:r>
          </a:p>
          <a:p>
            <a:r>
              <a:rPr lang="en-US" sz="2000" i="1" dirty="0" smtClean="0"/>
              <a:t>He said, </a:t>
            </a:r>
          </a:p>
          <a:p>
            <a:endParaRPr lang="en-US" sz="2400" i="1" dirty="0" smtClean="0"/>
          </a:p>
          <a:p>
            <a:r>
              <a:rPr lang="en-US" sz="2400" b="1" dirty="0" smtClean="0"/>
              <a:t>The Lord is my rock and my fortress and my deliverer,</a:t>
            </a:r>
            <a:br>
              <a:rPr lang="en-US" sz="2400" b="1" dirty="0" smtClean="0"/>
            </a:br>
            <a:r>
              <a:rPr lang="en-US" sz="2400" b="1" dirty="0" smtClean="0"/>
              <a:t>my God, my rock, in whom I take refuge,</a:t>
            </a:r>
            <a:br>
              <a:rPr lang="en-US" sz="2400" b="1" dirty="0" smtClean="0"/>
            </a:br>
            <a:r>
              <a:rPr lang="en-US" sz="2400" b="1" dirty="0" smtClean="0"/>
              <a:t>my shield, and the horn of my salvation, my stronghold and...”</a:t>
            </a:r>
          </a:p>
        </p:txBody>
      </p:sp>
      <p:sp>
        <p:nvSpPr>
          <p:cNvPr id="5" name="Rectangle 4"/>
          <p:cNvSpPr/>
          <p:nvPr/>
        </p:nvSpPr>
        <p:spPr>
          <a:xfrm>
            <a:off x="76200" y="1905000"/>
            <a:ext cx="4953000" cy="4893647"/>
          </a:xfrm>
          <a:prstGeom prst="rect">
            <a:avLst/>
          </a:prstGeom>
          <a:solidFill>
            <a:schemeClr val="tx1">
              <a:lumMod val="95000"/>
              <a:lumOff val="5000"/>
              <a:alpha val="5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18</a:t>
            </a:r>
          </a:p>
          <a:p>
            <a:r>
              <a:rPr lang="en-US" sz="2000" i="1" dirty="0" smtClean="0">
                <a:solidFill>
                  <a:schemeClr val="bg1"/>
                </a:solidFill>
              </a:rPr>
              <a:t>To the choirmaster. A Psalm of David, the servant of the Lord, </a:t>
            </a:r>
            <a:r>
              <a:rPr lang="en-US" sz="2000" i="1" u="sng" dirty="0" smtClean="0">
                <a:solidFill>
                  <a:schemeClr val="bg1"/>
                </a:solidFill>
              </a:rPr>
              <a:t>who addressed the</a:t>
            </a:r>
          </a:p>
          <a:p>
            <a:r>
              <a:rPr lang="en-US" sz="2000" i="1" u="sng" dirty="0" smtClean="0">
                <a:solidFill>
                  <a:schemeClr val="bg1"/>
                </a:solidFill>
              </a:rPr>
              <a:t>words of this song to the Lord on the day</a:t>
            </a:r>
          </a:p>
          <a:p>
            <a:r>
              <a:rPr lang="en-US" sz="2000" i="1" u="sng" dirty="0" smtClean="0">
                <a:solidFill>
                  <a:schemeClr val="bg1"/>
                </a:solidFill>
              </a:rPr>
              <a:t>when the Lord  rescued   him from the hand</a:t>
            </a:r>
          </a:p>
          <a:p>
            <a:r>
              <a:rPr lang="en-US" sz="2000" i="1" u="sng" dirty="0" smtClean="0">
                <a:solidFill>
                  <a:schemeClr val="bg1"/>
                </a:solidFill>
              </a:rPr>
              <a:t>of all his enemies, and from the hand of Saul</a:t>
            </a:r>
            <a:r>
              <a:rPr lang="en-US" sz="2000" i="1" dirty="0" smtClean="0">
                <a:solidFill>
                  <a:schemeClr val="bg1"/>
                </a:solidFill>
              </a:rPr>
              <a:t>. He said:</a:t>
            </a:r>
          </a:p>
          <a:p>
            <a:r>
              <a:rPr lang="en-US" sz="2400" b="1" dirty="0" smtClean="0">
                <a:solidFill>
                  <a:schemeClr val="bg1"/>
                </a:solidFill>
              </a:rPr>
              <a:t>I love you, O Lord, my strength.</a:t>
            </a:r>
            <a:endParaRPr lang="en-US" sz="2400" b="1" i="1" dirty="0" smtClean="0">
              <a:solidFill>
                <a:schemeClr val="bg1"/>
              </a:solidFill>
            </a:endParaRPr>
          </a:p>
          <a:p>
            <a:r>
              <a:rPr lang="en-US" sz="2400" b="1" dirty="0" smtClean="0">
                <a:solidFill>
                  <a:schemeClr val="bg1"/>
                </a:solidFill>
              </a:rPr>
              <a:t>The Lord is my rock and my fortress and my deliverer,</a:t>
            </a:r>
            <a:br>
              <a:rPr lang="en-US" sz="2400" b="1" dirty="0" smtClean="0">
                <a:solidFill>
                  <a:schemeClr val="bg1"/>
                </a:solidFill>
              </a:rPr>
            </a:br>
            <a:r>
              <a:rPr lang="en-US" sz="2400" b="1" dirty="0" smtClean="0">
                <a:solidFill>
                  <a:schemeClr val="bg1"/>
                </a:solidFill>
              </a:rPr>
              <a:t>my God, my rock, in whom I take refuge,</a:t>
            </a:r>
            <a:br>
              <a:rPr lang="en-US" sz="2400" b="1" dirty="0" smtClean="0">
                <a:solidFill>
                  <a:schemeClr val="bg1"/>
                </a:solidFill>
              </a:rPr>
            </a:br>
            <a:r>
              <a:rPr lang="en-US" sz="2400" b="1" dirty="0" smtClean="0">
                <a:solidFill>
                  <a:schemeClr val="bg1"/>
                </a:solidFill>
              </a:rPr>
              <a:t>my shield, and the horn of my salvation, my stronghold.</a:t>
            </a:r>
          </a:p>
        </p:txBody>
      </p:sp>
      <p:sp>
        <p:nvSpPr>
          <p:cNvPr id="7" name="TextBox 6"/>
          <p:cNvSpPr txBox="1"/>
          <p:nvPr/>
        </p:nvSpPr>
        <p:spPr>
          <a:xfrm>
            <a:off x="11430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3.33333E-6 -3.33333E-6 L 0.45416 -3.33333E-6 " pathEditMode="relative" rAng="0" ptsTypes="AA">
                                      <p:cBhvr>
                                        <p:cTn id="6" dur="500" fill="hold"/>
                                        <p:tgtEl>
                                          <p:spTgt spid="5"/>
                                        </p:tgtEl>
                                        <p:attrNameLst>
                                          <p:attrName>ppt_x</p:attrName>
                                          <p:attrName>ppt_y</p:attrName>
                                        </p:attrNameLst>
                                      </p:cBhvr>
                                      <p:rCtr x="22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2971800"/>
            <a:ext cx="7543800" cy="1569660"/>
          </a:xfrm>
          <a:prstGeom prst="rect">
            <a:avLst/>
          </a:prstGeom>
          <a:solidFill>
            <a:schemeClr val="tx2">
              <a:lumMod val="50000"/>
            </a:schemeClr>
          </a:solidFill>
        </p:spPr>
        <p:txBody>
          <a:bodyPr wrap="square">
            <a:spAutoFit/>
          </a:bodyPr>
          <a:lstStyle/>
          <a:p>
            <a:r>
              <a:rPr lang="en-US" sz="2400" b="1" dirty="0" smtClean="0">
                <a:solidFill>
                  <a:schemeClr val="bg1"/>
                </a:solidFill>
              </a:rPr>
              <a:t>When I look at your heavens, the work of your fingers,</a:t>
            </a:r>
            <a:br>
              <a:rPr lang="en-US" sz="2400" b="1" dirty="0" smtClean="0">
                <a:solidFill>
                  <a:schemeClr val="bg1"/>
                </a:solidFill>
              </a:rPr>
            </a:br>
            <a:r>
              <a:rPr lang="en-US" sz="2400" b="1" dirty="0" smtClean="0">
                <a:solidFill>
                  <a:schemeClr val="bg1"/>
                </a:solidFill>
              </a:rPr>
              <a:t>the moon and the stars, which you have set in place,</a:t>
            </a:r>
            <a:br>
              <a:rPr lang="en-US" sz="2400" b="1" dirty="0" smtClean="0">
                <a:solidFill>
                  <a:schemeClr val="bg1"/>
                </a:solidFill>
              </a:rPr>
            </a:br>
            <a:r>
              <a:rPr lang="en-US" sz="2400" b="1" dirty="0" smtClean="0">
                <a:solidFill>
                  <a:schemeClr val="bg1"/>
                </a:solidFill>
              </a:rPr>
              <a:t>what is man that you are mindful of him,</a:t>
            </a:r>
            <a:br>
              <a:rPr lang="en-US" sz="2400" b="1" dirty="0" smtClean="0">
                <a:solidFill>
                  <a:schemeClr val="bg1"/>
                </a:solidFill>
              </a:rPr>
            </a:br>
            <a:r>
              <a:rPr lang="en-US" sz="2400" b="1" dirty="0" smtClean="0">
                <a:solidFill>
                  <a:schemeClr val="bg1"/>
                </a:solidFill>
              </a:rPr>
              <a:t>and the son of man that you care for him?</a:t>
            </a:r>
            <a:endParaRPr lang="en-US" sz="2400" b="1" dirty="0">
              <a:solidFill>
                <a:schemeClr val="bg1"/>
              </a:solidFill>
            </a:endParaRPr>
          </a:p>
        </p:txBody>
      </p:sp>
      <p:sp>
        <p:nvSpPr>
          <p:cNvPr id="6" name="Rectangle 5"/>
          <p:cNvSpPr/>
          <p:nvPr/>
        </p:nvSpPr>
        <p:spPr>
          <a:xfrm>
            <a:off x="990600" y="2971800"/>
            <a:ext cx="7543800" cy="1569660"/>
          </a:xfrm>
          <a:prstGeom prst="rect">
            <a:avLst/>
          </a:prstGeom>
          <a:solidFill>
            <a:schemeClr val="tx2">
              <a:lumMod val="50000"/>
            </a:schemeClr>
          </a:solidFill>
        </p:spPr>
        <p:txBody>
          <a:bodyPr wrap="square">
            <a:spAutoFit/>
          </a:bodyPr>
          <a:lstStyle/>
          <a:p>
            <a:r>
              <a:rPr lang="en-US" sz="2400" b="1" dirty="0" smtClean="0">
                <a:solidFill>
                  <a:srgbClr val="FFFF00"/>
                </a:solidFill>
              </a:rPr>
              <a:t>When I look at your heavens</a:t>
            </a:r>
            <a:r>
              <a:rPr lang="en-US" sz="2400" b="1" dirty="0" smtClean="0">
                <a:solidFill>
                  <a:schemeClr val="bg1"/>
                </a:solidFill>
              </a:rPr>
              <a:t>, the work of your fingers,</a:t>
            </a:r>
            <a:br>
              <a:rPr lang="en-US" sz="2400" b="1" dirty="0" smtClean="0">
                <a:solidFill>
                  <a:schemeClr val="bg1"/>
                </a:solidFill>
              </a:rPr>
            </a:br>
            <a:r>
              <a:rPr lang="en-US" sz="2400" b="1" dirty="0" smtClean="0">
                <a:solidFill>
                  <a:schemeClr val="bg1"/>
                </a:solidFill>
              </a:rPr>
              <a:t>the moon and the stars, which you have set in place,</a:t>
            </a:r>
            <a:br>
              <a:rPr lang="en-US" sz="2400" b="1" dirty="0" smtClean="0">
                <a:solidFill>
                  <a:schemeClr val="bg1"/>
                </a:solidFill>
              </a:rPr>
            </a:br>
            <a:r>
              <a:rPr lang="en-US" sz="2400" b="1" dirty="0" smtClean="0">
                <a:solidFill>
                  <a:schemeClr val="bg1"/>
                </a:solidFill>
              </a:rPr>
              <a:t>what is man that you are mindful of him,</a:t>
            </a:r>
            <a:br>
              <a:rPr lang="en-US" sz="2400" b="1" dirty="0" smtClean="0">
                <a:solidFill>
                  <a:schemeClr val="bg1"/>
                </a:solidFill>
              </a:rPr>
            </a:br>
            <a:r>
              <a:rPr lang="en-US" sz="2400" b="1" dirty="0" smtClean="0">
                <a:solidFill>
                  <a:schemeClr val="bg1"/>
                </a:solidFill>
              </a:rPr>
              <a:t>and the son of man that you care for him?</a:t>
            </a:r>
            <a:endParaRPr lang="en-US" sz="2400" b="1" dirty="0">
              <a:solidFill>
                <a:schemeClr val="bg1"/>
              </a:solidFill>
            </a:endParaRPr>
          </a:p>
        </p:txBody>
      </p:sp>
      <p:sp>
        <p:nvSpPr>
          <p:cNvPr id="8" name="Rectangle 7"/>
          <p:cNvSpPr/>
          <p:nvPr/>
        </p:nvSpPr>
        <p:spPr>
          <a:xfrm>
            <a:off x="990600" y="2971800"/>
            <a:ext cx="7543800" cy="1569660"/>
          </a:xfrm>
          <a:prstGeom prst="rect">
            <a:avLst/>
          </a:prstGeom>
          <a:solidFill>
            <a:schemeClr val="tx2">
              <a:lumMod val="50000"/>
            </a:schemeClr>
          </a:solidFill>
        </p:spPr>
        <p:txBody>
          <a:bodyPr wrap="square">
            <a:spAutoFit/>
          </a:bodyPr>
          <a:lstStyle/>
          <a:p>
            <a:r>
              <a:rPr lang="en-US" sz="2400" b="1" dirty="0" smtClean="0">
                <a:solidFill>
                  <a:srgbClr val="FFFF00"/>
                </a:solidFill>
              </a:rPr>
              <a:t>When I look at your heavens</a:t>
            </a:r>
            <a:r>
              <a:rPr lang="en-US" sz="2400" b="1" dirty="0" smtClean="0">
                <a:solidFill>
                  <a:schemeClr val="bg1"/>
                </a:solidFill>
              </a:rPr>
              <a:t>, the work of your fingers,</a:t>
            </a:r>
            <a:br>
              <a:rPr lang="en-US" sz="2400" b="1" dirty="0" smtClean="0">
                <a:solidFill>
                  <a:schemeClr val="bg1"/>
                </a:solidFill>
              </a:rPr>
            </a:br>
            <a:r>
              <a:rPr lang="en-US" sz="2400" b="1" dirty="0" smtClean="0">
                <a:solidFill>
                  <a:srgbClr val="FFFF00"/>
                </a:solidFill>
              </a:rPr>
              <a:t>the moon and the stars</a:t>
            </a:r>
            <a:r>
              <a:rPr lang="en-US" sz="2400" b="1" dirty="0" smtClean="0">
                <a:solidFill>
                  <a:schemeClr val="bg1"/>
                </a:solidFill>
              </a:rPr>
              <a:t>, which you have set in place,</a:t>
            </a:r>
            <a:br>
              <a:rPr lang="en-US" sz="2400" b="1" dirty="0" smtClean="0">
                <a:solidFill>
                  <a:schemeClr val="bg1"/>
                </a:solidFill>
              </a:rPr>
            </a:br>
            <a:r>
              <a:rPr lang="en-US" sz="2400" b="1" dirty="0" smtClean="0">
                <a:solidFill>
                  <a:schemeClr val="bg1"/>
                </a:solidFill>
              </a:rPr>
              <a:t>what is man that you are mindful of him,</a:t>
            </a:r>
            <a:br>
              <a:rPr lang="en-US" sz="2400" b="1" dirty="0" smtClean="0">
                <a:solidFill>
                  <a:schemeClr val="bg1"/>
                </a:solidFill>
              </a:rPr>
            </a:br>
            <a:r>
              <a:rPr lang="en-US" sz="2400" b="1" dirty="0" smtClean="0">
                <a:solidFill>
                  <a:schemeClr val="bg1"/>
                </a:solidFill>
              </a:rPr>
              <a:t>and the son of man that you care for him?</a:t>
            </a:r>
            <a:endParaRPr lang="en-US" sz="2400" b="1" dirty="0">
              <a:solidFill>
                <a:schemeClr val="bg1"/>
              </a:solidFill>
            </a:endParaRPr>
          </a:p>
        </p:txBody>
      </p:sp>
      <p:sp>
        <p:nvSpPr>
          <p:cNvPr id="9" name="Rectangle 8"/>
          <p:cNvSpPr/>
          <p:nvPr/>
        </p:nvSpPr>
        <p:spPr>
          <a:xfrm>
            <a:off x="990600" y="2971800"/>
            <a:ext cx="7543800" cy="1569660"/>
          </a:xfrm>
          <a:prstGeom prst="rect">
            <a:avLst/>
          </a:prstGeom>
          <a:solidFill>
            <a:schemeClr val="tx2">
              <a:lumMod val="50000"/>
            </a:schemeClr>
          </a:solidFill>
        </p:spPr>
        <p:txBody>
          <a:bodyPr wrap="square">
            <a:spAutoFit/>
          </a:bodyPr>
          <a:lstStyle/>
          <a:p>
            <a:r>
              <a:rPr lang="en-US" sz="2400" b="1" dirty="0" smtClean="0">
                <a:solidFill>
                  <a:schemeClr val="bg1"/>
                </a:solidFill>
              </a:rPr>
              <a:t>When I look at your heavens, </a:t>
            </a:r>
            <a:r>
              <a:rPr lang="en-US" sz="2400" b="1" dirty="0" smtClean="0">
                <a:solidFill>
                  <a:srgbClr val="FFFF00"/>
                </a:solidFill>
              </a:rPr>
              <a:t>the work of your fingers</a:t>
            </a:r>
            <a:r>
              <a:rPr lang="en-US" sz="2400" b="1" dirty="0" smtClean="0">
                <a:solidFill>
                  <a:schemeClr val="bg1"/>
                </a:solidFill>
              </a:rPr>
              <a:t>,</a:t>
            </a:r>
            <a:br>
              <a:rPr lang="en-US" sz="2400" b="1" dirty="0" smtClean="0">
                <a:solidFill>
                  <a:schemeClr val="bg1"/>
                </a:solidFill>
              </a:rPr>
            </a:br>
            <a:r>
              <a:rPr lang="en-US" sz="2400" b="1" dirty="0" smtClean="0">
                <a:solidFill>
                  <a:schemeClr val="bg1"/>
                </a:solidFill>
              </a:rPr>
              <a:t>the moon and the stars, which you have set in place,</a:t>
            </a:r>
            <a:br>
              <a:rPr lang="en-US" sz="2400" b="1" dirty="0" smtClean="0">
                <a:solidFill>
                  <a:schemeClr val="bg1"/>
                </a:solidFill>
              </a:rPr>
            </a:br>
            <a:r>
              <a:rPr lang="en-US" sz="2400" b="1" dirty="0" smtClean="0">
                <a:solidFill>
                  <a:schemeClr val="bg1"/>
                </a:solidFill>
              </a:rPr>
              <a:t>what is man that you are mindful of him,</a:t>
            </a:r>
            <a:br>
              <a:rPr lang="en-US" sz="2400" b="1" dirty="0" smtClean="0">
                <a:solidFill>
                  <a:schemeClr val="bg1"/>
                </a:solidFill>
              </a:rPr>
            </a:br>
            <a:r>
              <a:rPr lang="en-US" sz="2400" b="1" dirty="0" smtClean="0">
                <a:solidFill>
                  <a:schemeClr val="bg1"/>
                </a:solidFill>
              </a:rPr>
              <a:t>and the son of man that you care for him?</a:t>
            </a:r>
            <a:endParaRPr lang="en-US" sz="2400" b="1" dirty="0">
              <a:solidFill>
                <a:schemeClr val="bg1"/>
              </a:solidFill>
            </a:endParaRPr>
          </a:p>
        </p:txBody>
      </p:sp>
      <p:sp>
        <p:nvSpPr>
          <p:cNvPr id="10" name="Rectangle 9"/>
          <p:cNvSpPr/>
          <p:nvPr/>
        </p:nvSpPr>
        <p:spPr>
          <a:xfrm>
            <a:off x="990600" y="2971800"/>
            <a:ext cx="7543800" cy="1569660"/>
          </a:xfrm>
          <a:prstGeom prst="rect">
            <a:avLst/>
          </a:prstGeom>
          <a:solidFill>
            <a:schemeClr val="tx2">
              <a:lumMod val="50000"/>
            </a:schemeClr>
          </a:solidFill>
        </p:spPr>
        <p:txBody>
          <a:bodyPr wrap="square">
            <a:spAutoFit/>
          </a:bodyPr>
          <a:lstStyle/>
          <a:p>
            <a:r>
              <a:rPr lang="en-US" sz="2400" b="1" dirty="0" smtClean="0">
                <a:solidFill>
                  <a:schemeClr val="bg1"/>
                </a:solidFill>
              </a:rPr>
              <a:t>When I look at your heavens, </a:t>
            </a:r>
            <a:r>
              <a:rPr lang="en-US" sz="2400" b="1" dirty="0" smtClean="0">
                <a:solidFill>
                  <a:srgbClr val="FFFF00"/>
                </a:solidFill>
              </a:rPr>
              <a:t>the work of your fingers</a:t>
            </a:r>
            <a:r>
              <a:rPr lang="en-US" sz="2400" b="1" dirty="0" smtClean="0">
                <a:solidFill>
                  <a:schemeClr val="bg1"/>
                </a:solidFill>
              </a:rPr>
              <a:t>,</a:t>
            </a:r>
            <a:br>
              <a:rPr lang="en-US" sz="2400" b="1" dirty="0" smtClean="0">
                <a:solidFill>
                  <a:schemeClr val="bg1"/>
                </a:solidFill>
              </a:rPr>
            </a:br>
            <a:r>
              <a:rPr lang="en-US" sz="2400" b="1" dirty="0" smtClean="0">
                <a:solidFill>
                  <a:schemeClr val="bg1"/>
                </a:solidFill>
              </a:rPr>
              <a:t>the moon and the stars, </a:t>
            </a:r>
            <a:r>
              <a:rPr lang="en-US" sz="2400" b="1" dirty="0" smtClean="0">
                <a:solidFill>
                  <a:srgbClr val="FFFF00"/>
                </a:solidFill>
              </a:rPr>
              <a:t>which you have set in place</a:t>
            </a:r>
            <a:r>
              <a:rPr lang="en-US" sz="2400" b="1" dirty="0" smtClean="0">
                <a:solidFill>
                  <a:schemeClr val="bg1"/>
                </a:solidFill>
              </a:rPr>
              <a:t>,</a:t>
            </a:r>
            <a:br>
              <a:rPr lang="en-US" sz="2400" b="1" dirty="0" smtClean="0">
                <a:solidFill>
                  <a:schemeClr val="bg1"/>
                </a:solidFill>
              </a:rPr>
            </a:br>
            <a:r>
              <a:rPr lang="en-US" sz="2400" b="1" dirty="0" smtClean="0">
                <a:solidFill>
                  <a:schemeClr val="bg1"/>
                </a:solidFill>
              </a:rPr>
              <a:t>what is man that you are mindful of him,</a:t>
            </a:r>
            <a:br>
              <a:rPr lang="en-US" sz="2400" b="1" dirty="0" smtClean="0">
                <a:solidFill>
                  <a:schemeClr val="bg1"/>
                </a:solidFill>
              </a:rPr>
            </a:br>
            <a:r>
              <a:rPr lang="en-US" sz="2400" b="1" dirty="0" smtClean="0">
                <a:solidFill>
                  <a:schemeClr val="bg1"/>
                </a:solidFill>
              </a:rPr>
              <a:t>and the son of man that you care for him?</a:t>
            </a:r>
            <a:endParaRPr lang="en-US" sz="2400" b="1" dirty="0">
              <a:solidFill>
                <a:schemeClr val="bg1"/>
              </a:solidFill>
            </a:endParaRPr>
          </a:p>
        </p:txBody>
      </p:sp>
      <p:sp>
        <p:nvSpPr>
          <p:cNvPr id="11" name="Rectangle 10"/>
          <p:cNvSpPr/>
          <p:nvPr/>
        </p:nvSpPr>
        <p:spPr>
          <a:xfrm>
            <a:off x="990600" y="2971800"/>
            <a:ext cx="7543800" cy="1569660"/>
          </a:xfrm>
          <a:prstGeom prst="rect">
            <a:avLst/>
          </a:prstGeom>
          <a:solidFill>
            <a:schemeClr val="tx2">
              <a:lumMod val="50000"/>
            </a:schemeClr>
          </a:solidFill>
        </p:spPr>
        <p:txBody>
          <a:bodyPr wrap="square">
            <a:spAutoFit/>
          </a:bodyPr>
          <a:lstStyle/>
          <a:p>
            <a:r>
              <a:rPr lang="en-US" sz="2400" b="1" dirty="0" smtClean="0">
                <a:solidFill>
                  <a:schemeClr val="bg1"/>
                </a:solidFill>
              </a:rPr>
              <a:t>When I look at your heavens, the work of your fingers,</a:t>
            </a:r>
            <a:br>
              <a:rPr lang="en-US" sz="2400" b="1" dirty="0" smtClean="0">
                <a:solidFill>
                  <a:schemeClr val="bg1"/>
                </a:solidFill>
              </a:rPr>
            </a:br>
            <a:r>
              <a:rPr lang="en-US" sz="2400" b="1" dirty="0" smtClean="0">
                <a:solidFill>
                  <a:schemeClr val="bg1"/>
                </a:solidFill>
              </a:rPr>
              <a:t>the moon and the stars, which you have set in place,</a:t>
            </a:r>
            <a:br>
              <a:rPr lang="en-US" sz="2400" b="1" dirty="0" smtClean="0">
                <a:solidFill>
                  <a:schemeClr val="bg1"/>
                </a:solidFill>
              </a:rPr>
            </a:br>
            <a:r>
              <a:rPr lang="en-US" sz="2400" b="1" dirty="0" smtClean="0">
                <a:solidFill>
                  <a:srgbClr val="FFFF00"/>
                </a:solidFill>
              </a:rPr>
              <a:t>what is man</a:t>
            </a:r>
            <a:r>
              <a:rPr lang="en-US" sz="2400" b="1" dirty="0" smtClean="0">
                <a:solidFill>
                  <a:schemeClr val="bg1"/>
                </a:solidFill>
              </a:rPr>
              <a:t> that you are mindful of him,</a:t>
            </a:r>
            <a:br>
              <a:rPr lang="en-US" sz="2400" b="1" dirty="0" smtClean="0">
                <a:solidFill>
                  <a:schemeClr val="bg1"/>
                </a:solidFill>
              </a:rPr>
            </a:br>
            <a:r>
              <a:rPr lang="en-US" sz="2400" b="1" dirty="0" smtClean="0">
                <a:solidFill>
                  <a:schemeClr val="bg1"/>
                </a:solidFill>
              </a:rPr>
              <a:t>and the son of man that you care for him?</a:t>
            </a:r>
            <a:endParaRPr lang="en-US" sz="2400" b="1" dirty="0">
              <a:solidFill>
                <a:schemeClr val="bg1"/>
              </a:solidFill>
            </a:endParaRPr>
          </a:p>
        </p:txBody>
      </p:sp>
      <p:sp>
        <p:nvSpPr>
          <p:cNvPr id="12" name="Rectangle 11"/>
          <p:cNvSpPr/>
          <p:nvPr/>
        </p:nvSpPr>
        <p:spPr>
          <a:xfrm>
            <a:off x="990600" y="2971800"/>
            <a:ext cx="7543800" cy="1569660"/>
          </a:xfrm>
          <a:prstGeom prst="rect">
            <a:avLst/>
          </a:prstGeom>
          <a:solidFill>
            <a:schemeClr val="tx2">
              <a:lumMod val="50000"/>
            </a:schemeClr>
          </a:solidFill>
        </p:spPr>
        <p:txBody>
          <a:bodyPr wrap="square">
            <a:spAutoFit/>
          </a:bodyPr>
          <a:lstStyle/>
          <a:p>
            <a:r>
              <a:rPr lang="en-US" sz="2400" b="1" dirty="0" smtClean="0">
                <a:solidFill>
                  <a:schemeClr val="bg1"/>
                </a:solidFill>
              </a:rPr>
              <a:t>When I look at your heavens, the work of your fingers,</a:t>
            </a:r>
            <a:br>
              <a:rPr lang="en-US" sz="2400" b="1" dirty="0" smtClean="0">
                <a:solidFill>
                  <a:schemeClr val="bg1"/>
                </a:solidFill>
              </a:rPr>
            </a:br>
            <a:r>
              <a:rPr lang="en-US" sz="2400" b="1" dirty="0" smtClean="0">
                <a:solidFill>
                  <a:schemeClr val="bg1"/>
                </a:solidFill>
              </a:rPr>
              <a:t>the moon and the stars, which you have set in place,</a:t>
            </a:r>
            <a:br>
              <a:rPr lang="en-US" sz="2400" b="1" dirty="0" smtClean="0">
                <a:solidFill>
                  <a:schemeClr val="bg1"/>
                </a:solidFill>
              </a:rPr>
            </a:br>
            <a:r>
              <a:rPr lang="en-US" sz="2400" b="1" dirty="0" smtClean="0">
                <a:solidFill>
                  <a:srgbClr val="FFFF00"/>
                </a:solidFill>
              </a:rPr>
              <a:t>what is man</a:t>
            </a:r>
            <a:r>
              <a:rPr lang="en-US" sz="2400" b="1" dirty="0" smtClean="0">
                <a:solidFill>
                  <a:schemeClr val="bg1"/>
                </a:solidFill>
              </a:rPr>
              <a:t> that you are mindful of him,</a:t>
            </a:r>
            <a:br>
              <a:rPr lang="en-US" sz="2400" b="1" dirty="0" smtClean="0">
                <a:solidFill>
                  <a:schemeClr val="bg1"/>
                </a:solidFill>
              </a:rPr>
            </a:br>
            <a:r>
              <a:rPr lang="en-US" sz="2400" b="1" dirty="0" smtClean="0">
                <a:solidFill>
                  <a:srgbClr val="FFFF00"/>
                </a:solidFill>
              </a:rPr>
              <a:t>and the son of man </a:t>
            </a:r>
            <a:r>
              <a:rPr lang="en-US" sz="2400" b="1" dirty="0" smtClean="0">
                <a:solidFill>
                  <a:schemeClr val="bg1"/>
                </a:solidFill>
              </a:rPr>
              <a:t>that you care for him?</a:t>
            </a:r>
            <a:endParaRPr lang="en-US" sz="2400" b="1" dirty="0">
              <a:solidFill>
                <a:schemeClr val="bg1"/>
              </a:solidFill>
            </a:endParaRPr>
          </a:p>
        </p:txBody>
      </p:sp>
      <p:sp>
        <p:nvSpPr>
          <p:cNvPr id="13" name="Rectangle 12"/>
          <p:cNvSpPr/>
          <p:nvPr/>
        </p:nvSpPr>
        <p:spPr>
          <a:xfrm>
            <a:off x="990600" y="2971800"/>
            <a:ext cx="7543800" cy="1569660"/>
          </a:xfrm>
          <a:prstGeom prst="rect">
            <a:avLst/>
          </a:prstGeom>
          <a:solidFill>
            <a:schemeClr val="tx2">
              <a:lumMod val="50000"/>
            </a:schemeClr>
          </a:solidFill>
        </p:spPr>
        <p:txBody>
          <a:bodyPr wrap="square">
            <a:spAutoFit/>
          </a:bodyPr>
          <a:lstStyle/>
          <a:p>
            <a:r>
              <a:rPr lang="en-US" sz="2400" b="1" dirty="0" smtClean="0">
                <a:solidFill>
                  <a:schemeClr val="bg1"/>
                </a:solidFill>
              </a:rPr>
              <a:t>When I look at your heavens, the work of your fingers,</a:t>
            </a:r>
            <a:br>
              <a:rPr lang="en-US" sz="2400" b="1" dirty="0" smtClean="0">
                <a:solidFill>
                  <a:schemeClr val="bg1"/>
                </a:solidFill>
              </a:rPr>
            </a:br>
            <a:r>
              <a:rPr lang="en-US" sz="2400" b="1" dirty="0" smtClean="0">
                <a:solidFill>
                  <a:schemeClr val="bg1"/>
                </a:solidFill>
              </a:rPr>
              <a:t>the moon and the stars, which you have set in place,</a:t>
            </a:r>
            <a:br>
              <a:rPr lang="en-US" sz="2400" b="1" dirty="0" smtClean="0">
                <a:solidFill>
                  <a:schemeClr val="bg1"/>
                </a:solidFill>
              </a:rPr>
            </a:br>
            <a:r>
              <a:rPr lang="en-US" sz="2400" b="1" dirty="0" smtClean="0">
                <a:solidFill>
                  <a:schemeClr val="bg1"/>
                </a:solidFill>
              </a:rPr>
              <a:t>what is man </a:t>
            </a:r>
            <a:r>
              <a:rPr lang="en-US" sz="2400" b="1" dirty="0" smtClean="0">
                <a:solidFill>
                  <a:srgbClr val="FFFF00"/>
                </a:solidFill>
              </a:rPr>
              <a:t>that you are mindful of him</a:t>
            </a:r>
            <a:r>
              <a:rPr lang="en-US" sz="2400" b="1" dirty="0" smtClean="0">
                <a:solidFill>
                  <a:schemeClr val="bg1"/>
                </a:solidFill>
              </a:rPr>
              <a:t>,</a:t>
            </a:r>
            <a:br>
              <a:rPr lang="en-US" sz="2400" b="1" dirty="0" smtClean="0">
                <a:solidFill>
                  <a:schemeClr val="bg1"/>
                </a:solidFill>
              </a:rPr>
            </a:br>
            <a:r>
              <a:rPr lang="en-US" sz="2400" b="1" dirty="0" smtClean="0">
                <a:solidFill>
                  <a:schemeClr val="bg1"/>
                </a:solidFill>
              </a:rPr>
              <a:t>and the son of man that you care for him?</a:t>
            </a:r>
            <a:endParaRPr lang="en-US" sz="2400" b="1" dirty="0">
              <a:solidFill>
                <a:schemeClr val="bg1"/>
              </a:solidFill>
            </a:endParaRPr>
          </a:p>
        </p:txBody>
      </p:sp>
      <p:sp>
        <p:nvSpPr>
          <p:cNvPr id="14" name="Rectangle 13"/>
          <p:cNvSpPr/>
          <p:nvPr/>
        </p:nvSpPr>
        <p:spPr>
          <a:xfrm>
            <a:off x="990600" y="2971800"/>
            <a:ext cx="7543800" cy="1569660"/>
          </a:xfrm>
          <a:prstGeom prst="rect">
            <a:avLst/>
          </a:prstGeom>
          <a:solidFill>
            <a:schemeClr val="tx2">
              <a:lumMod val="50000"/>
            </a:schemeClr>
          </a:solidFill>
        </p:spPr>
        <p:txBody>
          <a:bodyPr wrap="square">
            <a:spAutoFit/>
          </a:bodyPr>
          <a:lstStyle/>
          <a:p>
            <a:r>
              <a:rPr lang="en-US" sz="2400" b="1" dirty="0" smtClean="0">
                <a:solidFill>
                  <a:schemeClr val="bg1"/>
                </a:solidFill>
              </a:rPr>
              <a:t>When I look at your heavens, the work of your fingers,</a:t>
            </a:r>
            <a:br>
              <a:rPr lang="en-US" sz="2400" b="1" dirty="0" smtClean="0">
                <a:solidFill>
                  <a:schemeClr val="bg1"/>
                </a:solidFill>
              </a:rPr>
            </a:br>
            <a:r>
              <a:rPr lang="en-US" sz="2400" b="1" dirty="0" smtClean="0">
                <a:solidFill>
                  <a:schemeClr val="bg1"/>
                </a:solidFill>
              </a:rPr>
              <a:t>the moon and the stars, which you have set in place,</a:t>
            </a:r>
            <a:br>
              <a:rPr lang="en-US" sz="2400" b="1" dirty="0" smtClean="0">
                <a:solidFill>
                  <a:schemeClr val="bg1"/>
                </a:solidFill>
              </a:rPr>
            </a:br>
            <a:r>
              <a:rPr lang="en-US" sz="2400" b="1" dirty="0" smtClean="0">
                <a:solidFill>
                  <a:schemeClr val="bg1"/>
                </a:solidFill>
              </a:rPr>
              <a:t>what is man </a:t>
            </a:r>
            <a:r>
              <a:rPr lang="en-US" sz="2400" b="1" dirty="0" smtClean="0">
                <a:solidFill>
                  <a:srgbClr val="FFFF00"/>
                </a:solidFill>
              </a:rPr>
              <a:t>that you are mindful of him</a:t>
            </a:r>
            <a:r>
              <a:rPr lang="en-US" sz="2400" b="1" dirty="0" smtClean="0">
                <a:solidFill>
                  <a:schemeClr val="bg1"/>
                </a:solidFill>
              </a:rPr>
              <a:t>,</a:t>
            </a:r>
            <a:br>
              <a:rPr lang="en-US" sz="2400" b="1" dirty="0" smtClean="0">
                <a:solidFill>
                  <a:schemeClr val="bg1"/>
                </a:solidFill>
              </a:rPr>
            </a:br>
            <a:r>
              <a:rPr lang="en-US" sz="2400" b="1" dirty="0" smtClean="0">
                <a:solidFill>
                  <a:schemeClr val="bg1"/>
                </a:solidFill>
              </a:rPr>
              <a:t>and the son of man </a:t>
            </a:r>
            <a:r>
              <a:rPr lang="en-US" sz="2400" b="1" dirty="0" smtClean="0">
                <a:solidFill>
                  <a:srgbClr val="FFFF00"/>
                </a:solidFill>
              </a:rPr>
              <a:t>that you care for him</a:t>
            </a:r>
            <a:r>
              <a:rPr lang="en-US" sz="2400" b="1" dirty="0" smtClean="0">
                <a:solidFill>
                  <a:schemeClr val="bg1"/>
                </a:solidFill>
              </a:rPr>
              <a:t>?</a:t>
            </a:r>
            <a:endParaRPr lang="en-US" sz="2400" b="1" dirty="0">
              <a:solidFill>
                <a:schemeClr val="bg1"/>
              </a:solidFill>
            </a:endParaRPr>
          </a:p>
        </p:txBody>
      </p:sp>
      <p:sp>
        <p:nvSpPr>
          <p:cNvPr id="15" name="Rectangle 14"/>
          <p:cNvSpPr/>
          <p:nvPr/>
        </p:nvSpPr>
        <p:spPr>
          <a:xfrm>
            <a:off x="990600" y="2586335"/>
            <a:ext cx="1371600" cy="461665"/>
          </a:xfrm>
          <a:prstGeom prst="rect">
            <a:avLst/>
          </a:prstGeom>
          <a:noFill/>
        </p:spPr>
        <p:txBody>
          <a:bodyPr wrap="square">
            <a:spAutoFit/>
          </a:bodyPr>
          <a:lstStyle/>
          <a:p>
            <a:r>
              <a:rPr lang="en-US" sz="2400" b="1" i="1" u="sng" dirty="0" smtClean="0">
                <a:solidFill>
                  <a:schemeClr val="bg1"/>
                </a:solidFill>
              </a:rPr>
              <a:t>PSALM 8</a:t>
            </a:r>
            <a:endParaRPr lang="en-US" sz="2400" b="1" i="1" u="sng" dirty="0">
              <a:solidFill>
                <a:schemeClr val="bg1"/>
              </a:solidFill>
            </a:endParaRPr>
          </a:p>
        </p:txBody>
      </p:sp>
      <p:sp>
        <p:nvSpPr>
          <p:cNvPr id="16" name="TextBox 15"/>
          <p:cNvSpPr txBox="1"/>
          <p:nvPr/>
        </p:nvSpPr>
        <p:spPr>
          <a:xfrm>
            <a:off x="11430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9" grpId="0" animBg="1"/>
      <p:bldP spid="10" grpId="0" animBg="1"/>
      <p:bldP spid="11" grpId="0" animBg="1"/>
      <p:bldP spid="12" grpId="0" animBg="1"/>
      <p:bldP spid="13" grpId="0" animBg="1"/>
      <p:bldP spid="14" grpId="0" animBg="1"/>
      <p:bldP spid="1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990600" y="2586335"/>
            <a:ext cx="2895600" cy="461665"/>
          </a:xfrm>
          <a:prstGeom prst="rect">
            <a:avLst/>
          </a:prstGeom>
          <a:noFill/>
        </p:spPr>
        <p:txBody>
          <a:bodyPr wrap="square">
            <a:spAutoFit/>
          </a:bodyPr>
          <a:lstStyle/>
          <a:p>
            <a:r>
              <a:rPr lang="en-US" sz="2400" b="1" i="1" u="sng" dirty="0" smtClean="0">
                <a:solidFill>
                  <a:schemeClr val="bg1"/>
                </a:solidFill>
              </a:rPr>
              <a:t>PSALM 8</a:t>
            </a:r>
            <a:r>
              <a:rPr lang="en-US" sz="2400" b="1" i="1" dirty="0" smtClean="0">
                <a:solidFill>
                  <a:schemeClr val="bg1"/>
                </a:solidFill>
              </a:rPr>
              <a:t>  compare…</a:t>
            </a:r>
            <a:endParaRPr lang="en-US" sz="2400" b="1" i="1" dirty="0">
              <a:solidFill>
                <a:schemeClr val="bg1"/>
              </a:solidFill>
            </a:endParaRPr>
          </a:p>
        </p:txBody>
      </p:sp>
      <p:sp>
        <p:nvSpPr>
          <p:cNvPr id="20" name="Rectangle 19"/>
          <p:cNvSpPr/>
          <p:nvPr/>
        </p:nvSpPr>
        <p:spPr>
          <a:xfrm>
            <a:off x="609600" y="3048000"/>
            <a:ext cx="7315200" cy="1200329"/>
          </a:xfrm>
          <a:prstGeom prst="rect">
            <a:avLst/>
          </a:prstGeom>
          <a:solidFill>
            <a:schemeClr val="tx1"/>
          </a:solidFill>
          <a:ln>
            <a:solidFill>
              <a:schemeClr val="bg2">
                <a:lumMod val="50000"/>
              </a:schemeClr>
            </a:solidFill>
          </a:ln>
        </p:spPr>
        <p:txBody>
          <a:bodyPr wrap="square">
            <a:spAutoFit/>
          </a:bodyPr>
          <a:lstStyle/>
          <a:p>
            <a:r>
              <a:rPr lang="en-US" sz="2400" b="1" i="1" u="sng" dirty="0" smtClean="0">
                <a:solidFill>
                  <a:schemeClr val="bg1"/>
                </a:solidFill>
              </a:rPr>
              <a:t>Job 25:6</a:t>
            </a:r>
          </a:p>
          <a:p>
            <a:r>
              <a:rPr lang="en-US" sz="2400" dirty="0" smtClean="0">
                <a:solidFill>
                  <a:schemeClr val="bg1"/>
                </a:solidFill>
              </a:rPr>
              <a:t>how much less </a:t>
            </a:r>
            <a:r>
              <a:rPr lang="en-US" sz="2400" dirty="0" smtClean="0">
                <a:solidFill>
                  <a:srgbClr val="FFFF00"/>
                </a:solidFill>
              </a:rPr>
              <a:t>man</a:t>
            </a:r>
            <a:r>
              <a:rPr lang="en-US" sz="2400" dirty="0" smtClean="0">
                <a:solidFill>
                  <a:schemeClr val="bg1"/>
                </a:solidFill>
              </a:rPr>
              <a:t>, who is a maggot,</a:t>
            </a:r>
            <a:br>
              <a:rPr lang="en-US" sz="2400" dirty="0" smtClean="0">
                <a:solidFill>
                  <a:schemeClr val="bg1"/>
                </a:solidFill>
              </a:rPr>
            </a:br>
            <a:r>
              <a:rPr lang="en-US" sz="2400" dirty="0" smtClean="0">
                <a:solidFill>
                  <a:schemeClr val="bg1"/>
                </a:solidFill>
              </a:rPr>
              <a:t>and the </a:t>
            </a:r>
            <a:r>
              <a:rPr lang="en-US" sz="2400" dirty="0" smtClean="0">
                <a:solidFill>
                  <a:srgbClr val="FFFF00"/>
                </a:solidFill>
              </a:rPr>
              <a:t>son of man</a:t>
            </a:r>
            <a:r>
              <a:rPr lang="en-US" sz="2400" dirty="0" smtClean="0">
                <a:solidFill>
                  <a:schemeClr val="bg1"/>
                </a:solidFill>
              </a:rPr>
              <a:t>, who is a worm!”</a:t>
            </a:r>
            <a:endParaRPr lang="en-US" sz="2400" b="1" dirty="0">
              <a:solidFill>
                <a:schemeClr val="bg1"/>
              </a:solidFill>
            </a:endParaRPr>
          </a:p>
        </p:txBody>
      </p:sp>
      <p:sp>
        <p:nvSpPr>
          <p:cNvPr id="21" name="Rectangle 20"/>
          <p:cNvSpPr/>
          <p:nvPr/>
        </p:nvSpPr>
        <p:spPr>
          <a:xfrm>
            <a:off x="838200" y="3505200"/>
            <a:ext cx="7315200" cy="1200329"/>
          </a:xfrm>
          <a:prstGeom prst="rect">
            <a:avLst/>
          </a:prstGeom>
          <a:solidFill>
            <a:schemeClr val="tx1"/>
          </a:solidFill>
          <a:ln>
            <a:solidFill>
              <a:schemeClr val="bg2">
                <a:lumMod val="50000"/>
              </a:schemeClr>
            </a:solidFill>
          </a:ln>
        </p:spPr>
        <p:txBody>
          <a:bodyPr wrap="square">
            <a:spAutoFit/>
          </a:bodyPr>
          <a:lstStyle/>
          <a:p>
            <a:r>
              <a:rPr lang="en-US" sz="2400" b="1" i="1" u="sng" dirty="0" smtClean="0">
                <a:solidFill>
                  <a:schemeClr val="bg1"/>
                </a:solidFill>
              </a:rPr>
              <a:t>Isaiah 51:12</a:t>
            </a:r>
          </a:p>
          <a:p>
            <a:r>
              <a:rPr lang="en-US" sz="2400" dirty="0" smtClean="0">
                <a:solidFill>
                  <a:schemeClr val="bg1"/>
                </a:solidFill>
              </a:rPr>
              <a:t>who are you that you are afraid of </a:t>
            </a:r>
            <a:r>
              <a:rPr lang="en-US" sz="2400" dirty="0" smtClean="0">
                <a:solidFill>
                  <a:srgbClr val="FFFF00"/>
                </a:solidFill>
              </a:rPr>
              <a:t>man</a:t>
            </a:r>
            <a:r>
              <a:rPr lang="en-US" sz="2400" dirty="0" smtClean="0">
                <a:solidFill>
                  <a:schemeClr val="bg1"/>
                </a:solidFill>
              </a:rPr>
              <a:t> who dies,</a:t>
            </a:r>
            <a:br>
              <a:rPr lang="en-US" sz="2400" dirty="0" smtClean="0">
                <a:solidFill>
                  <a:schemeClr val="bg1"/>
                </a:solidFill>
              </a:rPr>
            </a:br>
            <a:r>
              <a:rPr lang="en-US" sz="2400" dirty="0" smtClean="0">
                <a:solidFill>
                  <a:schemeClr val="bg1"/>
                </a:solidFill>
              </a:rPr>
              <a:t>of the </a:t>
            </a:r>
            <a:r>
              <a:rPr lang="en-US" sz="2400" dirty="0" smtClean="0">
                <a:solidFill>
                  <a:srgbClr val="FFFF00"/>
                </a:solidFill>
              </a:rPr>
              <a:t>son of man</a:t>
            </a:r>
            <a:r>
              <a:rPr lang="en-US" sz="2400" dirty="0" smtClean="0">
                <a:solidFill>
                  <a:schemeClr val="bg1"/>
                </a:solidFill>
              </a:rPr>
              <a:t> who is made like grass</a:t>
            </a:r>
            <a:endParaRPr lang="en-US" sz="2400" b="1" i="1" u="sng" dirty="0" smtClean="0">
              <a:solidFill>
                <a:schemeClr val="bg1"/>
              </a:solidFill>
            </a:endParaRPr>
          </a:p>
        </p:txBody>
      </p:sp>
      <p:sp>
        <p:nvSpPr>
          <p:cNvPr id="22" name="Rectangle 21"/>
          <p:cNvSpPr/>
          <p:nvPr/>
        </p:nvSpPr>
        <p:spPr>
          <a:xfrm>
            <a:off x="1066800" y="3962400"/>
            <a:ext cx="7315200" cy="1200329"/>
          </a:xfrm>
          <a:prstGeom prst="rect">
            <a:avLst/>
          </a:prstGeom>
          <a:solidFill>
            <a:schemeClr val="tx1"/>
          </a:solidFill>
          <a:ln>
            <a:solidFill>
              <a:schemeClr val="bg2">
                <a:lumMod val="50000"/>
              </a:schemeClr>
            </a:solidFill>
          </a:ln>
        </p:spPr>
        <p:txBody>
          <a:bodyPr wrap="square">
            <a:spAutoFit/>
          </a:bodyPr>
          <a:lstStyle/>
          <a:p>
            <a:r>
              <a:rPr lang="en-US" sz="2400" b="1" i="1" u="sng" dirty="0" smtClean="0">
                <a:solidFill>
                  <a:schemeClr val="bg1"/>
                </a:solidFill>
              </a:rPr>
              <a:t>Isaiah 56:2</a:t>
            </a:r>
          </a:p>
          <a:p>
            <a:r>
              <a:rPr lang="en-US" sz="2400" dirty="0" smtClean="0">
                <a:solidFill>
                  <a:schemeClr val="bg1"/>
                </a:solidFill>
              </a:rPr>
              <a:t>Blessed is the </a:t>
            </a:r>
            <a:r>
              <a:rPr lang="en-US" sz="2400" dirty="0" smtClean="0">
                <a:solidFill>
                  <a:srgbClr val="FFFF00"/>
                </a:solidFill>
              </a:rPr>
              <a:t>man</a:t>
            </a:r>
            <a:r>
              <a:rPr lang="en-US" sz="2400" dirty="0" smtClean="0">
                <a:solidFill>
                  <a:schemeClr val="bg1"/>
                </a:solidFill>
              </a:rPr>
              <a:t> who does this,</a:t>
            </a:r>
            <a:br>
              <a:rPr lang="en-US" sz="2400" dirty="0" smtClean="0">
                <a:solidFill>
                  <a:schemeClr val="bg1"/>
                </a:solidFill>
              </a:rPr>
            </a:br>
            <a:r>
              <a:rPr lang="en-US" sz="2400" dirty="0" smtClean="0">
                <a:solidFill>
                  <a:schemeClr val="bg1"/>
                </a:solidFill>
              </a:rPr>
              <a:t>and the </a:t>
            </a:r>
            <a:r>
              <a:rPr lang="en-US" sz="2400" dirty="0" smtClean="0">
                <a:solidFill>
                  <a:srgbClr val="FFFF00"/>
                </a:solidFill>
              </a:rPr>
              <a:t>son of man </a:t>
            </a:r>
            <a:r>
              <a:rPr lang="en-US" sz="2400" dirty="0" smtClean="0">
                <a:solidFill>
                  <a:schemeClr val="bg1"/>
                </a:solidFill>
              </a:rPr>
              <a:t>who holds it fast</a:t>
            </a:r>
          </a:p>
        </p:txBody>
      </p:sp>
      <p:sp>
        <p:nvSpPr>
          <p:cNvPr id="8" name="TextBox 7"/>
          <p:cNvSpPr txBox="1"/>
          <p:nvPr/>
        </p:nvSpPr>
        <p:spPr>
          <a:xfrm>
            <a:off x="11430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609600" y="3066871"/>
            <a:ext cx="7239000" cy="1200329"/>
          </a:xfrm>
          <a:prstGeom prst="rect">
            <a:avLst/>
          </a:prstGeom>
          <a:solidFill>
            <a:schemeClr val="tx1"/>
          </a:solidFill>
          <a:ln>
            <a:solidFill>
              <a:schemeClr val="bg2">
                <a:lumMod val="50000"/>
              </a:schemeClr>
            </a:solidFill>
          </a:ln>
        </p:spPr>
        <p:txBody>
          <a:bodyPr wrap="square">
            <a:spAutoFit/>
          </a:bodyPr>
          <a:lstStyle/>
          <a:p>
            <a:r>
              <a:rPr lang="en-US" sz="2400" b="1" i="1" u="sng" dirty="0" smtClean="0">
                <a:solidFill>
                  <a:schemeClr val="bg1"/>
                </a:solidFill>
              </a:rPr>
              <a:t>Numbers 23:19</a:t>
            </a:r>
          </a:p>
          <a:p>
            <a:r>
              <a:rPr lang="en-US" sz="2400" dirty="0" smtClean="0">
                <a:solidFill>
                  <a:schemeClr val="bg1"/>
                </a:solidFill>
              </a:rPr>
              <a:t>God is not </a:t>
            </a:r>
            <a:r>
              <a:rPr lang="en-US" sz="2400" dirty="0" smtClean="0">
                <a:solidFill>
                  <a:srgbClr val="FFFF00"/>
                </a:solidFill>
              </a:rPr>
              <a:t>man</a:t>
            </a:r>
            <a:r>
              <a:rPr lang="en-US" sz="2400" dirty="0" smtClean="0">
                <a:solidFill>
                  <a:schemeClr val="bg1"/>
                </a:solidFill>
              </a:rPr>
              <a:t>, that he should lie,</a:t>
            </a:r>
            <a:br>
              <a:rPr lang="en-US" sz="2400" dirty="0" smtClean="0">
                <a:solidFill>
                  <a:schemeClr val="bg1"/>
                </a:solidFill>
              </a:rPr>
            </a:br>
            <a:r>
              <a:rPr lang="en-US" sz="2400" dirty="0" smtClean="0">
                <a:solidFill>
                  <a:schemeClr val="bg1"/>
                </a:solidFill>
              </a:rPr>
              <a:t>or a </a:t>
            </a:r>
            <a:r>
              <a:rPr lang="en-US" sz="2400" dirty="0" smtClean="0">
                <a:solidFill>
                  <a:srgbClr val="FFFF00"/>
                </a:solidFill>
              </a:rPr>
              <a:t>son of man</a:t>
            </a:r>
            <a:r>
              <a:rPr lang="en-US" sz="2400" dirty="0" smtClean="0">
                <a:solidFill>
                  <a:schemeClr val="bg1"/>
                </a:solidFill>
              </a:rPr>
              <a:t>, that he should change his mind.</a:t>
            </a:r>
            <a:endParaRPr lang="en-US" sz="2400" b="1" dirty="0">
              <a:solidFill>
                <a:schemeClr val="bg1"/>
              </a:solidFill>
            </a:endParaRPr>
          </a:p>
        </p:txBody>
      </p:sp>
      <p:sp>
        <p:nvSpPr>
          <p:cNvPr id="16" name="Rectangle 15"/>
          <p:cNvSpPr/>
          <p:nvPr/>
        </p:nvSpPr>
        <p:spPr>
          <a:xfrm>
            <a:off x="838200" y="3524071"/>
            <a:ext cx="7315200" cy="1200329"/>
          </a:xfrm>
          <a:prstGeom prst="rect">
            <a:avLst/>
          </a:prstGeom>
          <a:solidFill>
            <a:schemeClr val="tx1"/>
          </a:solidFill>
          <a:ln>
            <a:solidFill>
              <a:schemeClr val="bg2">
                <a:lumMod val="50000"/>
              </a:schemeClr>
            </a:solidFill>
          </a:ln>
        </p:spPr>
        <p:txBody>
          <a:bodyPr wrap="square">
            <a:spAutoFit/>
          </a:bodyPr>
          <a:lstStyle/>
          <a:p>
            <a:r>
              <a:rPr lang="en-US" sz="2400" b="1" i="1" u="sng" dirty="0" smtClean="0">
                <a:solidFill>
                  <a:schemeClr val="bg1"/>
                </a:solidFill>
              </a:rPr>
              <a:t>Job 35:8</a:t>
            </a:r>
          </a:p>
          <a:p>
            <a:r>
              <a:rPr lang="en-US" sz="2400" dirty="0" smtClean="0">
                <a:solidFill>
                  <a:schemeClr val="bg1"/>
                </a:solidFill>
              </a:rPr>
              <a:t>Your wickedness concerns a </a:t>
            </a:r>
            <a:r>
              <a:rPr lang="en-US" sz="2400" dirty="0" smtClean="0">
                <a:solidFill>
                  <a:srgbClr val="FFFF00"/>
                </a:solidFill>
              </a:rPr>
              <a:t>man</a:t>
            </a:r>
            <a:r>
              <a:rPr lang="en-US" sz="2400" dirty="0" smtClean="0">
                <a:solidFill>
                  <a:schemeClr val="bg1"/>
                </a:solidFill>
              </a:rPr>
              <a:t> like yourself,</a:t>
            </a:r>
            <a:br>
              <a:rPr lang="en-US" sz="2400" dirty="0" smtClean="0">
                <a:solidFill>
                  <a:schemeClr val="bg1"/>
                </a:solidFill>
              </a:rPr>
            </a:br>
            <a:r>
              <a:rPr lang="en-US" sz="2400" dirty="0" smtClean="0">
                <a:solidFill>
                  <a:schemeClr val="bg1"/>
                </a:solidFill>
              </a:rPr>
              <a:t>and your righteousness a </a:t>
            </a:r>
            <a:r>
              <a:rPr lang="en-US" sz="2400" dirty="0" smtClean="0">
                <a:solidFill>
                  <a:srgbClr val="FFFF00"/>
                </a:solidFill>
              </a:rPr>
              <a:t>son of man</a:t>
            </a:r>
            <a:r>
              <a:rPr lang="en-US" sz="2400" dirty="0" smtClean="0">
                <a:solidFill>
                  <a:schemeClr val="bg1"/>
                </a:solidFill>
              </a:rPr>
              <a:t>. </a:t>
            </a:r>
            <a:endParaRPr lang="en-US" sz="2400" b="1" dirty="0">
              <a:solidFill>
                <a:schemeClr val="bg1"/>
              </a:solidFill>
            </a:endParaRPr>
          </a:p>
        </p:txBody>
      </p:sp>
      <p:sp>
        <p:nvSpPr>
          <p:cNvPr id="18" name="Rectangle 17"/>
          <p:cNvSpPr/>
          <p:nvPr/>
        </p:nvSpPr>
        <p:spPr>
          <a:xfrm>
            <a:off x="990600" y="2586335"/>
            <a:ext cx="2895600" cy="461665"/>
          </a:xfrm>
          <a:prstGeom prst="rect">
            <a:avLst/>
          </a:prstGeom>
          <a:noFill/>
        </p:spPr>
        <p:txBody>
          <a:bodyPr wrap="square">
            <a:spAutoFit/>
          </a:bodyPr>
          <a:lstStyle/>
          <a:p>
            <a:r>
              <a:rPr lang="en-US" sz="2400" b="1" i="1" u="sng" dirty="0" smtClean="0">
                <a:solidFill>
                  <a:schemeClr val="bg1"/>
                </a:solidFill>
              </a:rPr>
              <a:t>PSALM 8</a:t>
            </a:r>
            <a:r>
              <a:rPr lang="en-US" sz="2400" b="1" i="1" dirty="0" smtClean="0">
                <a:solidFill>
                  <a:schemeClr val="bg1"/>
                </a:solidFill>
              </a:rPr>
              <a:t>  compare…</a:t>
            </a:r>
            <a:endParaRPr lang="en-US" sz="2400" b="1" i="1" dirty="0">
              <a:solidFill>
                <a:schemeClr val="bg1"/>
              </a:solidFill>
            </a:endParaRPr>
          </a:p>
        </p:txBody>
      </p:sp>
      <p:sp>
        <p:nvSpPr>
          <p:cNvPr id="19" name="Rectangle 18"/>
          <p:cNvSpPr/>
          <p:nvPr/>
        </p:nvSpPr>
        <p:spPr>
          <a:xfrm>
            <a:off x="1066800" y="3981271"/>
            <a:ext cx="7315200" cy="1200329"/>
          </a:xfrm>
          <a:prstGeom prst="rect">
            <a:avLst/>
          </a:prstGeom>
          <a:solidFill>
            <a:schemeClr val="tx1"/>
          </a:solidFill>
          <a:ln>
            <a:solidFill>
              <a:schemeClr val="bg2">
                <a:lumMod val="50000"/>
              </a:schemeClr>
            </a:solidFill>
          </a:ln>
        </p:spPr>
        <p:txBody>
          <a:bodyPr wrap="square">
            <a:spAutoFit/>
          </a:bodyPr>
          <a:lstStyle/>
          <a:p>
            <a:r>
              <a:rPr lang="en-US" sz="2400" b="1" i="1" u="sng" dirty="0" smtClean="0">
                <a:solidFill>
                  <a:schemeClr val="bg1"/>
                </a:solidFill>
              </a:rPr>
              <a:t>Psalm 80:17</a:t>
            </a:r>
          </a:p>
          <a:p>
            <a:r>
              <a:rPr lang="en-US" sz="2400" dirty="0" smtClean="0">
                <a:solidFill>
                  <a:schemeClr val="bg1"/>
                </a:solidFill>
              </a:rPr>
              <a:t>But let your hand be on the </a:t>
            </a:r>
            <a:r>
              <a:rPr lang="en-US" sz="2400" dirty="0" smtClean="0">
                <a:solidFill>
                  <a:srgbClr val="FFFF00"/>
                </a:solidFill>
              </a:rPr>
              <a:t>man</a:t>
            </a:r>
            <a:r>
              <a:rPr lang="en-US" sz="2400" dirty="0" smtClean="0">
                <a:solidFill>
                  <a:schemeClr val="bg1"/>
                </a:solidFill>
              </a:rPr>
              <a:t> of your right hand,</a:t>
            </a:r>
            <a:br>
              <a:rPr lang="en-US" sz="2400" dirty="0" smtClean="0">
                <a:solidFill>
                  <a:schemeClr val="bg1"/>
                </a:solidFill>
              </a:rPr>
            </a:br>
            <a:r>
              <a:rPr lang="en-US" sz="2400" dirty="0" smtClean="0">
                <a:solidFill>
                  <a:schemeClr val="bg1"/>
                </a:solidFill>
              </a:rPr>
              <a:t>the </a:t>
            </a:r>
            <a:r>
              <a:rPr lang="en-US" sz="2400" dirty="0" smtClean="0">
                <a:solidFill>
                  <a:srgbClr val="FFFF00"/>
                </a:solidFill>
              </a:rPr>
              <a:t>son of man </a:t>
            </a:r>
            <a:r>
              <a:rPr lang="en-US" sz="2400" dirty="0" smtClean="0">
                <a:solidFill>
                  <a:schemeClr val="bg1"/>
                </a:solidFill>
              </a:rPr>
              <a:t>whom you have made strong for yourself! </a:t>
            </a:r>
            <a:endParaRPr lang="en-US" sz="2400" b="1" dirty="0">
              <a:solidFill>
                <a:schemeClr val="bg1"/>
              </a:solidFill>
            </a:endParaRPr>
          </a:p>
        </p:txBody>
      </p:sp>
      <p:sp>
        <p:nvSpPr>
          <p:cNvPr id="20" name="Rectangle 19"/>
          <p:cNvSpPr/>
          <p:nvPr/>
        </p:nvSpPr>
        <p:spPr>
          <a:xfrm>
            <a:off x="1295400" y="4438471"/>
            <a:ext cx="7315200" cy="1200329"/>
          </a:xfrm>
          <a:prstGeom prst="rect">
            <a:avLst/>
          </a:prstGeom>
          <a:solidFill>
            <a:schemeClr val="tx1"/>
          </a:solidFill>
          <a:ln>
            <a:solidFill>
              <a:schemeClr val="bg2">
                <a:lumMod val="50000"/>
              </a:schemeClr>
            </a:solidFill>
          </a:ln>
        </p:spPr>
        <p:txBody>
          <a:bodyPr wrap="square">
            <a:spAutoFit/>
          </a:bodyPr>
          <a:lstStyle/>
          <a:p>
            <a:r>
              <a:rPr lang="en-US" sz="2400" b="1" i="1" u="sng" dirty="0" smtClean="0">
                <a:solidFill>
                  <a:schemeClr val="bg1"/>
                </a:solidFill>
              </a:rPr>
              <a:t>Jeremiah 49:18</a:t>
            </a:r>
          </a:p>
          <a:p>
            <a:r>
              <a:rPr lang="en-US" sz="2400" dirty="0" smtClean="0">
                <a:solidFill>
                  <a:schemeClr val="bg1"/>
                </a:solidFill>
              </a:rPr>
              <a:t>no </a:t>
            </a:r>
            <a:r>
              <a:rPr lang="en-US" sz="2400" dirty="0" smtClean="0">
                <a:solidFill>
                  <a:srgbClr val="FFFF00"/>
                </a:solidFill>
              </a:rPr>
              <a:t>man</a:t>
            </a:r>
            <a:r>
              <a:rPr lang="en-US" sz="2400" dirty="0" smtClean="0">
                <a:solidFill>
                  <a:schemeClr val="bg1"/>
                </a:solidFill>
              </a:rPr>
              <a:t> shall dwell there,</a:t>
            </a:r>
          </a:p>
          <a:p>
            <a:r>
              <a:rPr lang="en-US" sz="2400" dirty="0" smtClean="0">
                <a:solidFill>
                  <a:schemeClr val="bg1"/>
                </a:solidFill>
              </a:rPr>
              <a:t>no </a:t>
            </a:r>
            <a:r>
              <a:rPr lang="en-US" sz="2400" dirty="0" smtClean="0">
                <a:solidFill>
                  <a:srgbClr val="FFFF00"/>
                </a:solidFill>
              </a:rPr>
              <a:t>[son of] man</a:t>
            </a:r>
            <a:r>
              <a:rPr lang="en-US" sz="2400" dirty="0" smtClean="0">
                <a:solidFill>
                  <a:schemeClr val="bg1"/>
                </a:solidFill>
              </a:rPr>
              <a:t> shall sojourn in her.</a:t>
            </a:r>
            <a:endParaRPr lang="en-US" sz="2400" b="1" dirty="0">
              <a:solidFill>
                <a:schemeClr val="bg1"/>
              </a:solidFill>
            </a:endParaRPr>
          </a:p>
        </p:txBody>
      </p:sp>
      <p:sp>
        <p:nvSpPr>
          <p:cNvPr id="21" name="Rectangle 20"/>
          <p:cNvSpPr/>
          <p:nvPr/>
        </p:nvSpPr>
        <p:spPr>
          <a:xfrm>
            <a:off x="1524000" y="4895671"/>
            <a:ext cx="7315200" cy="1200329"/>
          </a:xfrm>
          <a:prstGeom prst="rect">
            <a:avLst/>
          </a:prstGeom>
          <a:solidFill>
            <a:schemeClr val="tx1"/>
          </a:solidFill>
          <a:ln>
            <a:solidFill>
              <a:schemeClr val="bg2">
                <a:lumMod val="50000"/>
              </a:schemeClr>
            </a:solidFill>
          </a:ln>
        </p:spPr>
        <p:txBody>
          <a:bodyPr wrap="square">
            <a:spAutoFit/>
          </a:bodyPr>
          <a:lstStyle/>
          <a:p>
            <a:r>
              <a:rPr lang="en-US" sz="2400" b="1" i="1" u="sng" dirty="0" smtClean="0">
                <a:solidFill>
                  <a:schemeClr val="bg1"/>
                </a:solidFill>
              </a:rPr>
              <a:t>Jeremiah 50:40</a:t>
            </a:r>
          </a:p>
          <a:p>
            <a:r>
              <a:rPr lang="en-US" sz="2400" dirty="0" smtClean="0">
                <a:solidFill>
                  <a:schemeClr val="bg1"/>
                </a:solidFill>
              </a:rPr>
              <a:t>so no </a:t>
            </a:r>
            <a:r>
              <a:rPr lang="en-US" sz="2400" dirty="0" smtClean="0">
                <a:solidFill>
                  <a:srgbClr val="FFFF00"/>
                </a:solidFill>
              </a:rPr>
              <a:t>man</a:t>
            </a:r>
            <a:r>
              <a:rPr lang="en-US" sz="2400" dirty="0" smtClean="0">
                <a:solidFill>
                  <a:schemeClr val="bg1"/>
                </a:solidFill>
              </a:rPr>
              <a:t> shall dwell there,</a:t>
            </a:r>
          </a:p>
          <a:p>
            <a:r>
              <a:rPr lang="en-US" sz="2400" dirty="0" smtClean="0">
                <a:solidFill>
                  <a:schemeClr val="bg1"/>
                </a:solidFill>
              </a:rPr>
              <a:t> and no </a:t>
            </a:r>
            <a:r>
              <a:rPr lang="en-US" sz="2400" dirty="0" smtClean="0">
                <a:solidFill>
                  <a:srgbClr val="FFFF00"/>
                </a:solidFill>
              </a:rPr>
              <a:t>son of man</a:t>
            </a:r>
            <a:r>
              <a:rPr lang="en-US" sz="2400" dirty="0" smtClean="0">
                <a:solidFill>
                  <a:schemeClr val="bg1"/>
                </a:solidFill>
              </a:rPr>
              <a:t> shall sojourn in her.</a:t>
            </a:r>
          </a:p>
        </p:txBody>
      </p:sp>
      <p:sp>
        <p:nvSpPr>
          <p:cNvPr id="22" name="Rectangle 21"/>
          <p:cNvSpPr/>
          <p:nvPr/>
        </p:nvSpPr>
        <p:spPr>
          <a:xfrm>
            <a:off x="1752600" y="5352871"/>
            <a:ext cx="7315200" cy="1200329"/>
          </a:xfrm>
          <a:prstGeom prst="rect">
            <a:avLst/>
          </a:prstGeom>
          <a:solidFill>
            <a:schemeClr val="tx1"/>
          </a:solidFill>
          <a:ln>
            <a:solidFill>
              <a:schemeClr val="bg2">
                <a:lumMod val="50000"/>
              </a:schemeClr>
            </a:solidFill>
          </a:ln>
        </p:spPr>
        <p:txBody>
          <a:bodyPr wrap="square">
            <a:spAutoFit/>
          </a:bodyPr>
          <a:lstStyle/>
          <a:p>
            <a:r>
              <a:rPr lang="en-US" sz="2400" b="1" i="1" u="sng" dirty="0" smtClean="0">
                <a:solidFill>
                  <a:schemeClr val="bg1"/>
                </a:solidFill>
              </a:rPr>
              <a:t>Jeremiah 51:43</a:t>
            </a:r>
          </a:p>
          <a:p>
            <a:r>
              <a:rPr lang="en-US" sz="2400" dirty="0" smtClean="0">
                <a:solidFill>
                  <a:schemeClr val="bg1"/>
                </a:solidFill>
              </a:rPr>
              <a:t>a land in which no </a:t>
            </a:r>
            <a:r>
              <a:rPr lang="en-US" sz="2400" dirty="0" smtClean="0">
                <a:solidFill>
                  <a:srgbClr val="FFFF00"/>
                </a:solidFill>
              </a:rPr>
              <a:t>one</a:t>
            </a:r>
            <a:r>
              <a:rPr lang="en-US" sz="2400" dirty="0" smtClean="0">
                <a:solidFill>
                  <a:schemeClr val="bg1"/>
                </a:solidFill>
              </a:rPr>
              <a:t> dwells,</a:t>
            </a:r>
            <a:br>
              <a:rPr lang="en-US" sz="2400" dirty="0" smtClean="0">
                <a:solidFill>
                  <a:schemeClr val="bg1"/>
                </a:solidFill>
              </a:rPr>
            </a:br>
            <a:r>
              <a:rPr lang="en-US" sz="2400" dirty="0" smtClean="0">
                <a:solidFill>
                  <a:schemeClr val="bg1"/>
                </a:solidFill>
              </a:rPr>
              <a:t>and through which no </a:t>
            </a:r>
            <a:r>
              <a:rPr lang="en-US" sz="2400" dirty="0" smtClean="0">
                <a:solidFill>
                  <a:srgbClr val="FFFF00"/>
                </a:solidFill>
              </a:rPr>
              <a:t>son of man</a:t>
            </a:r>
            <a:r>
              <a:rPr lang="en-US" sz="2400" dirty="0" smtClean="0">
                <a:solidFill>
                  <a:schemeClr val="bg1"/>
                </a:solidFill>
              </a:rPr>
              <a:t> passes. </a:t>
            </a:r>
          </a:p>
        </p:txBody>
      </p:sp>
      <p:sp>
        <p:nvSpPr>
          <p:cNvPr id="11" name="TextBox 10"/>
          <p:cNvSpPr txBox="1"/>
          <p:nvPr/>
        </p:nvSpPr>
        <p:spPr>
          <a:xfrm>
            <a:off x="11430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9" grpId="0" animBg="1"/>
      <p:bldP spid="20" grpId="0" animBg="1"/>
      <p:bldP spid="21" grpId="0" animBg="1"/>
      <p:bldP spid="2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1600" y="1295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6" name="TextBox 5"/>
          <p:cNvSpPr txBox="1"/>
          <p:nvPr/>
        </p:nvSpPr>
        <p:spPr>
          <a:xfrm>
            <a:off x="2057400" y="2529007"/>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
        <p:nvSpPr>
          <p:cNvPr id="7" name="TextBox 6"/>
          <p:cNvSpPr txBox="1"/>
          <p:nvPr/>
        </p:nvSpPr>
        <p:spPr>
          <a:xfrm>
            <a:off x="2819400" y="37496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8" name="TextBox 7"/>
          <p:cNvSpPr txBox="1"/>
          <p:nvPr/>
        </p:nvSpPr>
        <p:spPr>
          <a:xfrm>
            <a:off x="3505200" y="49688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
          <p:cNvSpPr>
            <a:spLocks noChangeArrowheads="1"/>
          </p:cNvSpPr>
          <p:nvPr/>
        </p:nvSpPr>
        <p:spPr bwMode="auto">
          <a:xfrm>
            <a:off x="304800" y="381000"/>
            <a:ext cx="853440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sng" strike="noStrike" cap="none" normalizeH="0" baseline="0" dirty="0" smtClean="0">
              <a:ln>
                <a:noFill/>
              </a:ln>
              <a:solidFill>
                <a:schemeClr val="bg1"/>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lumMod val="50000"/>
                  <a:lumOff val="50000"/>
                </a:schemeClr>
              </a:solidFill>
              <a:effectLst>
                <a:outerShdw blurRad="38100" dist="38100" dir="2700000" algn="tl">
                  <a:srgbClr val="000000">
                    <a:alpha val="43137"/>
                  </a:srgbClr>
                </a:outerShdw>
              </a:effectLst>
              <a:latin typeface="Arial" pitchFamily="34" charset="0"/>
              <a:cs typeface="Arial" pitchFamily="34" charset="0"/>
            </a:endParaRPr>
          </a:p>
          <a:p>
            <a:pPr algn="r"/>
            <a:r>
              <a:rPr kumimoji="0" lang="en-US" sz="1400" b="1" i="0" u="none" strike="noStrike" cap="none" normalizeH="0" baseline="0" dirty="0" smtClean="0">
                <a:ln>
                  <a:noFill/>
                </a:ln>
                <a:solidFill>
                  <a:schemeClr val="tx1">
                    <a:lumMod val="50000"/>
                    <a:lumOff val="50000"/>
                  </a:schemeClr>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a:t>
            </a:r>
            <a:r>
              <a:rPr lang="he-IL" sz="2400" dirty="0" smtClean="0">
                <a:solidFill>
                  <a:schemeClr val="tx1">
                    <a:lumMod val="50000"/>
                    <a:lumOff val="50000"/>
                  </a:schemeClr>
                </a:solidFill>
              </a:rPr>
              <a:t>1 ‏לָ֭מָּה רָגְשׁ֣וּ גוֹיִ֑ם וּ֝לְאֻמִּ֗ים יֶהְגּוּ־רִֽיק׃ </a:t>
            </a:r>
          </a:p>
          <a:p>
            <a:pPr algn="r"/>
            <a:r>
              <a:rPr lang="he-IL" sz="2400" dirty="0" smtClean="0">
                <a:solidFill>
                  <a:schemeClr val="tx1">
                    <a:lumMod val="50000"/>
                    <a:lumOff val="50000"/>
                  </a:schemeClr>
                </a:solidFill>
              </a:rPr>
              <a:t>‎2 ‏יִ֥תְיַצְּב֨וּ׀</a:t>
            </a:r>
            <a:r>
              <a:rPr lang="he-IL" sz="2400" baseline="30000" dirty="0" smtClean="0">
                <a:solidFill>
                  <a:schemeClr val="tx1">
                    <a:lumMod val="50000"/>
                    <a:lumOff val="50000"/>
                  </a:schemeClr>
                </a:solidFill>
              </a:rPr>
              <a:t>3</a:t>
            </a:r>
            <a:r>
              <a:rPr lang="he-IL" sz="2400" dirty="0" smtClean="0">
                <a:solidFill>
                  <a:schemeClr val="tx1">
                    <a:lumMod val="50000"/>
                    <a:lumOff val="50000"/>
                  </a:schemeClr>
                </a:solidFill>
              </a:rPr>
              <a:t> מַלְכֵי־אֶ֗רֶץ וְרוֹזְנִ֥ים נֽוֹסְדוּ־יָ֑חַד עַל־יְ֝הוָה וְעַל־מְשִׁיחֽוֹ׃ </a:t>
            </a:r>
          </a:p>
          <a:p>
            <a:pPr algn="r"/>
            <a:r>
              <a:rPr lang="he-IL" sz="2400" dirty="0" smtClean="0">
                <a:solidFill>
                  <a:schemeClr val="tx1">
                    <a:lumMod val="50000"/>
                    <a:lumOff val="50000"/>
                  </a:schemeClr>
                </a:solidFill>
              </a:rPr>
              <a:t>‎3 ‏נְֽ֭נַתְּקָה אֶת־מֽוֹסְרוֹתֵ֑ימוֹ וְנַשְׁלִ֖יכָה מִמֶּ֣נּוּ עֲבֹתֵֽימוֹ׃ </a:t>
            </a:r>
          </a:p>
          <a:p>
            <a:pPr algn="r"/>
            <a:r>
              <a:rPr lang="he-IL" sz="2400" dirty="0" smtClean="0">
                <a:solidFill>
                  <a:schemeClr val="tx1">
                    <a:lumMod val="50000"/>
                    <a:lumOff val="50000"/>
                  </a:schemeClr>
                </a:solidFill>
              </a:rPr>
              <a:t>‎4 ‏יוֹשֵׁ֣ב בַּשָּׁמַ֣יִם יִשְׂחָ֑ק אֲ֝דֹנָ֗י יִלְעַג־לָֽמוֹ׃ </a:t>
            </a:r>
          </a:p>
          <a:p>
            <a:pPr algn="r"/>
            <a:r>
              <a:rPr lang="he-IL" sz="2400" dirty="0" smtClean="0">
                <a:solidFill>
                  <a:schemeClr val="tx1">
                    <a:lumMod val="50000"/>
                    <a:lumOff val="50000"/>
                  </a:schemeClr>
                </a:solidFill>
              </a:rPr>
              <a:t>‎5 ‏אָ֤ז יְדַבֵּ֣ר אֵלֵ֣ימוֹ בְאַפּ֑וֹ וּֽבַחֲרוֹנ֥וֹ יְבַהֲלֵֽמוֹ׃ </a:t>
            </a:r>
          </a:p>
          <a:p>
            <a:pPr algn="r"/>
            <a:r>
              <a:rPr lang="he-IL" sz="2400" dirty="0" smtClean="0">
                <a:solidFill>
                  <a:schemeClr val="tx1">
                    <a:lumMod val="50000"/>
                    <a:lumOff val="50000"/>
                  </a:schemeClr>
                </a:solidFill>
              </a:rPr>
              <a:t>‎6 ‏וַ֭אֲנִי נָסַ֣כְתִּי מַלְכִּ֑י עַל־צִ֝יּ֗וֹן הַר־קָדְשִֽׁי׃ </a:t>
            </a:r>
          </a:p>
          <a:p>
            <a:pPr algn="r"/>
            <a:r>
              <a:rPr lang="he-IL" sz="2400" dirty="0" smtClean="0">
                <a:solidFill>
                  <a:schemeClr val="tx1">
                    <a:lumMod val="50000"/>
                    <a:lumOff val="50000"/>
                  </a:schemeClr>
                </a:solidFill>
              </a:rPr>
              <a:t>‎7 ‏אֲסַפְּרָ֗ה אֶֽ֫ל</a:t>
            </a:r>
            <a:r>
              <a:rPr lang="he-IL" sz="2400" baseline="30000" dirty="0" smtClean="0">
                <a:solidFill>
                  <a:schemeClr val="tx1">
                    <a:lumMod val="50000"/>
                    <a:lumOff val="50000"/>
                  </a:schemeClr>
                </a:solidFill>
              </a:rPr>
              <a:t>3</a:t>
            </a:r>
            <a:r>
              <a:rPr lang="he-IL" sz="2400" dirty="0" smtClean="0">
                <a:solidFill>
                  <a:schemeClr val="tx1">
                    <a:lumMod val="50000"/>
                    <a:lumOff val="50000"/>
                  </a:schemeClr>
                </a:solidFill>
              </a:rPr>
              <a:t> חֹ֥ק יְֽהוָ֗ה אָמַ֘ר אֵלַ֥י בְּנִ֥י אַ֑תָּה אֲ֝נִ֗י הַיּ֥וֹם יְלִדְתִּֽיךָ׃ </a:t>
            </a:r>
          </a:p>
          <a:p>
            <a:pPr algn="r"/>
            <a:r>
              <a:rPr lang="he-IL" sz="2400" dirty="0" smtClean="0">
                <a:solidFill>
                  <a:schemeClr val="tx1">
                    <a:lumMod val="50000"/>
                    <a:lumOff val="50000"/>
                  </a:schemeClr>
                </a:solidFill>
              </a:rPr>
              <a:t>‎8 ‏שְׁאַ֤ל מִמֶּ֗נִּי וְאֶתְּנָ֣ה ג֭וֹיִם נַחֲלָתֶ֑ךָ וַ֝אֲחֻזָּתְךָ֗ אַפְסֵי־אָֽרֶץ׃ </a:t>
            </a:r>
          </a:p>
          <a:p>
            <a:pPr algn="r"/>
            <a:r>
              <a:rPr lang="he-IL" sz="2400" dirty="0" smtClean="0">
                <a:solidFill>
                  <a:schemeClr val="tx1">
                    <a:lumMod val="50000"/>
                    <a:lumOff val="50000"/>
                  </a:schemeClr>
                </a:solidFill>
              </a:rPr>
              <a:t>‎9 ‏תְּ֭רֹעֵם בְּשֵׁ֣בֶט בַּרְזֶ֑ל כִּכְלִ֖י יוֹצֵ֣ר תְּנַפְּצֵֽם׃ </a:t>
            </a:r>
          </a:p>
          <a:p>
            <a:pPr algn="r"/>
            <a:r>
              <a:rPr lang="he-IL" sz="2400" dirty="0" smtClean="0">
                <a:solidFill>
                  <a:schemeClr val="tx1">
                    <a:lumMod val="50000"/>
                    <a:lumOff val="50000"/>
                  </a:schemeClr>
                </a:solidFill>
              </a:rPr>
              <a:t>‎10 ‏וְ֭עַתָּה מְלָכִ֣ים הַשְׂכִּ֑ילוּ הִ֝וָּסְר֗וּ שֹׁ֣פְטֵי אָֽרֶץ׃ </a:t>
            </a:r>
          </a:p>
          <a:p>
            <a:pPr algn="r"/>
            <a:r>
              <a:rPr lang="he-IL" sz="2400" dirty="0" smtClean="0">
                <a:solidFill>
                  <a:schemeClr val="tx1">
                    <a:lumMod val="50000"/>
                    <a:lumOff val="50000"/>
                  </a:schemeClr>
                </a:solidFill>
              </a:rPr>
              <a:t>‎11 ‏עִבְד֣וּ אֶת־יְהוָ֣ה בְּיִרְאָ֑ה וְ֝גִ֗ילוּ בִּרְעָדָֽה׃ </a:t>
            </a:r>
          </a:p>
          <a:p>
            <a:pPr algn="r"/>
            <a:r>
              <a:rPr lang="he-IL" sz="2400" dirty="0" smtClean="0">
                <a:solidFill>
                  <a:schemeClr val="tx1">
                    <a:lumMod val="50000"/>
                    <a:lumOff val="50000"/>
                  </a:schemeClr>
                </a:solidFill>
              </a:rPr>
              <a:t>‎12 ‏נַשְּׁקוּ־בַ֡ר פֶּן־יֶאֱנַ֤ף׀ וְתֹ֬אבְדוּ דֶ֗רֶךְ כִּֽי־יִבְעַ֣ר כִּמְעַ֣ט אַפּ֑וֹ אַ֝שְׁרֵ֗י כָּל־ח֥וֹסֵי בֽוֹ׃ </a:t>
            </a:r>
          </a:p>
          <a:p>
            <a:pPr marL="0" marR="0" lvl="0" indent="0" algn="l" defTabSz="914400" rtl="0" eaLnBrk="0" fontAlgn="base" latinLnBrk="0" hangingPunct="0">
              <a:lnSpc>
                <a:spcPct val="100000"/>
              </a:lnSpc>
              <a:spcBef>
                <a:spcPct val="0"/>
              </a:spcBef>
              <a:spcAft>
                <a:spcPct val="0"/>
              </a:spcAft>
              <a:buClrTx/>
              <a:buSzTx/>
              <a:tabLst/>
            </a:pPr>
            <a:endParaRPr kumimoji="0" lang="en-US" sz="4000" b="1" i="0" u="none" strike="noStrike" cap="none" normalizeH="0" baseline="0" dirty="0" smtClean="0">
              <a:ln>
                <a:noFill/>
              </a:ln>
              <a:solidFill>
                <a:schemeClr val="tx1">
                  <a:lumMod val="50000"/>
                  <a:lumOff val="50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381000" y="1214021"/>
            <a:ext cx="6096000" cy="5262979"/>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110</a:t>
            </a:r>
          </a:p>
          <a:p>
            <a:endParaRPr lang="en-US" sz="2400" b="1" dirty="0" smtClean="0">
              <a:solidFill>
                <a:srgbClr val="FFFF00"/>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1</a:t>
            </a:r>
          </a:p>
          <a:p>
            <a:r>
              <a:rPr lang="en-US" sz="2400" b="1" dirty="0" smtClean="0">
                <a:solidFill>
                  <a:schemeClr val="bg1"/>
                </a:solidFill>
                <a:effectLst>
                  <a:outerShdw blurRad="38100" dist="38100" dir="2700000" algn="tl">
                    <a:srgbClr val="000000">
                      <a:alpha val="43137"/>
                    </a:srgbClr>
                  </a:outerShdw>
                </a:effectLst>
              </a:rPr>
              <a:t>The Lord says to my Lord:</a:t>
            </a:r>
          </a:p>
          <a:p>
            <a:pPr lvl="1"/>
            <a:r>
              <a:rPr lang="en-US" sz="2400" b="1" dirty="0" smtClean="0">
                <a:solidFill>
                  <a:schemeClr val="bg1"/>
                </a:solidFill>
                <a:effectLst>
                  <a:outerShdw blurRad="38100" dist="38100" dir="2700000" algn="tl">
                    <a:srgbClr val="000000">
                      <a:alpha val="43137"/>
                    </a:srgbClr>
                  </a:outerShdw>
                </a:effectLst>
              </a:rPr>
              <a:t/>
            </a:r>
            <a:br>
              <a:rPr lang="en-US" sz="2400" b="1" dirty="0" smtClean="0">
                <a:solidFill>
                  <a:schemeClr val="bg1"/>
                </a:solidFill>
                <a:effectLst>
                  <a:outerShdw blurRad="38100" dist="38100" dir="2700000" algn="tl">
                    <a:srgbClr val="000000">
                      <a:alpha val="43137"/>
                    </a:srgbClr>
                  </a:outerShdw>
                </a:effectLst>
              </a:rPr>
            </a:br>
            <a:r>
              <a:rPr lang="en-US" sz="2400" b="1" i="1" dirty="0" smtClean="0">
                <a:solidFill>
                  <a:schemeClr val="bg1"/>
                </a:solidFill>
                <a:effectLst>
                  <a:outerShdw blurRad="38100" dist="38100" dir="2700000" algn="tl">
                    <a:srgbClr val="000000">
                      <a:alpha val="43137"/>
                    </a:srgbClr>
                  </a:outerShdw>
                </a:effectLst>
              </a:rPr>
              <a:t>“Sit at my right hand,</a:t>
            </a:r>
            <a:br>
              <a:rPr lang="en-US" sz="2400" b="1" i="1" dirty="0" smtClean="0">
                <a:solidFill>
                  <a:schemeClr val="bg1"/>
                </a:solidFill>
                <a:effectLst>
                  <a:outerShdw blurRad="38100" dist="38100" dir="2700000" algn="tl">
                    <a:srgbClr val="000000">
                      <a:alpha val="43137"/>
                    </a:srgbClr>
                  </a:outerShdw>
                </a:effectLst>
              </a:rPr>
            </a:br>
            <a:r>
              <a:rPr lang="en-US" sz="2400" b="1" i="1" dirty="0" smtClean="0">
                <a:solidFill>
                  <a:schemeClr val="bg1"/>
                </a:solidFill>
                <a:effectLst>
                  <a:outerShdw blurRad="38100" dist="38100" dir="2700000" algn="tl">
                    <a:srgbClr val="000000">
                      <a:alpha val="43137"/>
                    </a:srgbClr>
                  </a:outerShdw>
                </a:effectLst>
              </a:rPr>
              <a:t>until I make your enemies your footstool.”</a:t>
            </a:r>
          </a:p>
          <a:p>
            <a:pPr lvl="1"/>
            <a:endParaRPr lang="en-US" sz="2400" b="1" i="1" dirty="0" smtClean="0">
              <a:solidFill>
                <a:schemeClr val="bg1"/>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4</a:t>
            </a:r>
          </a:p>
          <a:p>
            <a:r>
              <a:rPr lang="en-US" sz="2400" b="1" i="1" dirty="0" smtClean="0">
                <a:solidFill>
                  <a:schemeClr val="bg1"/>
                </a:solidFill>
                <a:effectLst>
                  <a:outerShdw blurRad="38100" dist="38100" dir="2700000" algn="tl">
                    <a:srgbClr val="000000">
                      <a:alpha val="43137"/>
                    </a:srgbClr>
                  </a:outerShdw>
                </a:effectLst>
              </a:rPr>
              <a:t>The Lord has sworn</a:t>
            </a:r>
            <a:br>
              <a:rPr lang="en-US" sz="2400" b="1" i="1" dirty="0" smtClean="0">
                <a:solidFill>
                  <a:schemeClr val="bg1"/>
                </a:solidFill>
                <a:effectLst>
                  <a:outerShdw blurRad="38100" dist="38100" dir="2700000" algn="tl">
                    <a:srgbClr val="000000">
                      <a:alpha val="43137"/>
                    </a:srgbClr>
                  </a:outerShdw>
                </a:effectLst>
              </a:rPr>
            </a:br>
            <a:r>
              <a:rPr lang="en-US" sz="2400" b="1" i="1" dirty="0" smtClean="0">
                <a:solidFill>
                  <a:schemeClr val="bg1"/>
                </a:solidFill>
                <a:effectLst>
                  <a:outerShdw blurRad="38100" dist="38100" dir="2700000" algn="tl">
                    <a:srgbClr val="000000">
                      <a:alpha val="43137"/>
                    </a:srgbClr>
                  </a:outerShdw>
                </a:effectLst>
              </a:rPr>
              <a:t>and will not change his mind,</a:t>
            </a:r>
          </a:p>
          <a:p>
            <a:pPr lvl="1"/>
            <a:r>
              <a:rPr lang="en-US" sz="2400" b="1" i="1" dirty="0" smtClean="0">
                <a:solidFill>
                  <a:schemeClr val="bg1"/>
                </a:solidFill>
                <a:effectLst>
                  <a:outerShdw blurRad="38100" dist="38100" dir="2700000" algn="tl">
                    <a:srgbClr val="000000">
                      <a:alpha val="43137"/>
                    </a:srgbClr>
                  </a:outerShdw>
                </a:effectLst>
              </a:rPr>
              <a:t/>
            </a:r>
            <a:br>
              <a:rPr lang="en-US" sz="2400" b="1" i="1" dirty="0" smtClean="0">
                <a:solidFill>
                  <a:schemeClr val="bg1"/>
                </a:solidFill>
                <a:effectLst>
                  <a:outerShdw blurRad="38100" dist="38100" dir="2700000" algn="tl">
                    <a:srgbClr val="000000">
                      <a:alpha val="43137"/>
                    </a:srgbClr>
                  </a:outerShdw>
                </a:effectLst>
              </a:rPr>
            </a:br>
            <a:r>
              <a:rPr lang="en-US" sz="2400" b="1" i="1" dirty="0" smtClean="0">
                <a:solidFill>
                  <a:schemeClr val="bg1"/>
                </a:solidFill>
                <a:effectLst>
                  <a:outerShdw blurRad="38100" dist="38100" dir="2700000" algn="tl">
                    <a:srgbClr val="000000">
                      <a:alpha val="43137"/>
                    </a:srgbClr>
                  </a:outerShdw>
                </a:effectLst>
              </a:rPr>
              <a:t>“You are a priest forever</a:t>
            </a:r>
            <a:br>
              <a:rPr lang="en-US" sz="2400" b="1" i="1" dirty="0" smtClean="0">
                <a:solidFill>
                  <a:schemeClr val="bg1"/>
                </a:solidFill>
                <a:effectLst>
                  <a:outerShdw blurRad="38100" dist="38100" dir="2700000" algn="tl">
                    <a:srgbClr val="000000">
                      <a:alpha val="43137"/>
                    </a:srgbClr>
                  </a:outerShdw>
                </a:effectLst>
              </a:rPr>
            </a:br>
            <a:r>
              <a:rPr lang="en-US" sz="2400" b="1" i="1" dirty="0" smtClean="0">
                <a:solidFill>
                  <a:schemeClr val="bg1"/>
                </a:solidFill>
                <a:effectLst>
                  <a:outerShdw blurRad="38100" dist="38100" dir="2700000" algn="tl">
                    <a:srgbClr val="000000">
                      <a:alpha val="43137"/>
                    </a:srgbClr>
                  </a:outerShdw>
                </a:effectLst>
              </a:rPr>
              <a:t>after the order of Melchizedek.”</a:t>
            </a:r>
            <a:endParaRPr lang="en-US" sz="2400" b="1" i="1"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1371600" y="1295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6" name="Rectangle 5"/>
          <p:cNvSpPr/>
          <p:nvPr/>
        </p:nvSpPr>
        <p:spPr>
          <a:xfrm>
            <a:off x="4191000" y="1752600"/>
            <a:ext cx="4572000" cy="4154984"/>
          </a:xfrm>
          <a:prstGeom prst="rect">
            <a:avLst/>
          </a:prstGeom>
          <a:solidFill>
            <a:schemeClr val="bg1"/>
          </a:solidFill>
          <a:ln>
            <a:solidFill>
              <a:schemeClr val="tx1"/>
            </a:solidFill>
          </a:ln>
          <a:effectLst>
            <a:outerShdw blurRad="50800" dist="254000" dir="2700000" algn="tl" rotWithShape="0">
              <a:prstClr val="black">
                <a:alpha val="40000"/>
              </a:prstClr>
            </a:outerShdw>
          </a:effectLst>
        </p:spPr>
        <p:txBody>
          <a:bodyPr>
            <a:spAutoFit/>
          </a:bodyPr>
          <a:lstStyle/>
          <a:p>
            <a:r>
              <a:rPr lang="en-US" sz="2400" b="1" dirty="0" smtClean="0">
                <a:solidFill>
                  <a:schemeClr val="tx2"/>
                </a:solidFill>
                <a:effectLst>
                  <a:outerShdw blurRad="38100" dist="38100" dir="2700000" algn="tl">
                    <a:srgbClr val="000000">
                      <a:alpha val="43137"/>
                    </a:srgbClr>
                  </a:outerShdw>
                </a:effectLst>
              </a:rPr>
              <a:t>“What do you think about the Christ? Whose son is he?”</a:t>
            </a:r>
          </a:p>
          <a:p>
            <a:endParaRPr lang="en-US" sz="2400" b="1" dirty="0" smtClean="0">
              <a:solidFill>
                <a:schemeClr val="tx2"/>
              </a:solidFill>
              <a:effectLst>
                <a:outerShdw blurRad="38100" dist="38100" dir="2700000" algn="tl">
                  <a:srgbClr val="000000">
                    <a:alpha val="43137"/>
                  </a:srgbClr>
                </a:outerShdw>
              </a:effectLst>
            </a:endParaRPr>
          </a:p>
          <a:p>
            <a:r>
              <a:rPr lang="en-US" sz="2400" dirty="0" smtClean="0"/>
              <a:t>They said to him, </a:t>
            </a:r>
            <a:r>
              <a:rPr lang="en-US" sz="2400" b="1" dirty="0" smtClean="0">
                <a:effectLst>
                  <a:outerShdw blurRad="38100" dist="38100" dir="2700000" algn="tl">
                    <a:srgbClr val="000000">
                      <a:alpha val="43137"/>
                    </a:srgbClr>
                  </a:outerShdw>
                </a:effectLst>
              </a:rPr>
              <a:t>“The son of David.” </a:t>
            </a:r>
          </a:p>
          <a:p>
            <a:endParaRPr lang="en-US" sz="2400" b="1" dirty="0" smtClean="0">
              <a:solidFill>
                <a:schemeClr val="tx2"/>
              </a:solidFill>
              <a:effectLst>
                <a:outerShdw blurRad="38100" dist="38100" dir="2700000" algn="tl">
                  <a:srgbClr val="000000">
                    <a:alpha val="43137"/>
                  </a:srgbClr>
                </a:outerShdw>
              </a:effectLst>
            </a:endParaRPr>
          </a:p>
          <a:p>
            <a:r>
              <a:rPr lang="en-US" sz="2400" dirty="0" smtClean="0">
                <a:solidFill>
                  <a:schemeClr val="tx2"/>
                </a:solidFill>
              </a:rPr>
              <a:t>He said to them, </a:t>
            </a:r>
            <a:r>
              <a:rPr lang="en-US" sz="2400" b="1" dirty="0" smtClean="0">
                <a:solidFill>
                  <a:schemeClr val="tx2"/>
                </a:solidFill>
                <a:effectLst>
                  <a:outerShdw blurRad="38100" dist="38100" dir="2700000" algn="tl">
                    <a:srgbClr val="000000">
                      <a:alpha val="43137"/>
                    </a:srgbClr>
                  </a:outerShdw>
                </a:effectLst>
              </a:rPr>
              <a:t>“How is it then that David, in the Spirit, calls him Lord saying,</a:t>
            </a:r>
          </a:p>
          <a:p>
            <a:pPr lvl="1"/>
            <a:r>
              <a:rPr lang="en-US" sz="2400" b="1" dirty="0" smtClean="0">
                <a:solidFill>
                  <a:schemeClr val="tx2"/>
                </a:solidFill>
                <a:effectLst>
                  <a:outerShdw blurRad="38100" dist="38100" dir="2700000" algn="tl">
                    <a:srgbClr val="000000">
                      <a:alpha val="43137"/>
                    </a:srgbClr>
                  </a:outerShdw>
                </a:effectLst>
              </a:rPr>
              <a:t>‘The Lord said to my Lord,</a:t>
            </a:r>
            <a:br>
              <a:rPr lang="en-US" sz="2400" b="1" dirty="0" smtClean="0">
                <a:solidFill>
                  <a:schemeClr val="tx2"/>
                </a:solidFill>
                <a:effectLst>
                  <a:outerShdw blurRad="38100" dist="38100" dir="2700000" algn="tl">
                    <a:srgbClr val="000000">
                      <a:alpha val="43137"/>
                    </a:srgbClr>
                  </a:outerShdw>
                </a:effectLst>
              </a:rPr>
            </a:br>
            <a:r>
              <a:rPr lang="en-US" sz="2400" b="1" dirty="0" smtClean="0">
                <a:solidFill>
                  <a:schemeClr val="tx2"/>
                </a:solidFill>
                <a:effectLst>
                  <a:outerShdw blurRad="38100" dist="38100" dir="2700000" algn="tl">
                    <a:srgbClr val="000000">
                      <a:alpha val="43137"/>
                    </a:srgbClr>
                  </a:outerShdw>
                </a:effectLst>
              </a:rPr>
              <a:t>Sit at my right hand…’ ”</a:t>
            </a:r>
            <a:endParaRPr lang="en-US" sz="2400" b="1" dirty="0">
              <a:solidFill>
                <a:schemeClr val="tx2"/>
              </a:solidFill>
              <a:effectLst>
                <a:outerShdw blurRad="38100" dist="38100" dir="2700000" algn="tl">
                  <a:srgbClr val="000000">
                    <a:alpha val="43137"/>
                  </a:srgbClr>
                </a:outerShdw>
              </a:effectLst>
            </a:endParaRPr>
          </a:p>
        </p:txBody>
      </p:sp>
      <p:sp>
        <p:nvSpPr>
          <p:cNvPr id="7" name="Rectangle 6"/>
          <p:cNvSpPr/>
          <p:nvPr/>
        </p:nvSpPr>
        <p:spPr>
          <a:xfrm>
            <a:off x="4191000" y="1752600"/>
            <a:ext cx="4572000" cy="4154984"/>
          </a:xfrm>
          <a:prstGeom prst="rect">
            <a:avLst/>
          </a:prstGeom>
          <a:solidFill>
            <a:schemeClr val="bg1"/>
          </a:solidFill>
          <a:ln>
            <a:solidFill>
              <a:schemeClr val="tx1"/>
            </a:solidFill>
          </a:ln>
          <a:effectLst>
            <a:outerShdw blurRad="50800" dist="254000" dir="2700000" algn="tl" rotWithShape="0">
              <a:prstClr val="black">
                <a:alpha val="40000"/>
              </a:prstClr>
            </a:outerShdw>
          </a:effectLst>
        </p:spPr>
        <p:txBody>
          <a:bodyPr>
            <a:spAutoFit/>
          </a:bodyPr>
          <a:lstStyle/>
          <a:p>
            <a:r>
              <a:rPr lang="en-US" sz="2400" b="1" dirty="0" smtClean="0">
                <a:solidFill>
                  <a:schemeClr val="tx2"/>
                </a:solidFill>
                <a:effectLst>
                  <a:outerShdw blurRad="38100" dist="38100" dir="2700000" algn="tl">
                    <a:srgbClr val="000000">
                      <a:alpha val="43137"/>
                    </a:srgbClr>
                  </a:outerShdw>
                </a:effectLst>
              </a:rPr>
              <a:t>“What do you think about the Christ? Whose son is he?”</a:t>
            </a:r>
          </a:p>
          <a:p>
            <a:endParaRPr lang="en-US" sz="2400" b="1" dirty="0" smtClean="0">
              <a:solidFill>
                <a:schemeClr val="tx2"/>
              </a:solidFill>
              <a:effectLst>
                <a:outerShdw blurRad="38100" dist="38100" dir="2700000" algn="tl">
                  <a:srgbClr val="000000">
                    <a:alpha val="43137"/>
                  </a:srgbClr>
                </a:outerShdw>
              </a:effectLst>
            </a:endParaRPr>
          </a:p>
          <a:p>
            <a:r>
              <a:rPr lang="en-US" sz="2400" dirty="0" smtClean="0"/>
              <a:t>They said to him, </a:t>
            </a:r>
            <a:r>
              <a:rPr lang="en-US" sz="2400" b="1" dirty="0" smtClean="0">
                <a:effectLst>
                  <a:outerShdw blurRad="38100" dist="38100" dir="2700000" algn="tl">
                    <a:srgbClr val="000000">
                      <a:alpha val="43137"/>
                    </a:srgbClr>
                  </a:outerShdw>
                </a:effectLst>
              </a:rPr>
              <a:t>“The son of David.” </a:t>
            </a:r>
          </a:p>
          <a:p>
            <a:endParaRPr lang="en-US" sz="2400" b="1" dirty="0" smtClean="0">
              <a:solidFill>
                <a:schemeClr val="tx2"/>
              </a:solidFill>
              <a:effectLst>
                <a:outerShdw blurRad="38100" dist="38100" dir="2700000" algn="tl">
                  <a:srgbClr val="000000">
                    <a:alpha val="43137"/>
                  </a:srgbClr>
                </a:outerShdw>
              </a:effectLst>
            </a:endParaRPr>
          </a:p>
          <a:p>
            <a:r>
              <a:rPr lang="en-US" sz="2400" dirty="0" smtClean="0">
                <a:solidFill>
                  <a:schemeClr val="tx2"/>
                </a:solidFill>
              </a:rPr>
              <a:t>He said to them, </a:t>
            </a:r>
            <a:r>
              <a:rPr lang="en-US" sz="2400" b="1" dirty="0" smtClean="0">
                <a:solidFill>
                  <a:schemeClr val="tx2"/>
                </a:solidFill>
                <a:effectLst>
                  <a:outerShdw blurRad="38100" dist="38100" dir="2700000" algn="tl">
                    <a:srgbClr val="000000">
                      <a:alpha val="43137"/>
                    </a:srgbClr>
                  </a:outerShdw>
                </a:effectLst>
              </a:rPr>
              <a:t>“How is it then that David, in the Spirit, calls </a:t>
            </a:r>
            <a:r>
              <a:rPr lang="en-US" sz="2400" b="1" u="sng" dirty="0" smtClean="0">
                <a:solidFill>
                  <a:schemeClr val="tx2"/>
                </a:solidFill>
                <a:effectLst>
                  <a:outerShdw blurRad="38100" dist="38100" dir="2700000" algn="tl">
                    <a:srgbClr val="000000">
                      <a:alpha val="43137"/>
                    </a:srgbClr>
                  </a:outerShdw>
                </a:effectLst>
              </a:rPr>
              <a:t>him</a:t>
            </a:r>
            <a:r>
              <a:rPr lang="en-US" sz="2400" b="1" dirty="0" smtClean="0">
                <a:solidFill>
                  <a:schemeClr val="tx2"/>
                </a:solidFill>
                <a:effectLst>
                  <a:outerShdw blurRad="38100" dist="38100" dir="2700000" algn="tl">
                    <a:srgbClr val="000000">
                      <a:alpha val="43137"/>
                    </a:srgbClr>
                  </a:outerShdw>
                </a:effectLst>
              </a:rPr>
              <a:t> Lord saying,</a:t>
            </a:r>
          </a:p>
          <a:p>
            <a:pPr lvl="1"/>
            <a:r>
              <a:rPr lang="en-US" sz="2400" b="1" dirty="0" smtClean="0">
                <a:solidFill>
                  <a:schemeClr val="tx2"/>
                </a:solidFill>
                <a:effectLst>
                  <a:outerShdw blurRad="38100" dist="38100" dir="2700000" algn="tl">
                    <a:srgbClr val="000000">
                      <a:alpha val="43137"/>
                    </a:srgbClr>
                  </a:outerShdw>
                </a:effectLst>
              </a:rPr>
              <a:t>‘The Lord said to my Lord,</a:t>
            </a:r>
            <a:br>
              <a:rPr lang="en-US" sz="2400" b="1" dirty="0" smtClean="0">
                <a:solidFill>
                  <a:schemeClr val="tx2"/>
                </a:solidFill>
                <a:effectLst>
                  <a:outerShdw blurRad="38100" dist="38100" dir="2700000" algn="tl">
                    <a:srgbClr val="000000">
                      <a:alpha val="43137"/>
                    </a:srgbClr>
                  </a:outerShdw>
                </a:effectLst>
              </a:rPr>
            </a:br>
            <a:r>
              <a:rPr lang="en-US" sz="2400" b="1" dirty="0" smtClean="0">
                <a:solidFill>
                  <a:schemeClr val="tx2"/>
                </a:solidFill>
                <a:effectLst>
                  <a:outerShdw blurRad="38100" dist="38100" dir="2700000" algn="tl">
                    <a:srgbClr val="000000">
                      <a:alpha val="43137"/>
                    </a:srgbClr>
                  </a:outerShdw>
                </a:effectLst>
              </a:rPr>
              <a:t>Sit at my right hand…’ ”</a:t>
            </a:r>
            <a:endParaRPr lang="en-US" sz="2400" b="1" dirty="0">
              <a:solidFill>
                <a:schemeClr val="tx2"/>
              </a:solidFill>
              <a:effectLst>
                <a:outerShdw blurRad="38100" dist="38100" dir="2700000" algn="tl">
                  <a:srgbClr val="000000">
                    <a:alpha val="43137"/>
                  </a:srgbClr>
                </a:outerShdw>
              </a:effectLst>
            </a:endParaRPr>
          </a:p>
        </p:txBody>
      </p:sp>
      <p:sp>
        <p:nvSpPr>
          <p:cNvPr id="8" name="Rectangle 7"/>
          <p:cNvSpPr/>
          <p:nvPr/>
        </p:nvSpPr>
        <p:spPr>
          <a:xfrm>
            <a:off x="4191000" y="1752600"/>
            <a:ext cx="4572000" cy="4154984"/>
          </a:xfrm>
          <a:prstGeom prst="rect">
            <a:avLst/>
          </a:prstGeom>
          <a:solidFill>
            <a:schemeClr val="bg1"/>
          </a:solidFill>
          <a:ln>
            <a:solidFill>
              <a:schemeClr val="tx1"/>
            </a:solidFill>
          </a:ln>
          <a:effectLst>
            <a:outerShdw blurRad="50800" dist="254000" dir="2700000" algn="tl" rotWithShape="0">
              <a:prstClr val="black">
                <a:alpha val="40000"/>
              </a:prstClr>
            </a:outerShdw>
          </a:effectLst>
        </p:spPr>
        <p:txBody>
          <a:bodyPr>
            <a:spAutoFit/>
          </a:bodyPr>
          <a:lstStyle/>
          <a:p>
            <a:r>
              <a:rPr lang="en-US" sz="2400" b="1" dirty="0" smtClean="0">
                <a:solidFill>
                  <a:schemeClr val="tx2"/>
                </a:solidFill>
                <a:effectLst>
                  <a:outerShdw blurRad="38100" dist="38100" dir="2700000" algn="tl">
                    <a:srgbClr val="000000">
                      <a:alpha val="43137"/>
                    </a:srgbClr>
                  </a:outerShdw>
                </a:effectLst>
              </a:rPr>
              <a:t>“What do you think about the </a:t>
            </a:r>
            <a:r>
              <a:rPr lang="en-US" sz="2400" b="1" u="sng" dirty="0" smtClean="0">
                <a:solidFill>
                  <a:schemeClr val="tx2"/>
                </a:solidFill>
                <a:effectLst>
                  <a:outerShdw blurRad="38100" dist="38100" dir="2700000" algn="tl">
                    <a:srgbClr val="000000">
                      <a:alpha val="43137"/>
                    </a:srgbClr>
                  </a:outerShdw>
                </a:effectLst>
              </a:rPr>
              <a:t>Christ</a:t>
            </a:r>
            <a:r>
              <a:rPr lang="en-US" sz="2400" b="1" dirty="0" smtClean="0">
                <a:solidFill>
                  <a:schemeClr val="tx2"/>
                </a:solidFill>
                <a:effectLst>
                  <a:outerShdw blurRad="38100" dist="38100" dir="2700000" algn="tl">
                    <a:srgbClr val="000000">
                      <a:alpha val="43137"/>
                    </a:srgbClr>
                  </a:outerShdw>
                </a:effectLst>
              </a:rPr>
              <a:t>? Whose son is he?”</a:t>
            </a:r>
          </a:p>
          <a:p>
            <a:endParaRPr lang="en-US" sz="2400" b="1" dirty="0" smtClean="0">
              <a:solidFill>
                <a:schemeClr val="tx2"/>
              </a:solidFill>
              <a:effectLst>
                <a:outerShdw blurRad="38100" dist="38100" dir="2700000" algn="tl">
                  <a:srgbClr val="000000">
                    <a:alpha val="43137"/>
                  </a:srgbClr>
                </a:outerShdw>
              </a:effectLst>
            </a:endParaRPr>
          </a:p>
          <a:p>
            <a:r>
              <a:rPr lang="en-US" sz="2400" dirty="0" smtClean="0"/>
              <a:t>They said to him, </a:t>
            </a:r>
            <a:r>
              <a:rPr lang="en-US" sz="2400" b="1" dirty="0" smtClean="0">
                <a:effectLst>
                  <a:outerShdw blurRad="38100" dist="38100" dir="2700000" algn="tl">
                    <a:srgbClr val="000000">
                      <a:alpha val="43137"/>
                    </a:srgbClr>
                  </a:outerShdw>
                </a:effectLst>
              </a:rPr>
              <a:t>“The son of David.” </a:t>
            </a:r>
          </a:p>
          <a:p>
            <a:endParaRPr lang="en-US" sz="2400" b="1" dirty="0" smtClean="0">
              <a:solidFill>
                <a:schemeClr val="tx2"/>
              </a:solidFill>
              <a:effectLst>
                <a:outerShdw blurRad="38100" dist="38100" dir="2700000" algn="tl">
                  <a:srgbClr val="000000">
                    <a:alpha val="43137"/>
                  </a:srgbClr>
                </a:outerShdw>
              </a:effectLst>
            </a:endParaRPr>
          </a:p>
          <a:p>
            <a:r>
              <a:rPr lang="en-US" sz="2400" dirty="0" smtClean="0">
                <a:solidFill>
                  <a:schemeClr val="tx2"/>
                </a:solidFill>
              </a:rPr>
              <a:t>He said to them, </a:t>
            </a:r>
            <a:r>
              <a:rPr lang="en-US" sz="2400" b="1" dirty="0" smtClean="0">
                <a:solidFill>
                  <a:schemeClr val="tx2"/>
                </a:solidFill>
                <a:effectLst>
                  <a:outerShdw blurRad="38100" dist="38100" dir="2700000" algn="tl">
                    <a:srgbClr val="000000">
                      <a:alpha val="43137"/>
                    </a:srgbClr>
                  </a:outerShdw>
                </a:effectLst>
              </a:rPr>
              <a:t>“How is it then that David, in the Spirit, calls him Lord saying,</a:t>
            </a:r>
          </a:p>
          <a:p>
            <a:pPr lvl="1"/>
            <a:r>
              <a:rPr lang="en-US" sz="2400" b="1" dirty="0" smtClean="0">
                <a:solidFill>
                  <a:schemeClr val="tx2"/>
                </a:solidFill>
                <a:effectLst>
                  <a:outerShdw blurRad="38100" dist="38100" dir="2700000" algn="tl">
                    <a:srgbClr val="000000">
                      <a:alpha val="43137"/>
                    </a:srgbClr>
                  </a:outerShdw>
                </a:effectLst>
              </a:rPr>
              <a:t>‘The Lord said to my Lord,</a:t>
            </a:r>
            <a:br>
              <a:rPr lang="en-US" sz="2400" b="1" dirty="0" smtClean="0">
                <a:solidFill>
                  <a:schemeClr val="tx2"/>
                </a:solidFill>
                <a:effectLst>
                  <a:outerShdw blurRad="38100" dist="38100" dir="2700000" algn="tl">
                    <a:srgbClr val="000000">
                      <a:alpha val="43137"/>
                    </a:srgbClr>
                  </a:outerShdw>
                </a:effectLst>
              </a:rPr>
            </a:br>
            <a:r>
              <a:rPr lang="en-US" sz="2400" b="1" dirty="0" smtClean="0">
                <a:solidFill>
                  <a:schemeClr val="tx2"/>
                </a:solidFill>
                <a:effectLst>
                  <a:outerShdw blurRad="38100" dist="38100" dir="2700000" algn="tl">
                    <a:srgbClr val="000000">
                      <a:alpha val="43137"/>
                    </a:srgbClr>
                  </a:outerShdw>
                </a:effectLst>
              </a:rPr>
              <a:t>Sit at my right hand…’ ”</a:t>
            </a:r>
            <a:endParaRPr lang="en-US" sz="2400" b="1" dirty="0">
              <a:solidFill>
                <a:schemeClr val="accent1">
                  <a:lumMod val="50000"/>
                </a:schemeClr>
              </a:solidFill>
              <a:effectLst>
                <a:outerShdw blurRad="38100" dist="38100" dir="2700000" algn="tl">
                  <a:srgbClr val="000000">
                    <a:alpha val="43137"/>
                  </a:srgbClr>
                </a:outerShdw>
              </a:effectLst>
            </a:endParaRPr>
          </a:p>
        </p:txBody>
      </p:sp>
      <p:sp>
        <p:nvSpPr>
          <p:cNvPr id="10" name="Rectangle 9"/>
          <p:cNvSpPr/>
          <p:nvPr/>
        </p:nvSpPr>
        <p:spPr>
          <a:xfrm>
            <a:off x="4191000" y="1752600"/>
            <a:ext cx="4572000" cy="4893647"/>
          </a:xfrm>
          <a:prstGeom prst="rect">
            <a:avLst/>
          </a:prstGeom>
          <a:solidFill>
            <a:schemeClr val="bg1"/>
          </a:solidFill>
          <a:ln>
            <a:solidFill>
              <a:schemeClr val="tx1"/>
            </a:solidFill>
          </a:ln>
          <a:effectLst>
            <a:outerShdw blurRad="50800" dist="254000" dir="2700000" algn="tl" rotWithShape="0">
              <a:prstClr val="black">
                <a:alpha val="40000"/>
              </a:prstClr>
            </a:outerShdw>
          </a:effectLst>
        </p:spPr>
        <p:txBody>
          <a:bodyPr>
            <a:spAutoFit/>
          </a:bodyPr>
          <a:lstStyle/>
          <a:p>
            <a:r>
              <a:rPr lang="en-US" sz="2400" b="1" dirty="0" smtClean="0">
                <a:solidFill>
                  <a:schemeClr val="tx2"/>
                </a:solidFill>
                <a:effectLst>
                  <a:outerShdw blurRad="38100" dist="38100" dir="2700000" algn="tl">
                    <a:srgbClr val="000000">
                      <a:alpha val="43137"/>
                    </a:srgbClr>
                  </a:outerShdw>
                </a:effectLst>
              </a:rPr>
              <a:t>“What do you think about the </a:t>
            </a:r>
            <a:r>
              <a:rPr lang="en-US" sz="2400" b="1" u="sng" dirty="0" smtClean="0">
                <a:solidFill>
                  <a:schemeClr val="tx2"/>
                </a:solidFill>
                <a:effectLst>
                  <a:outerShdw blurRad="38100" dist="38100" dir="2700000" algn="tl">
                    <a:srgbClr val="000000">
                      <a:alpha val="43137"/>
                    </a:srgbClr>
                  </a:outerShdw>
                </a:effectLst>
              </a:rPr>
              <a:t>Christ</a:t>
            </a:r>
            <a:r>
              <a:rPr lang="en-US" sz="2400" b="1" dirty="0" smtClean="0">
                <a:solidFill>
                  <a:schemeClr val="tx2"/>
                </a:solidFill>
                <a:effectLst>
                  <a:outerShdw blurRad="38100" dist="38100" dir="2700000" algn="tl">
                    <a:srgbClr val="000000">
                      <a:alpha val="43137"/>
                    </a:srgbClr>
                  </a:outerShdw>
                </a:effectLst>
              </a:rPr>
              <a:t>? Whose son is he?”</a:t>
            </a:r>
          </a:p>
          <a:p>
            <a:endParaRPr lang="en-US" sz="2400" b="1" dirty="0" smtClean="0">
              <a:solidFill>
                <a:schemeClr val="tx2"/>
              </a:solidFill>
              <a:effectLst>
                <a:outerShdw blurRad="38100" dist="38100" dir="2700000" algn="tl">
                  <a:srgbClr val="000000">
                    <a:alpha val="43137"/>
                  </a:srgbClr>
                </a:outerShdw>
              </a:effectLst>
            </a:endParaRPr>
          </a:p>
          <a:p>
            <a:r>
              <a:rPr lang="en-US" sz="2400" dirty="0" smtClean="0"/>
              <a:t>They said to him, </a:t>
            </a:r>
            <a:r>
              <a:rPr lang="en-US" sz="2400" b="1" dirty="0" smtClean="0">
                <a:effectLst>
                  <a:outerShdw blurRad="38100" dist="38100" dir="2700000" algn="tl">
                    <a:srgbClr val="000000">
                      <a:alpha val="43137"/>
                    </a:srgbClr>
                  </a:outerShdw>
                </a:effectLst>
              </a:rPr>
              <a:t>“The son of David.” </a:t>
            </a:r>
          </a:p>
          <a:p>
            <a:endParaRPr lang="en-US" sz="2400" b="1" dirty="0" smtClean="0">
              <a:solidFill>
                <a:schemeClr val="tx2"/>
              </a:solidFill>
              <a:effectLst>
                <a:outerShdw blurRad="38100" dist="38100" dir="2700000" algn="tl">
                  <a:srgbClr val="000000">
                    <a:alpha val="43137"/>
                  </a:srgbClr>
                </a:outerShdw>
              </a:effectLst>
            </a:endParaRPr>
          </a:p>
          <a:p>
            <a:r>
              <a:rPr lang="en-US" sz="2400" dirty="0" smtClean="0">
                <a:solidFill>
                  <a:schemeClr val="tx2"/>
                </a:solidFill>
              </a:rPr>
              <a:t>He said to them, </a:t>
            </a:r>
            <a:r>
              <a:rPr lang="en-US" sz="2400" b="1" dirty="0" smtClean="0">
                <a:solidFill>
                  <a:schemeClr val="tx2"/>
                </a:solidFill>
                <a:effectLst>
                  <a:outerShdw blurRad="38100" dist="38100" dir="2700000" algn="tl">
                    <a:srgbClr val="000000">
                      <a:alpha val="43137"/>
                    </a:srgbClr>
                  </a:outerShdw>
                </a:effectLst>
              </a:rPr>
              <a:t>“How is it then that David, in the Spirit, calls him Lord saying,</a:t>
            </a:r>
          </a:p>
          <a:p>
            <a:pPr lvl="1"/>
            <a:r>
              <a:rPr lang="en-US" sz="2400" b="1" dirty="0" smtClean="0">
                <a:solidFill>
                  <a:schemeClr val="tx2"/>
                </a:solidFill>
                <a:effectLst>
                  <a:outerShdw blurRad="38100" dist="38100" dir="2700000" algn="tl">
                    <a:srgbClr val="000000">
                      <a:alpha val="43137"/>
                    </a:srgbClr>
                  </a:outerShdw>
                </a:effectLst>
              </a:rPr>
              <a:t>‘The Lord said to my Lord,</a:t>
            </a:r>
            <a:br>
              <a:rPr lang="en-US" sz="2400" b="1" dirty="0" smtClean="0">
                <a:solidFill>
                  <a:schemeClr val="tx2"/>
                </a:solidFill>
                <a:effectLst>
                  <a:outerShdw blurRad="38100" dist="38100" dir="2700000" algn="tl">
                    <a:srgbClr val="000000">
                      <a:alpha val="43137"/>
                    </a:srgbClr>
                  </a:outerShdw>
                </a:effectLst>
              </a:rPr>
            </a:br>
            <a:r>
              <a:rPr lang="en-US" sz="2400" b="1" dirty="0" smtClean="0">
                <a:solidFill>
                  <a:schemeClr val="tx2"/>
                </a:solidFill>
                <a:effectLst>
                  <a:outerShdw blurRad="38100" dist="38100" dir="2700000" algn="tl">
                    <a:srgbClr val="000000">
                      <a:alpha val="43137"/>
                    </a:srgbClr>
                  </a:outerShdw>
                </a:effectLst>
              </a:rPr>
              <a:t>Sit at my right hand…’</a:t>
            </a:r>
          </a:p>
          <a:p>
            <a:r>
              <a:rPr lang="en-US" sz="2400" b="1" dirty="0" smtClean="0">
                <a:solidFill>
                  <a:schemeClr val="accent1">
                    <a:lumMod val="50000"/>
                  </a:schemeClr>
                </a:solidFill>
                <a:effectLst>
                  <a:outerShdw blurRad="38100" dist="38100" dir="2700000" algn="tl">
                    <a:srgbClr val="000000">
                      <a:alpha val="43137"/>
                    </a:srgbClr>
                  </a:outerShdw>
                </a:effectLst>
              </a:rPr>
              <a:t>If then David calls </a:t>
            </a:r>
            <a:r>
              <a:rPr lang="en-US" sz="2400" b="1" u="sng" dirty="0" smtClean="0">
                <a:solidFill>
                  <a:schemeClr val="accent1">
                    <a:lumMod val="50000"/>
                  </a:schemeClr>
                </a:solidFill>
                <a:effectLst>
                  <a:outerShdw blurRad="38100" dist="38100" dir="2700000" algn="tl">
                    <a:srgbClr val="000000">
                      <a:alpha val="43137"/>
                    </a:srgbClr>
                  </a:outerShdw>
                </a:effectLst>
              </a:rPr>
              <a:t>him</a:t>
            </a:r>
            <a:r>
              <a:rPr lang="en-US" sz="2400" b="1" dirty="0" smtClean="0">
                <a:solidFill>
                  <a:schemeClr val="accent1">
                    <a:lumMod val="50000"/>
                  </a:schemeClr>
                </a:solidFill>
                <a:effectLst>
                  <a:outerShdw blurRad="38100" dist="38100" dir="2700000" algn="tl">
                    <a:srgbClr val="000000">
                      <a:alpha val="43137"/>
                    </a:srgbClr>
                  </a:outerShdw>
                </a:effectLst>
              </a:rPr>
              <a:t> Lord, how is </a:t>
            </a:r>
            <a:r>
              <a:rPr lang="en-US" sz="2400" b="1" u="sng" dirty="0" smtClean="0">
                <a:solidFill>
                  <a:schemeClr val="accent1">
                    <a:lumMod val="50000"/>
                  </a:schemeClr>
                </a:solidFill>
                <a:effectLst>
                  <a:outerShdw blurRad="38100" dist="38100" dir="2700000" algn="tl">
                    <a:srgbClr val="000000">
                      <a:alpha val="43137"/>
                    </a:srgbClr>
                  </a:outerShdw>
                </a:effectLst>
              </a:rPr>
              <a:t>he</a:t>
            </a:r>
            <a:r>
              <a:rPr lang="en-US" sz="2400" b="1" dirty="0" smtClean="0">
                <a:solidFill>
                  <a:schemeClr val="accent1">
                    <a:lumMod val="50000"/>
                  </a:schemeClr>
                </a:solidFill>
                <a:effectLst>
                  <a:outerShdw blurRad="38100" dist="38100" dir="2700000" algn="tl">
                    <a:srgbClr val="000000">
                      <a:alpha val="43137"/>
                    </a:srgbClr>
                  </a:outerShdw>
                </a:effectLst>
              </a:rPr>
              <a:t> his son?” </a:t>
            </a:r>
            <a:endParaRPr lang="en-US" sz="2400" b="1" dirty="0">
              <a:solidFill>
                <a:schemeClr val="accent1">
                  <a:lumMod val="50000"/>
                </a:schemeClr>
              </a:solidFill>
              <a:effectLst>
                <a:outerShdw blurRad="38100" dist="38100" dir="2700000" algn="tl">
                  <a:srgbClr val="000000">
                    <a:alpha val="43137"/>
                  </a:srgbClr>
                </a:outerShdw>
              </a:effectLs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path" presetSubtype="0" accel="50000" decel="50000" fill="hold" grpId="0" nodeType="withEffect">
                                  <p:stCondLst>
                                    <p:cond delay="0"/>
                                  </p:stCondLst>
                                  <p:childTnLst>
                                    <p:animMotion origin="layout" path="M 3.33333E-6 -2.59259E-6 L 0.35416 -0.1544 " pathEditMode="relative" rAng="0" ptsTypes="AA">
                                      <p:cBhvr>
                                        <p:cTn id="6" dur="1000" fill="hold"/>
                                        <p:tgtEl>
                                          <p:spTgt spid="5"/>
                                        </p:tgtEl>
                                        <p:attrNameLst>
                                          <p:attrName>ppt_x</p:attrName>
                                          <p:attrName>ppt_y</p:attrName>
                                        </p:attrNameLst>
                                      </p:cBhvr>
                                      <p:rCtr x="177" y="-77"/>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495800" y="3661767"/>
            <a:ext cx="4267200" cy="2308324"/>
          </a:xfrm>
          <a:prstGeom prst="rect">
            <a:avLst/>
          </a:prstGeom>
          <a:solidFill>
            <a:schemeClr val="bg1"/>
          </a:solidFill>
          <a:ln>
            <a:solidFill>
              <a:schemeClr val="tx1"/>
            </a:solidFill>
          </a:ln>
        </p:spPr>
        <p:txBody>
          <a:bodyPr wrap="square" rtlCol="0">
            <a:spAutoFit/>
          </a:bodyPr>
          <a:lstStyle/>
          <a:p>
            <a:r>
              <a:rPr lang="en-US" sz="2400" b="1" u="sng" dirty="0" smtClean="0">
                <a:effectLst>
                  <a:outerShdw blurRad="38100" dist="38100" dir="2700000" algn="tl">
                    <a:srgbClr val="000000">
                      <a:alpha val="43137"/>
                    </a:srgbClr>
                  </a:outerShdw>
                </a:effectLst>
              </a:rPr>
              <a:t>Mt 21:9</a:t>
            </a:r>
          </a:p>
          <a:p>
            <a:r>
              <a:rPr lang="en-US" sz="2400" b="1" dirty="0" smtClean="0"/>
              <a:t>“</a:t>
            </a:r>
            <a:r>
              <a:rPr lang="en-US" sz="2400" b="1" u="sng" dirty="0" smtClean="0"/>
              <a:t>Hosanna</a:t>
            </a:r>
            <a:r>
              <a:rPr lang="en-US" sz="2400" b="1" dirty="0" smtClean="0"/>
              <a:t> to the Son of David!</a:t>
            </a:r>
          </a:p>
          <a:p>
            <a:endParaRPr lang="en-US" sz="2400" b="1" dirty="0" smtClean="0"/>
          </a:p>
          <a:p>
            <a:r>
              <a:rPr lang="en-US" sz="2400" b="1" dirty="0" smtClean="0"/>
              <a:t>Blessed is he who comes</a:t>
            </a:r>
          </a:p>
          <a:p>
            <a:r>
              <a:rPr lang="en-US" sz="2400" b="1" dirty="0" smtClean="0"/>
              <a:t>in the name of the Lord! Hosanna in the highest!” </a:t>
            </a:r>
            <a:endParaRPr lang="en-US" sz="2400" b="1" dirty="0"/>
          </a:p>
        </p:txBody>
      </p:sp>
      <p:sp>
        <p:nvSpPr>
          <p:cNvPr id="4" name="Rectangle 3"/>
          <p:cNvSpPr/>
          <p:nvPr/>
        </p:nvSpPr>
        <p:spPr>
          <a:xfrm>
            <a:off x="228600" y="2590800"/>
            <a:ext cx="4038600" cy="304698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118</a:t>
            </a:r>
          </a:p>
          <a:p>
            <a:endParaRPr lang="en-US" sz="2400" b="1" dirty="0" smtClean="0">
              <a:solidFill>
                <a:srgbClr val="FFFF00"/>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25a</a:t>
            </a:r>
          </a:p>
          <a:p>
            <a:r>
              <a:rPr lang="en-US" sz="2400" b="1" u="sng" dirty="0" smtClean="0">
                <a:solidFill>
                  <a:schemeClr val="bg1"/>
                </a:solidFill>
                <a:effectLst>
                  <a:outerShdw blurRad="38100" dist="38100" dir="2700000" algn="tl">
                    <a:srgbClr val="000000">
                      <a:alpha val="43137"/>
                    </a:srgbClr>
                  </a:outerShdw>
                </a:effectLst>
              </a:rPr>
              <a:t>Save</a:t>
            </a:r>
            <a:r>
              <a:rPr lang="en-US" sz="2400" b="1" dirty="0" smtClean="0">
                <a:solidFill>
                  <a:schemeClr val="bg1"/>
                </a:solidFill>
                <a:effectLst>
                  <a:outerShdw blurRad="38100" dist="38100" dir="2700000" algn="tl">
                    <a:srgbClr val="000000">
                      <a:alpha val="43137"/>
                    </a:srgbClr>
                  </a:outerShdw>
                </a:effectLst>
              </a:rPr>
              <a:t> us, </a:t>
            </a:r>
            <a:r>
              <a:rPr lang="en-US" sz="2400" b="1" u="sng" dirty="0" smtClean="0">
                <a:solidFill>
                  <a:schemeClr val="bg1"/>
                </a:solidFill>
                <a:effectLst>
                  <a:outerShdw blurRad="38100" dist="38100" dir="2700000" algn="tl">
                    <a:srgbClr val="000000">
                      <a:alpha val="43137"/>
                    </a:srgbClr>
                  </a:outerShdw>
                </a:effectLst>
              </a:rPr>
              <a:t>we pray</a:t>
            </a:r>
            <a:r>
              <a:rPr lang="en-US" sz="2400" b="1" dirty="0" smtClean="0">
                <a:solidFill>
                  <a:schemeClr val="bg1"/>
                </a:solidFill>
                <a:effectLst>
                  <a:outerShdw blurRad="38100" dist="38100" dir="2700000" algn="tl">
                    <a:srgbClr val="000000">
                      <a:alpha val="43137"/>
                    </a:srgbClr>
                  </a:outerShdw>
                </a:effectLst>
              </a:rPr>
              <a:t>, O Lord!</a:t>
            </a:r>
            <a:br>
              <a:rPr lang="en-US" sz="2400" b="1" dirty="0" smtClean="0">
                <a:solidFill>
                  <a:schemeClr val="bg1"/>
                </a:solidFill>
                <a:effectLst>
                  <a:outerShdw blurRad="38100" dist="38100" dir="2700000" algn="tl">
                    <a:srgbClr val="000000">
                      <a:alpha val="43137"/>
                    </a:srgbClr>
                  </a:outerShdw>
                </a:effectLst>
              </a:rPr>
            </a:br>
            <a:endParaRPr lang="en-US" sz="2400" b="1" i="1" dirty="0" smtClean="0">
              <a:solidFill>
                <a:schemeClr val="bg1"/>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26a</a:t>
            </a:r>
          </a:p>
          <a:p>
            <a:r>
              <a:rPr lang="en-US" sz="2400" b="1" dirty="0" smtClean="0">
                <a:solidFill>
                  <a:schemeClr val="bg1"/>
                </a:solidFill>
                <a:effectLst>
                  <a:outerShdw blurRad="38100" dist="38100" dir="2700000" algn="tl">
                    <a:srgbClr val="000000">
                      <a:alpha val="43137"/>
                    </a:srgbClr>
                  </a:outerShdw>
                </a:effectLst>
              </a:rPr>
              <a:t>Blessed is he who comes</a:t>
            </a:r>
          </a:p>
          <a:p>
            <a:r>
              <a:rPr lang="en-US" sz="2400" b="1" dirty="0" smtClean="0">
                <a:solidFill>
                  <a:schemeClr val="bg1"/>
                </a:solidFill>
                <a:effectLst>
                  <a:outerShdw blurRad="38100" dist="38100" dir="2700000" algn="tl">
                    <a:srgbClr val="000000">
                      <a:alpha val="43137"/>
                    </a:srgbClr>
                  </a:outerShdw>
                </a:effectLst>
              </a:rPr>
              <a:t>in the name of the Lord!</a:t>
            </a:r>
            <a:endParaRPr lang="en-US" sz="2400" b="1" i="1"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4572000" y="2444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10" name="TextBox 9"/>
          <p:cNvSpPr txBox="1"/>
          <p:nvPr/>
        </p:nvSpPr>
        <p:spPr>
          <a:xfrm>
            <a:off x="685800" y="4033123"/>
            <a:ext cx="1828800" cy="461665"/>
          </a:xfrm>
          <a:prstGeom prst="rect">
            <a:avLst/>
          </a:prstGeom>
          <a:noFill/>
        </p:spPr>
        <p:txBody>
          <a:bodyPr wrap="square" rtlCol="0">
            <a:spAutoFit/>
          </a:bodyPr>
          <a:lstStyle/>
          <a:p>
            <a:r>
              <a:rPr lang="en-US" sz="2400" b="1" i="1" dirty="0" err="1" smtClean="0">
                <a:solidFill>
                  <a:schemeClr val="bg1"/>
                </a:solidFill>
              </a:rPr>
              <a:t>hwōšî‘â</a:t>
            </a:r>
            <a:r>
              <a:rPr lang="en-US" sz="2400" b="1" i="1" dirty="0" smtClean="0">
                <a:solidFill>
                  <a:schemeClr val="bg1"/>
                </a:solidFill>
              </a:rPr>
              <a:t> </a:t>
            </a:r>
            <a:r>
              <a:rPr lang="en-US" sz="2400" b="1" i="1" dirty="0" err="1" smtClean="0">
                <a:solidFill>
                  <a:schemeClr val="bg1"/>
                </a:solidFill>
              </a:rPr>
              <a:t>nnā</a:t>
            </a:r>
            <a:r>
              <a:rPr lang="en-US" sz="2400" b="1" i="1" dirty="0" smtClean="0">
                <a:solidFill>
                  <a:schemeClr val="bg1"/>
                </a:solidFill>
              </a:rPr>
              <a:t>’</a:t>
            </a:r>
            <a:endParaRPr lang="en-US" sz="2400" b="1" i="1" dirty="0">
              <a:solidFill>
                <a:schemeClr val="bg1"/>
              </a:solidFill>
            </a:endParaRPr>
          </a:p>
        </p:txBody>
      </p:sp>
      <p:sp>
        <p:nvSpPr>
          <p:cNvPr id="12" name="Right Arrow 11"/>
          <p:cNvSpPr/>
          <p:nvPr/>
        </p:nvSpPr>
        <p:spPr>
          <a:xfrm>
            <a:off x="2590800" y="4042767"/>
            <a:ext cx="20574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3657600" y="4957167"/>
            <a:ext cx="9906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wipe(left)">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left)">
                                      <p:cBhvr>
                                        <p:cTn id="4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4" grpId="0" uiExpand="1" build="p" bldLvl="2" animBg="1"/>
      <p:bldP spid="10" grpId="0"/>
      <p:bldP spid="12" grpId="0" animBg="1"/>
      <p:bldP spid="1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495800" y="3661767"/>
            <a:ext cx="4267200" cy="2677656"/>
          </a:xfrm>
          <a:prstGeom prst="rect">
            <a:avLst/>
          </a:prstGeom>
          <a:solidFill>
            <a:schemeClr val="bg1"/>
          </a:solidFill>
          <a:ln>
            <a:solidFill>
              <a:schemeClr val="tx1"/>
            </a:solidFill>
          </a:ln>
        </p:spPr>
        <p:txBody>
          <a:bodyPr wrap="square" rtlCol="0">
            <a:spAutoFit/>
          </a:bodyPr>
          <a:lstStyle/>
          <a:p>
            <a:r>
              <a:rPr lang="en-US" sz="2400" b="1" u="sng" dirty="0" smtClean="0">
                <a:effectLst>
                  <a:outerShdw blurRad="38100" dist="38100" dir="2700000" algn="tl">
                    <a:srgbClr val="000000">
                      <a:alpha val="43137"/>
                    </a:srgbClr>
                  </a:outerShdw>
                </a:effectLst>
              </a:rPr>
              <a:t>Mk 11:9-10</a:t>
            </a:r>
          </a:p>
          <a:p>
            <a:r>
              <a:rPr lang="en-US" sz="2400" b="1" dirty="0" smtClean="0"/>
              <a:t>“Hosanna!</a:t>
            </a:r>
          </a:p>
          <a:p>
            <a:endParaRPr lang="en-US" sz="2400" b="1" dirty="0" smtClean="0"/>
          </a:p>
          <a:p>
            <a:r>
              <a:rPr lang="en-US" sz="2400" b="1" dirty="0" smtClean="0"/>
              <a:t>Blessed is he who comes in the name of the Lord! Blessed is </a:t>
            </a:r>
            <a:r>
              <a:rPr lang="en-US" sz="2400" b="1" u="sng" dirty="0" smtClean="0"/>
              <a:t>the coming kingdom</a:t>
            </a:r>
            <a:r>
              <a:rPr lang="en-US" sz="2400" b="1" dirty="0" smtClean="0"/>
              <a:t> of our father David! Hosanna in the highest!”</a:t>
            </a:r>
            <a:endParaRPr lang="en-US" sz="2400" b="1" dirty="0"/>
          </a:p>
        </p:txBody>
      </p:sp>
      <p:sp>
        <p:nvSpPr>
          <p:cNvPr id="4" name="Rectangle 3"/>
          <p:cNvSpPr/>
          <p:nvPr/>
        </p:nvSpPr>
        <p:spPr>
          <a:xfrm>
            <a:off x="228600" y="2590800"/>
            <a:ext cx="4038600" cy="304698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118</a:t>
            </a:r>
          </a:p>
          <a:p>
            <a:endParaRPr lang="en-US" sz="2400" b="1" dirty="0" smtClean="0">
              <a:solidFill>
                <a:srgbClr val="FFFF00"/>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25a</a:t>
            </a:r>
          </a:p>
          <a:p>
            <a:r>
              <a:rPr lang="en-US" sz="2400" b="1" u="sng" dirty="0" smtClean="0">
                <a:solidFill>
                  <a:schemeClr val="bg1"/>
                </a:solidFill>
                <a:effectLst>
                  <a:outerShdw blurRad="38100" dist="38100" dir="2700000" algn="tl">
                    <a:srgbClr val="000000">
                      <a:alpha val="43137"/>
                    </a:srgbClr>
                  </a:outerShdw>
                </a:effectLst>
              </a:rPr>
              <a:t>Save</a:t>
            </a:r>
            <a:r>
              <a:rPr lang="en-US" sz="2400" b="1" dirty="0" smtClean="0">
                <a:solidFill>
                  <a:schemeClr val="bg1"/>
                </a:solidFill>
                <a:effectLst>
                  <a:outerShdw blurRad="38100" dist="38100" dir="2700000" algn="tl">
                    <a:srgbClr val="000000">
                      <a:alpha val="43137"/>
                    </a:srgbClr>
                  </a:outerShdw>
                </a:effectLst>
              </a:rPr>
              <a:t> us, </a:t>
            </a:r>
            <a:r>
              <a:rPr lang="en-US" sz="2400" b="1" u="sng" dirty="0" smtClean="0">
                <a:solidFill>
                  <a:schemeClr val="bg1"/>
                </a:solidFill>
                <a:effectLst>
                  <a:outerShdw blurRad="38100" dist="38100" dir="2700000" algn="tl">
                    <a:srgbClr val="000000">
                      <a:alpha val="43137"/>
                    </a:srgbClr>
                  </a:outerShdw>
                </a:effectLst>
              </a:rPr>
              <a:t>we pray</a:t>
            </a:r>
            <a:r>
              <a:rPr lang="en-US" sz="2400" b="1" dirty="0" smtClean="0">
                <a:solidFill>
                  <a:schemeClr val="bg1"/>
                </a:solidFill>
                <a:effectLst>
                  <a:outerShdw blurRad="38100" dist="38100" dir="2700000" algn="tl">
                    <a:srgbClr val="000000">
                      <a:alpha val="43137"/>
                    </a:srgbClr>
                  </a:outerShdw>
                </a:effectLst>
              </a:rPr>
              <a:t>, O Lord!</a:t>
            </a:r>
            <a:br>
              <a:rPr lang="en-US" sz="2400" b="1" dirty="0" smtClean="0">
                <a:solidFill>
                  <a:schemeClr val="bg1"/>
                </a:solidFill>
                <a:effectLst>
                  <a:outerShdw blurRad="38100" dist="38100" dir="2700000" algn="tl">
                    <a:srgbClr val="000000">
                      <a:alpha val="43137"/>
                    </a:srgbClr>
                  </a:outerShdw>
                </a:effectLst>
              </a:rPr>
            </a:br>
            <a:endParaRPr lang="en-US" sz="2400" b="1" i="1" dirty="0" smtClean="0">
              <a:solidFill>
                <a:schemeClr val="bg1"/>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26a</a:t>
            </a:r>
          </a:p>
          <a:p>
            <a:r>
              <a:rPr lang="en-US" sz="2400" b="1" dirty="0" smtClean="0">
                <a:solidFill>
                  <a:schemeClr val="bg1"/>
                </a:solidFill>
                <a:effectLst>
                  <a:outerShdw blurRad="38100" dist="38100" dir="2700000" algn="tl">
                    <a:srgbClr val="000000">
                      <a:alpha val="43137"/>
                    </a:srgbClr>
                  </a:outerShdw>
                </a:effectLst>
              </a:rPr>
              <a:t>Blessed is he who comes</a:t>
            </a:r>
          </a:p>
          <a:p>
            <a:r>
              <a:rPr lang="en-US" sz="2400" b="1" dirty="0" smtClean="0">
                <a:solidFill>
                  <a:schemeClr val="bg1"/>
                </a:solidFill>
                <a:effectLst>
                  <a:outerShdw blurRad="38100" dist="38100" dir="2700000" algn="tl">
                    <a:srgbClr val="000000">
                      <a:alpha val="43137"/>
                    </a:srgbClr>
                  </a:outerShdw>
                </a:effectLst>
              </a:rPr>
              <a:t>in the name of the Lord!</a:t>
            </a:r>
            <a:endParaRPr lang="en-US" sz="2400" b="1" i="1"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4572000" y="2444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10" name="TextBox 9"/>
          <p:cNvSpPr txBox="1"/>
          <p:nvPr/>
        </p:nvSpPr>
        <p:spPr>
          <a:xfrm>
            <a:off x="685800" y="4033123"/>
            <a:ext cx="1828800" cy="461665"/>
          </a:xfrm>
          <a:prstGeom prst="rect">
            <a:avLst/>
          </a:prstGeom>
          <a:noFill/>
        </p:spPr>
        <p:txBody>
          <a:bodyPr wrap="square" rtlCol="0">
            <a:spAutoFit/>
          </a:bodyPr>
          <a:lstStyle/>
          <a:p>
            <a:r>
              <a:rPr lang="en-US" sz="2400" b="1" i="1" dirty="0" err="1" smtClean="0">
                <a:solidFill>
                  <a:schemeClr val="bg1"/>
                </a:solidFill>
              </a:rPr>
              <a:t>hwōšî‘â</a:t>
            </a:r>
            <a:r>
              <a:rPr lang="en-US" sz="2400" b="1" i="1" dirty="0" smtClean="0">
                <a:solidFill>
                  <a:schemeClr val="bg1"/>
                </a:solidFill>
              </a:rPr>
              <a:t> </a:t>
            </a:r>
            <a:r>
              <a:rPr lang="en-US" sz="2400" b="1" i="1" dirty="0" err="1" smtClean="0">
                <a:solidFill>
                  <a:schemeClr val="bg1"/>
                </a:solidFill>
              </a:rPr>
              <a:t>nnā</a:t>
            </a:r>
            <a:r>
              <a:rPr lang="en-US" sz="2400" b="1" i="1" dirty="0" smtClean="0">
                <a:solidFill>
                  <a:schemeClr val="bg1"/>
                </a:solidFill>
              </a:rPr>
              <a:t>’</a:t>
            </a:r>
            <a:endParaRPr lang="en-US" sz="2400" b="1" i="1" dirty="0">
              <a:solidFill>
                <a:schemeClr val="bg1"/>
              </a:solidFill>
            </a:endParaRPr>
          </a:p>
        </p:txBody>
      </p:sp>
      <p:sp>
        <p:nvSpPr>
          <p:cNvPr id="12" name="Right Arrow 11"/>
          <p:cNvSpPr/>
          <p:nvPr/>
        </p:nvSpPr>
        <p:spPr>
          <a:xfrm>
            <a:off x="2590800" y="4042767"/>
            <a:ext cx="20574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3657600" y="4957167"/>
            <a:ext cx="9906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81000"/>
            <a:ext cx="6172200" cy="523220"/>
          </a:xfrm>
          <a:prstGeom prst="rect">
            <a:avLst/>
          </a:prstGeom>
          <a:noFill/>
        </p:spPr>
        <p:txBody>
          <a:bodyPr wrap="square" rtlCol="0">
            <a:spAutoFit/>
          </a:bodyPr>
          <a:lstStyle/>
          <a:p>
            <a:pPr algn="ctr"/>
            <a:r>
              <a:rPr lang="en-US" sz="2800" b="1" dirty="0" smtClean="0">
                <a:solidFill>
                  <a:schemeClr val="bg1"/>
                </a:solidFill>
                <a:effectLst>
                  <a:outerShdw blurRad="38100" dist="38100" dir="2700000" algn="tl">
                    <a:srgbClr val="000000">
                      <a:alpha val="43137"/>
                    </a:srgbClr>
                  </a:outerShdw>
                </a:effectLst>
              </a:rPr>
              <a:t>Messianic Psalms</a:t>
            </a:r>
            <a:endParaRPr lang="en-US" sz="2800" b="1"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685800" y="1219200"/>
            <a:ext cx="7620000" cy="2246769"/>
          </a:xfrm>
          <a:prstGeom prst="rect">
            <a:avLst/>
          </a:prstGeom>
          <a:noFill/>
        </p:spPr>
        <p:txBody>
          <a:bodyPr wrap="square" rtlCol="0">
            <a:spAutoFit/>
          </a:bodyPr>
          <a:lstStyle/>
          <a:p>
            <a:r>
              <a:rPr lang="en-US" sz="2800" b="1" u="sng" dirty="0" smtClean="0">
                <a:solidFill>
                  <a:schemeClr val="bg1"/>
                </a:solidFill>
                <a:effectLst>
                  <a:outerShdw blurRad="38100" dist="38100" dir="2700000" algn="tl">
                    <a:srgbClr val="000000">
                      <a:alpha val="43137"/>
                    </a:srgbClr>
                  </a:outerShdw>
                </a:effectLst>
              </a:rPr>
              <a:t>What do we mean by “Messianic”?</a:t>
            </a:r>
          </a:p>
          <a:p>
            <a:pPr algn="ct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Just being quoted in the NT?</a:t>
            </a:r>
          </a:p>
          <a:p>
            <a:pPr>
              <a:buFont typeface="Arial" pitchFamily="34" charset="0"/>
              <a:buChar char="•"/>
            </a:pP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Does it have to be quoted to be Messianic?</a:t>
            </a:r>
            <a:endParaRPr lang="en-US" sz="28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685800" y="3732074"/>
            <a:ext cx="5562600" cy="2862322"/>
          </a:xfrm>
          <a:prstGeom prst="rect">
            <a:avLst/>
          </a:prstGeom>
          <a:solidFill>
            <a:schemeClr val="bg1">
              <a:lumMod val="65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PSALM 17:13-15</a:t>
            </a:r>
          </a:p>
          <a:p>
            <a:r>
              <a:rPr lang="en-US" dirty="0" smtClean="0"/>
              <a:t>Arise, O Lord! Confront him, subdue him!</a:t>
            </a:r>
            <a:br>
              <a:rPr lang="en-US" dirty="0" smtClean="0"/>
            </a:br>
            <a:r>
              <a:rPr lang="en-US" dirty="0" smtClean="0"/>
              <a:t>Deliver my soul from </a:t>
            </a:r>
            <a:r>
              <a:rPr lang="en-US" u="sng" dirty="0" smtClean="0">
                <a:solidFill>
                  <a:srgbClr val="FF0000"/>
                </a:solidFill>
                <a:effectLst>
                  <a:outerShdw blurRad="38100" dist="38100" dir="2700000" algn="tl">
                    <a:srgbClr val="000000">
                      <a:alpha val="43137"/>
                    </a:srgbClr>
                  </a:outerShdw>
                </a:effectLst>
              </a:rPr>
              <a:t>the wicked</a:t>
            </a:r>
            <a:r>
              <a:rPr lang="en-US" dirty="0" smtClean="0"/>
              <a:t> by your sword,</a:t>
            </a:r>
            <a:br>
              <a:rPr lang="en-US" dirty="0" smtClean="0"/>
            </a:br>
            <a:r>
              <a:rPr lang="en-US" dirty="0" smtClean="0"/>
              <a:t>from men by your hand, O Lord,</a:t>
            </a:r>
            <a:br>
              <a:rPr lang="en-US" dirty="0" smtClean="0"/>
            </a:br>
            <a:r>
              <a:rPr lang="en-US" dirty="0" smtClean="0"/>
              <a:t>from </a:t>
            </a:r>
            <a:r>
              <a:rPr lang="en-US" u="sng" dirty="0" smtClean="0">
                <a:solidFill>
                  <a:srgbClr val="FF0000"/>
                </a:solidFill>
                <a:effectLst>
                  <a:outerShdw blurRad="38100" dist="38100" dir="2700000" algn="tl">
                    <a:srgbClr val="000000">
                      <a:alpha val="43137"/>
                    </a:srgbClr>
                  </a:outerShdw>
                </a:effectLst>
              </a:rPr>
              <a:t>men of the world whose portion is in this life</a:t>
            </a:r>
            <a:r>
              <a:rPr lang="en-US" dirty="0" smtClean="0"/>
              <a:t>.</a:t>
            </a:r>
          </a:p>
          <a:p>
            <a:r>
              <a:rPr lang="en-US" dirty="0" smtClean="0"/>
              <a:t>You fill their womb with treasure;</a:t>
            </a:r>
          </a:p>
          <a:p>
            <a:r>
              <a:rPr lang="en-US" dirty="0" smtClean="0"/>
              <a:t>they are satisfied with children,</a:t>
            </a:r>
            <a:br>
              <a:rPr lang="en-US" dirty="0" smtClean="0"/>
            </a:br>
            <a:r>
              <a:rPr lang="en-US" dirty="0" smtClean="0"/>
              <a:t>and they leave their abundance to their infants.</a:t>
            </a:r>
          </a:p>
          <a:p>
            <a:r>
              <a:rPr lang="en-US" dirty="0" smtClean="0"/>
              <a:t>As for me, I shall behold your face in righteousness;</a:t>
            </a:r>
            <a:br>
              <a:rPr lang="en-US" dirty="0" smtClean="0"/>
            </a:br>
            <a:r>
              <a:rPr lang="en-US" dirty="0" smtClean="0"/>
              <a:t>when I awake, I shall be satisfied with your likeness.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495800" y="3661767"/>
            <a:ext cx="4267200" cy="1938992"/>
          </a:xfrm>
          <a:prstGeom prst="rect">
            <a:avLst/>
          </a:prstGeom>
          <a:solidFill>
            <a:schemeClr val="bg1"/>
          </a:solidFill>
          <a:ln>
            <a:solidFill>
              <a:schemeClr val="tx1"/>
            </a:solidFill>
          </a:ln>
        </p:spPr>
        <p:txBody>
          <a:bodyPr wrap="square" rtlCol="0">
            <a:spAutoFit/>
          </a:bodyPr>
          <a:lstStyle/>
          <a:p>
            <a:r>
              <a:rPr lang="en-US" sz="2400" b="1" u="sng" dirty="0" err="1" smtClean="0">
                <a:effectLst>
                  <a:outerShdw blurRad="38100" dist="38100" dir="2700000" algn="tl">
                    <a:srgbClr val="000000">
                      <a:alpha val="43137"/>
                    </a:srgbClr>
                  </a:outerShdw>
                </a:effectLst>
              </a:rPr>
              <a:t>Lk</a:t>
            </a:r>
            <a:r>
              <a:rPr lang="en-US" sz="2400" b="1" u="sng" dirty="0" smtClean="0">
                <a:effectLst>
                  <a:outerShdw blurRad="38100" dist="38100" dir="2700000" algn="tl">
                    <a:srgbClr val="000000">
                      <a:alpha val="43137"/>
                    </a:srgbClr>
                  </a:outerShdw>
                </a:effectLst>
              </a:rPr>
              <a:t> 19:38</a:t>
            </a:r>
          </a:p>
          <a:p>
            <a:endParaRPr lang="en-US" sz="2400" dirty="0" smtClean="0"/>
          </a:p>
          <a:p>
            <a:endParaRPr lang="en-US" sz="2400" dirty="0" smtClean="0"/>
          </a:p>
          <a:p>
            <a:r>
              <a:rPr lang="en-US" sz="2400" b="1" dirty="0" smtClean="0"/>
              <a:t>“Blessed is </a:t>
            </a:r>
            <a:r>
              <a:rPr lang="en-US" sz="2400" b="1" u="sng" dirty="0" smtClean="0"/>
              <a:t>the King</a:t>
            </a:r>
            <a:r>
              <a:rPr lang="en-US" sz="2400" b="1" dirty="0" smtClean="0"/>
              <a:t> who comes in the name of the Lord!”</a:t>
            </a:r>
            <a:endParaRPr lang="en-US" sz="2400" b="1" dirty="0"/>
          </a:p>
        </p:txBody>
      </p:sp>
      <p:sp>
        <p:nvSpPr>
          <p:cNvPr id="4" name="Rectangle 3"/>
          <p:cNvSpPr/>
          <p:nvPr/>
        </p:nvSpPr>
        <p:spPr>
          <a:xfrm>
            <a:off x="228600" y="2590800"/>
            <a:ext cx="4038600" cy="304698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118</a:t>
            </a:r>
          </a:p>
          <a:p>
            <a:endParaRPr lang="en-US" sz="2400" b="1" dirty="0" smtClean="0">
              <a:solidFill>
                <a:srgbClr val="FFFF00"/>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25a</a:t>
            </a:r>
          </a:p>
          <a:p>
            <a:r>
              <a:rPr lang="en-US" sz="2400" b="1" u="sng" dirty="0" smtClean="0">
                <a:solidFill>
                  <a:schemeClr val="bg1"/>
                </a:solidFill>
                <a:effectLst>
                  <a:outerShdw blurRad="38100" dist="38100" dir="2700000" algn="tl">
                    <a:srgbClr val="000000">
                      <a:alpha val="43137"/>
                    </a:srgbClr>
                  </a:outerShdw>
                </a:effectLst>
              </a:rPr>
              <a:t>Save</a:t>
            </a:r>
            <a:r>
              <a:rPr lang="en-US" sz="2400" b="1" dirty="0" smtClean="0">
                <a:solidFill>
                  <a:schemeClr val="bg1"/>
                </a:solidFill>
                <a:effectLst>
                  <a:outerShdw blurRad="38100" dist="38100" dir="2700000" algn="tl">
                    <a:srgbClr val="000000">
                      <a:alpha val="43137"/>
                    </a:srgbClr>
                  </a:outerShdw>
                </a:effectLst>
              </a:rPr>
              <a:t> us, </a:t>
            </a:r>
            <a:r>
              <a:rPr lang="en-US" sz="2400" b="1" u="sng" dirty="0" smtClean="0">
                <a:solidFill>
                  <a:schemeClr val="bg1"/>
                </a:solidFill>
                <a:effectLst>
                  <a:outerShdw blurRad="38100" dist="38100" dir="2700000" algn="tl">
                    <a:srgbClr val="000000">
                      <a:alpha val="43137"/>
                    </a:srgbClr>
                  </a:outerShdw>
                </a:effectLst>
              </a:rPr>
              <a:t>we pray</a:t>
            </a:r>
            <a:r>
              <a:rPr lang="en-US" sz="2400" b="1" dirty="0" smtClean="0">
                <a:solidFill>
                  <a:schemeClr val="bg1"/>
                </a:solidFill>
                <a:effectLst>
                  <a:outerShdw blurRad="38100" dist="38100" dir="2700000" algn="tl">
                    <a:srgbClr val="000000">
                      <a:alpha val="43137"/>
                    </a:srgbClr>
                  </a:outerShdw>
                </a:effectLst>
              </a:rPr>
              <a:t>, O Lord!</a:t>
            </a:r>
            <a:br>
              <a:rPr lang="en-US" sz="2400" b="1" dirty="0" smtClean="0">
                <a:solidFill>
                  <a:schemeClr val="bg1"/>
                </a:solidFill>
                <a:effectLst>
                  <a:outerShdw blurRad="38100" dist="38100" dir="2700000" algn="tl">
                    <a:srgbClr val="000000">
                      <a:alpha val="43137"/>
                    </a:srgbClr>
                  </a:outerShdw>
                </a:effectLst>
              </a:rPr>
            </a:br>
            <a:endParaRPr lang="en-US" sz="2400" b="1" i="1" dirty="0" smtClean="0">
              <a:solidFill>
                <a:schemeClr val="bg1"/>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26a</a:t>
            </a:r>
          </a:p>
          <a:p>
            <a:r>
              <a:rPr lang="en-US" sz="2400" b="1" dirty="0" smtClean="0">
                <a:solidFill>
                  <a:schemeClr val="bg1"/>
                </a:solidFill>
                <a:effectLst>
                  <a:outerShdw blurRad="38100" dist="38100" dir="2700000" algn="tl">
                    <a:srgbClr val="000000">
                      <a:alpha val="43137"/>
                    </a:srgbClr>
                  </a:outerShdw>
                </a:effectLst>
              </a:rPr>
              <a:t>Blessed is he who comes</a:t>
            </a:r>
          </a:p>
          <a:p>
            <a:r>
              <a:rPr lang="en-US" sz="2400" b="1" dirty="0" smtClean="0">
                <a:solidFill>
                  <a:schemeClr val="bg1"/>
                </a:solidFill>
                <a:effectLst>
                  <a:outerShdw blurRad="38100" dist="38100" dir="2700000" algn="tl">
                    <a:srgbClr val="000000">
                      <a:alpha val="43137"/>
                    </a:srgbClr>
                  </a:outerShdw>
                </a:effectLst>
              </a:rPr>
              <a:t>in the name of the Lord!</a:t>
            </a:r>
            <a:endParaRPr lang="en-US" sz="2400" b="1" i="1"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4572000" y="2444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10" name="TextBox 9"/>
          <p:cNvSpPr txBox="1"/>
          <p:nvPr/>
        </p:nvSpPr>
        <p:spPr>
          <a:xfrm>
            <a:off x="685800" y="4033123"/>
            <a:ext cx="1828800" cy="461665"/>
          </a:xfrm>
          <a:prstGeom prst="rect">
            <a:avLst/>
          </a:prstGeom>
          <a:noFill/>
        </p:spPr>
        <p:txBody>
          <a:bodyPr wrap="square" rtlCol="0">
            <a:spAutoFit/>
          </a:bodyPr>
          <a:lstStyle/>
          <a:p>
            <a:r>
              <a:rPr lang="en-US" sz="2400" b="1" i="1" dirty="0" err="1" smtClean="0">
                <a:solidFill>
                  <a:schemeClr val="bg1"/>
                </a:solidFill>
              </a:rPr>
              <a:t>hwōšî‘â</a:t>
            </a:r>
            <a:r>
              <a:rPr lang="en-US" sz="2400" b="1" i="1" dirty="0" smtClean="0">
                <a:solidFill>
                  <a:schemeClr val="bg1"/>
                </a:solidFill>
              </a:rPr>
              <a:t> </a:t>
            </a:r>
            <a:r>
              <a:rPr lang="en-US" sz="2400" b="1" i="1" dirty="0" err="1" smtClean="0">
                <a:solidFill>
                  <a:schemeClr val="bg1"/>
                </a:solidFill>
              </a:rPr>
              <a:t>nnā</a:t>
            </a:r>
            <a:r>
              <a:rPr lang="en-US" sz="2400" b="1" i="1" dirty="0" smtClean="0">
                <a:solidFill>
                  <a:schemeClr val="bg1"/>
                </a:solidFill>
              </a:rPr>
              <a:t>’</a:t>
            </a:r>
            <a:endParaRPr lang="en-US" sz="2400" b="1" i="1" dirty="0">
              <a:solidFill>
                <a:schemeClr val="bg1"/>
              </a:solidFill>
            </a:endParaRPr>
          </a:p>
        </p:txBody>
      </p:sp>
      <p:sp>
        <p:nvSpPr>
          <p:cNvPr id="13" name="Right Arrow 12"/>
          <p:cNvSpPr/>
          <p:nvPr/>
        </p:nvSpPr>
        <p:spPr>
          <a:xfrm>
            <a:off x="3657600" y="4957167"/>
            <a:ext cx="9906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495800" y="2245816"/>
            <a:ext cx="4267200" cy="4524315"/>
          </a:xfrm>
          <a:prstGeom prst="rect">
            <a:avLst/>
          </a:prstGeom>
          <a:solidFill>
            <a:schemeClr val="bg1"/>
          </a:solidFill>
          <a:ln>
            <a:solidFill>
              <a:schemeClr val="tx1"/>
            </a:solidFill>
          </a:ln>
        </p:spPr>
        <p:txBody>
          <a:bodyPr wrap="square" rtlCol="0">
            <a:spAutoFit/>
          </a:bodyPr>
          <a:lstStyle/>
          <a:p>
            <a:r>
              <a:rPr lang="en-US" sz="2400" b="1" u="sng" dirty="0" smtClean="0">
                <a:effectLst>
                  <a:outerShdw blurRad="38100" dist="38100" dir="2700000" algn="tl">
                    <a:srgbClr val="000000">
                      <a:alpha val="43137"/>
                    </a:srgbClr>
                  </a:outerShdw>
                </a:effectLst>
              </a:rPr>
              <a:t>Mt 21:15-16a</a:t>
            </a:r>
          </a:p>
          <a:p>
            <a:endParaRPr lang="en-US" sz="2400" b="1" u="sng" dirty="0" smtClean="0">
              <a:effectLst>
                <a:outerShdw blurRad="38100" dist="38100" dir="2700000" algn="tl">
                  <a:srgbClr val="000000">
                    <a:alpha val="43137"/>
                  </a:srgbClr>
                </a:outerShdw>
              </a:effectLst>
            </a:endParaRPr>
          </a:p>
          <a:p>
            <a:r>
              <a:rPr lang="en-US" sz="2400" b="1" dirty="0" smtClean="0"/>
              <a:t>But when the chief priests and the scribes saw…the children crying out in the temple,</a:t>
            </a:r>
          </a:p>
          <a:p>
            <a:pPr lvl="1"/>
            <a:r>
              <a:rPr lang="en-US" sz="2400" b="1" dirty="0" smtClean="0"/>
              <a:t>“Hosanna to the Son of David!”</a:t>
            </a:r>
          </a:p>
          <a:p>
            <a:r>
              <a:rPr lang="en-US" sz="2400" b="1" dirty="0" smtClean="0"/>
              <a:t>they were indignant, and they said to him,</a:t>
            </a:r>
          </a:p>
          <a:p>
            <a:pPr lvl="1"/>
            <a:r>
              <a:rPr lang="en-US" sz="2400" b="1" dirty="0" smtClean="0"/>
              <a:t>“Do you hear what these are saying?”</a:t>
            </a:r>
          </a:p>
          <a:p>
            <a:pPr lvl="1"/>
            <a:endParaRPr lang="en-US" sz="2400" b="1" dirty="0" smtClean="0"/>
          </a:p>
        </p:txBody>
      </p:sp>
      <p:sp>
        <p:nvSpPr>
          <p:cNvPr id="4" name="Rectangle 3"/>
          <p:cNvSpPr/>
          <p:nvPr/>
        </p:nvSpPr>
        <p:spPr>
          <a:xfrm>
            <a:off x="228600" y="2590800"/>
            <a:ext cx="4038600" cy="304698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118</a:t>
            </a:r>
          </a:p>
          <a:p>
            <a:endParaRPr lang="en-US" sz="2400" b="1" dirty="0" smtClean="0">
              <a:solidFill>
                <a:srgbClr val="FFFF00"/>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25a</a:t>
            </a:r>
          </a:p>
          <a:p>
            <a:r>
              <a:rPr lang="en-US" sz="2400" b="1" u="sng" dirty="0" smtClean="0">
                <a:solidFill>
                  <a:schemeClr val="bg1"/>
                </a:solidFill>
                <a:effectLst>
                  <a:outerShdw blurRad="38100" dist="38100" dir="2700000" algn="tl">
                    <a:srgbClr val="000000">
                      <a:alpha val="43137"/>
                    </a:srgbClr>
                  </a:outerShdw>
                </a:effectLst>
              </a:rPr>
              <a:t>Save</a:t>
            </a:r>
            <a:r>
              <a:rPr lang="en-US" sz="2400" b="1" dirty="0" smtClean="0">
                <a:solidFill>
                  <a:schemeClr val="bg1"/>
                </a:solidFill>
                <a:effectLst>
                  <a:outerShdw blurRad="38100" dist="38100" dir="2700000" algn="tl">
                    <a:srgbClr val="000000">
                      <a:alpha val="43137"/>
                    </a:srgbClr>
                  </a:outerShdw>
                </a:effectLst>
              </a:rPr>
              <a:t> us, </a:t>
            </a:r>
            <a:r>
              <a:rPr lang="en-US" sz="2400" b="1" u="sng" dirty="0" smtClean="0">
                <a:solidFill>
                  <a:schemeClr val="bg1"/>
                </a:solidFill>
                <a:effectLst>
                  <a:outerShdw blurRad="38100" dist="38100" dir="2700000" algn="tl">
                    <a:srgbClr val="000000">
                      <a:alpha val="43137"/>
                    </a:srgbClr>
                  </a:outerShdw>
                </a:effectLst>
              </a:rPr>
              <a:t>we pray</a:t>
            </a:r>
            <a:r>
              <a:rPr lang="en-US" sz="2400" b="1" dirty="0" smtClean="0">
                <a:solidFill>
                  <a:schemeClr val="bg1"/>
                </a:solidFill>
                <a:effectLst>
                  <a:outerShdw blurRad="38100" dist="38100" dir="2700000" algn="tl">
                    <a:srgbClr val="000000">
                      <a:alpha val="43137"/>
                    </a:srgbClr>
                  </a:outerShdw>
                </a:effectLst>
              </a:rPr>
              <a:t>, O Lord!</a:t>
            </a:r>
            <a:br>
              <a:rPr lang="en-US" sz="2400" b="1" dirty="0" smtClean="0">
                <a:solidFill>
                  <a:schemeClr val="bg1"/>
                </a:solidFill>
                <a:effectLst>
                  <a:outerShdw blurRad="38100" dist="38100" dir="2700000" algn="tl">
                    <a:srgbClr val="000000">
                      <a:alpha val="43137"/>
                    </a:srgbClr>
                  </a:outerShdw>
                </a:effectLst>
              </a:rPr>
            </a:br>
            <a:endParaRPr lang="en-US" sz="2400" b="1" i="1" dirty="0" smtClean="0">
              <a:solidFill>
                <a:schemeClr val="bg1"/>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26a</a:t>
            </a:r>
          </a:p>
          <a:p>
            <a:r>
              <a:rPr lang="en-US" sz="2400" b="1" dirty="0" smtClean="0">
                <a:solidFill>
                  <a:schemeClr val="bg1"/>
                </a:solidFill>
                <a:effectLst>
                  <a:outerShdw blurRad="38100" dist="38100" dir="2700000" algn="tl">
                    <a:srgbClr val="000000">
                      <a:alpha val="43137"/>
                    </a:srgbClr>
                  </a:outerShdw>
                </a:effectLst>
              </a:rPr>
              <a:t>Blessed is he who comes</a:t>
            </a:r>
          </a:p>
          <a:p>
            <a:r>
              <a:rPr lang="en-US" sz="2400" b="1" dirty="0" smtClean="0">
                <a:solidFill>
                  <a:schemeClr val="bg1"/>
                </a:solidFill>
                <a:effectLst>
                  <a:outerShdw blurRad="38100" dist="38100" dir="2700000" algn="tl">
                    <a:srgbClr val="000000">
                      <a:alpha val="43137"/>
                    </a:srgbClr>
                  </a:outerShdw>
                </a:effectLst>
              </a:rPr>
              <a:t>in the name of the Lord!</a:t>
            </a:r>
            <a:endParaRPr lang="en-US" sz="2400" b="1" i="1"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4572000" y="2444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Tree>
  </p:cSld>
  <p:clrMapOvr>
    <a:masterClrMapping/>
  </p:clrMapOvr>
  <p:transition spd="med">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495800" y="2245816"/>
            <a:ext cx="4267200" cy="3046988"/>
          </a:xfrm>
          <a:prstGeom prst="rect">
            <a:avLst/>
          </a:prstGeom>
          <a:solidFill>
            <a:schemeClr val="bg1"/>
          </a:solidFill>
          <a:ln>
            <a:solidFill>
              <a:schemeClr val="tx1"/>
            </a:solidFill>
          </a:ln>
        </p:spPr>
        <p:txBody>
          <a:bodyPr wrap="square" rtlCol="0">
            <a:spAutoFit/>
          </a:bodyPr>
          <a:lstStyle/>
          <a:p>
            <a:r>
              <a:rPr lang="en-US" sz="2400" b="1" u="sng" dirty="0" smtClean="0">
                <a:effectLst>
                  <a:outerShdw blurRad="38100" dist="38100" dir="2700000" algn="tl">
                    <a:srgbClr val="000000">
                      <a:alpha val="43137"/>
                    </a:srgbClr>
                  </a:outerShdw>
                </a:effectLst>
              </a:rPr>
              <a:t>Mt 21:16b</a:t>
            </a:r>
          </a:p>
          <a:p>
            <a:endParaRPr lang="en-US" sz="2400" b="1" dirty="0" smtClean="0"/>
          </a:p>
          <a:p>
            <a:r>
              <a:rPr lang="en-US" sz="2400" b="1" dirty="0" smtClean="0"/>
              <a:t>“Yes; have you never read,</a:t>
            </a:r>
          </a:p>
          <a:p>
            <a:endParaRPr lang="en-US" sz="2400" b="1" dirty="0" smtClean="0"/>
          </a:p>
          <a:p>
            <a:pPr lvl="1"/>
            <a:r>
              <a:rPr lang="en-US" sz="2400" b="1" dirty="0" smtClean="0"/>
              <a:t>‘Out of the mouth of infants and nursing babies</a:t>
            </a:r>
            <a:br>
              <a:rPr lang="en-US" sz="2400" b="1" dirty="0" smtClean="0"/>
            </a:br>
            <a:r>
              <a:rPr lang="en-US" sz="2400" b="1" dirty="0" smtClean="0"/>
              <a:t>you have prepared praise’?”</a:t>
            </a:r>
          </a:p>
          <a:p>
            <a:pPr lvl="1"/>
            <a:endParaRPr lang="en-US" sz="2400" b="1" dirty="0" smtClean="0"/>
          </a:p>
        </p:txBody>
      </p:sp>
      <p:sp>
        <p:nvSpPr>
          <p:cNvPr id="4" name="Rectangle 3"/>
          <p:cNvSpPr/>
          <p:nvPr/>
        </p:nvSpPr>
        <p:spPr>
          <a:xfrm>
            <a:off x="228600" y="2590800"/>
            <a:ext cx="4038600" cy="3046988"/>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118</a:t>
            </a:r>
          </a:p>
          <a:p>
            <a:endParaRPr lang="en-US" sz="2400" b="1" dirty="0" smtClean="0">
              <a:solidFill>
                <a:srgbClr val="FFFF00"/>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25a</a:t>
            </a:r>
          </a:p>
          <a:p>
            <a:r>
              <a:rPr lang="en-US" sz="2400" b="1" u="sng" dirty="0" smtClean="0">
                <a:solidFill>
                  <a:schemeClr val="bg1"/>
                </a:solidFill>
                <a:effectLst>
                  <a:outerShdw blurRad="38100" dist="38100" dir="2700000" algn="tl">
                    <a:srgbClr val="000000">
                      <a:alpha val="43137"/>
                    </a:srgbClr>
                  </a:outerShdw>
                </a:effectLst>
              </a:rPr>
              <a:t>Save</a:t>
            </a:r>
            <a:r>
              <a:rPr lang="en-US" sz="2400" b="1" dirty="0" smtClean="0">
                <a:solidFill>
                  <a:schemeClr val="bg1"/>
                </a:solidFill>
                <a:effectLst>
                  <a:outerShdw blurRad="38100" dist="38100" dir="2700000" algn="tl">
                    <a:srgbClr val="000000">
                      <a:alpha val="43137"/>
                    </a:srgbClr>
                  </a:outerShdw>
                </a:effectLst>
              </a:rPr>
              <a:t> us, </a:t>
            </a:r>
            <a:r>
              <a:rPr lang="en-US" sz="2400" b="1" u="sng" dirty="0" smtClean="0">
                <a:solidFill>
                  <a:schemeClr val="bg1"/>
                </a:solidFill>
                <a:effectLst>
                  <a:outerShdw blurRad="38100" dist="38100" dir="2700000" algn="tl">
                    <a:srgbClr val="000000">
                      <a:alpha val="43137"/>
                    </a:srgbClr>
                  </a:outerShdw>
                </a:effectLst>
              </a:rPr>
              <a:t>we pray</a:t>
            </a:r>
            <a:r>
              <a:rPr lang="en-US" sz="2400" b="1" dirty="0" smtClean="0">
                <a:solidFill>
                  <a:schemeClr val="bg1"/>
                </a:solidFill>
                <a:effectLst>
                  <a:outerShdw blurRad="38100" dist="38100" dir="2700000" algn="tl">
                    <a:srgbClr val="000000">
                      <a:alpha val="43137"/>
                    </a:srgbClr>
                  </a:outerShdw>
                </a:effectLst>
              </a:rPr>
              <a:t>, O Lord!</a:t>
            </a:r>
            <a:br>
              <a:rPr lang="en-US" sz="2400" b="1" dirty="0" smtClean="0">
                <a:solidFill>
                  <a:schemeClr val="bg1"/>
                </a:solidFill>
                <a:effectLst>
                  <a:outerShdw blurRad="38100" dist="38100" dir="2700000" algn="tl">
                    <a:srgbClr val="000000">
                      <a:alpha val="43137"/>
                    </a:srgbClr>
                  </a:outerShdw>
                </a:effectLst>
              </a:rPr>
            </a:br>
            <a:endParaRPr lang="en-US" sz="2400" b="1" i="1" dirty="0" smtClean="0">
              <a:solidFill>
                <a:schemeClr val="bg1"/>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26a</a:t>
            </a:r>
          </a:p>
          <a:p>
            <a:r>
              <a:rPr lang="en-US" sz="2400" b="1" dirty="0" smtClean="0">
                <a:solidFill>
                  <a:schemeClr val="bg1"/>
                </a:solidFill>
                <a:effectLst>
                  <a:outerShdw blurRad="38100" dist="38100" dir="2700000" algn="tl">
                    <a:srgbClr val="000000">
                      <a:alpha val="43137"/>
                    </a:srgbClr>
                  </a:outerShdw>
                </a:effectLst>
              </a:rPr>
              <a:t>Blessed is he who comes</a:t>
            </a:r>
          </a:p>
          <a:p>
            <a:r>
              <a:rPr lang="en-US" sz="2400" b="1" dirty="0" smtClean="0">
                <a:solidFill>
                  <a:schemeClr val="bg1"/>
                </a:solidFill>
                <a:effectLst>
                  <a:outerShdw blurRad="38100" dist="38100" dir="2700000" algn="tl">
                    <a:srgbClr val="000000">
                      <a:alpha val="43137"/>
                    </a:srgbClr>
                  </a:outerShdw>
                </a:effectLst>
              </a:rPr>
              <a:t>in the name of the Lord!</a:t>
            </a:r>
            <a:endParaRPr lang="en-US" sz="2400" b="1" i="1"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4572000" y="2444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Tree>
  </p:cSld>
  <p:clrMapOvr>
    <a:masterClrMapping/>
  </p:clrMapOvr>
  <p:transition spd="med">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267200" y="1752600"/>
            <a:ext cx="4800600" cy="4154984"/>
          </a:xfrm>
          <a:prstGeom prst="rect">
            <a:avLst/>
          </a:prstGeom>
          <a:solidFill>
            <a:schemeClr val="bg1"/>
          </a:solidFill>
          <a:ln>
            <a:solidFill>
              <a:schemeClr val="tx1"/>
            </a:solidFill>
          </a:ln>
        </p:spPr>
        <p:txBody>
          <a:bodyPr wrap="square" rtlCol="0">
            <a:spAutoFit/>
          </a:bodyPr>
          <a:lstStyle/>
          <a:p>
            <a:r>
              <a:rPr lang="en-US" sz="2400" b="1" u="sng" dirty="0" smtClean="0">
                <a:effectLst>
                  <a:outerShdw blurRad="38100" dist="38100" dir="2700000" algn="tl">
                    <a:srgbClr val="000000">
                      <a:alpha val="43137"/>
                    </a:srgbClr>
                  </a:outerShdw>
                </a:effectLst>
              </a:rPr>
              <a:t>Mt 21:42</a:t>
            </a:r>
          </a:p>
          <a:p>
            <a:endParaRPr lang="en-US" sz="2400" b="1" dirty="0" smtClean="0"/>
          </a:p>
          <a:p>
            <a:r>
              <a:rPr lang="en-US" sz="2400" b="1" dirty="0" smtClean="0"/>
              <a:t>“Have you never read in the Scriptures:</a:t>
            </a:r>
          </a:p>
          <a:p>
            <a:pPr lvl="1"/>
            <a:r>
              <a:rPr lang="en-US" sz="2400" b="1" dirty="0" smtClean="0"/>
              <a:t>‘The stone that the builders rejected</a:t>
            </a:r>
            <a:br>
              <a:rPr lang="en-US" sz="2400" b="1" dirty="0" smtClean="0"/>
            </a:br>
            <a:r>
              <a:rPr lang="en-US" sz="2400" b="1" dirty="0" smtClean="0"/>
              <a:t>has become the cornerstone; </a:t>
            </a:r>
            <a:br>
              <a:rPr lang="en-US" sz="2400" b="1" dirty="0" smtClean="0"/>
            </a:br>
            <a:r>
              <a:rPr lang="en-US" sz="2400" b="1" dirty="0" smtClean="0"/>
              <a:t>this was the Lord's doing,</a:t>
            </a:r>
            <a:br>
              <a:rPr lang="en-US" sz="2400" b="1" dirty="0" smtClean="0"/>
            </a:br>
            <a:r>
              <a:rPr lang="en-US" sz="2400" b="1" dirty="0" smtClean="0"/>
              <a:t>and it is marvelous in our eyes’?”</a:t>
            </a:r>
          </a:p>
          <a:p>
            <a:pPr lvl="1"/>
            <a:endParaRPr lang="en-US" sz="2400" b="1" dirty="0" smtClean="0"/>
          </a:p>
        </p:txBody>
      </p:sp>
      <p:sp>
        <p:nvSpPr>
          <p:cNvPr id="4" name="Rectangle 3"/>
          <p:cNvSpPr/>
          <p:nvPr/>
        </p:nvSpPr>
        <p:spPr>
          <a:xfrm>
            <a:off x="228600" y="399157"/>
            <a:ext cx="4038600" cy="5262979"/>
          </a:xfrm>
          <a:prstGeom prst="rect">
            <a:avLst/>
          </a:prstGeom>
          <a:solidFill>
            <a:schemeClr val="tx1">
              <a:lumMod val="95000"/>
              <a:lumOff val="5000"/>
              <a:alpha val="70000"/>
            </a:schemeClr>
          </a:solidFill>
        </p:spPr>
        <p:txBody>
          <a:bodyPr wrap="square">
            <a:spAutoFit/>
          </a:bodyPr>
          <a:lstStyle/>
          <a:p>
            <a:r>
              <a:rPr lang="en-US" sz="2400" b="1" u="sng" dirty="0" smtClean="0">
                <a:solidFill>
                  <a:srgbClr val="FFFF00"/>
                </a:solidFill>
                <a:effectLst>
                  <a:outerShdw blurRad="38100" dist="38100" dir="2700000" algn="tl">
                    <a:srgbClr val="000000">
                      <a:alpha val="43137"/>
                    </a:srgbClr>
                  </a:outerShdw>
                </a:effectLst>
              </a:rPr>
              <a:t>Psalm 118</a:t>
            </a:r>
          </a:p>
          <a:p>
            <a:endParaRPr lang="en-US" sz="2400" b="1" dirty="0" smtClean="0">
              <a:solidFill>
                <a:srgbClr val="FFFF00"/>
              </a:solidFill>
              <a:effectLst>
                <a:outerShdw blurRad="38100" dist="38100" dir="2700000" algn="tl">
                  <a:srgbClr val="000000">
                    <a:alpha val="43137"/>
                  </a:srgbClr>
                </a:outerShdw>
              </a:effectLst>
            </a:endParaRPr>
          </a:p>
          <a:p>
            <a:endParaRPr lang="en-US" sz="2400" b="1" dirty="0" smtClean="0">
              <a:solidFill>
                <a:srgbClr val="FFFF00"/>
              </a:solidFill>
              <a:effectLst>
                <a:outerShdw blurRad="38100" dist="38100" dir="2700000" algn="tl">
                  <a:srgbClr val="000000">
                    <a:alpha val="43137"/>
                  </a:srgbClr>
                </a:outerShdw>
              </a:effectLst>
            </a:endParaRPr>
          </a:p>
          <a:p>
            <a:endParaRPr lang="en-US" sz="2400" b="1" dirty="0" smtClean="0">
              <a:solidFill>
                <a:srgbClr val="FFFF00"/>
              </a:solidFill>
              <a:effectLst>
                <a:outerShdw blurRad="38100" dist="38100" dir="2700000" algn="tl">
                  <a:srgbClr val="000000">
                    <a:alpha val="43137"/>
                  </a:srgbClr>
                </a:outerShdw>
              </a:effectLst>
            </a:endParaRPr>
          </a:p>
          <a:p>
            <a:endParaRPr lang="en-US" sz="2400" b="1" dirty="0" smtClean="0">
              <a:solidFill>
                <a:srgbClr val="FFFF00"/>
              </a:solidFill>
              <a:effectLst>
                <a:outerShdw blurRad="38100" dist="38100" dir="2700000" algn="tl">
                  <a:srgbClr val="000000">
                    <a:alpha val="43137"/>
                  </a:srgbClr>
                </a:outerShdw>
              </a:effectLst>
            </a:endParaRPr>
          </a:p>
          <a:p>
            <a:endParaRPr lang="en-US" sz="2400" b="1" dirty="0" smtClean="0">
              <a:solidFill>
                <a:srgbClr val="FFFF00"/>
              </a:solidFill>
              <a:effectLst>
                <a:outerShdw blurRad="38100" dist="38100" dir="2700000" algn="tl">
                  <a:srgbClr val="000000">
                    <a:alpha val="43137"/>
                  </a:srgbClr>
                </a:outerShdw>
              </a:effectLst>
            </a:endParaRPr>
          </a:p>
          <a:p>
            <a:endParaRPr lang="en-US" sz="2400" b="1" dirty="0" smtClean="0">
              <a:solidFill>
                <a:srgbClr val="FFFF00"/>
              </a:solidFill>
              <a:effectLst>
                <a:outerShdw blurRad="38100" dist="38100" dir="2700000" algn="tl">
                  <a:srgbClr val="000000">
                    <a:alpha val="43137"/>
                  </a:srgbClr>
                </a:outerShdw>
              </a:effectLst>
            </a:endParaRPr>
          </a:p>
          <a:p>
            <a:endParaRPr lang="en-US" sz="2400" b="1" dirty="0" smtClean="0">
              <a:solidFill>
                <a:srgbClr val="FFFF00"/>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25a</a:t>
            </a:r>
          </a:p>
          <a:p>
            <a:r>
              <a:rPr lang="en-US" sz="2400" b="1" u="sng" dirty="0" smtClean="0">
                <a:solidFill>
                  <a:schemeClr val="bg1"/>
                </a:solidFill>
                <a:effectLst>
                  <a:outerShdw blurRad="38100" dist="38100" dir="2700000" algn="tl">
                    <a:srgbClr val="000000">
                      <a:alpha val="43137"/>
                    </a:srgbClr>
                  </a:outerShdw>
                </a:effectLst>
              </a:rPr>
              <a:t>Save</a:t>
            </a:r>
            <a:r>
              <a:rPr lang="en-US" sz="2400" b="1" dirty="0" smtClean="0">
                <a:solidFill>
                  <a:schemeClr val="bg1"/>
                </a:solidFill>
                <a:effectLst>
                  <a:outerShdw blurRad="38100" dist="38100" dir="2700000" algn="tl">
                    <a:srgbClr val="000000">
                      <a:alpha val="43137"/>
                    </a:srgbClr>
                  </a:outerShdw>
                </a:effectLst>
              </a:rPr>
              <a:t> us, </a:t>
            </a:r>
            <a:r>
              <a:rPr lang="en-US" sz="2400" b="1" u="sng" dirty="0" smtClean="0">
                <a:solidFill>
                  <a:schemeClr val="bg1"/>
                </a:solidFill>
                <a:effectLst>
                  <a:outerShdw blurRad="38100" dist="38100" dir="2700000" algn="tl">
                    <a:srgbClr val="000000">
                      <a:alpha val="43137"/>
                    </a:srgbClr>
                  </a:outerShdw>
                </a:effectLst>
              </a:rPr>
              <a:t>we pray</a:t>
            </a:r>
            <a:r>
              <a:rPr lang="en-US" sz="2400" b="1" dirty="0" smtClean="0">
                <a:solidFill>
                  <a:schemeClr val="bg1"/>
                </a:solidFill>
                <a:effectLst>
                  <a:outerShdw blurRad="38100" dist="38100" dir="2700000" algn="tl">
                    <a:srgbClr val="000000">
                      <a:alpha val="43137"/>
                    </a:srgbClr>
                  </a:outerShdw>
                </a:effectLst>
              </a:rPr>
              <a:t>, O Lord!</a:t>
            </a:r>
            <a:br>
              <a:rPr lang="en-US" sz="2400" b="1" dirty="0" smtClean="0">
                <a:solidFill>
                  <a:schemeClr val="bg1"/>
                </a:solidFill>
                <a:effectLst>
                  <a:outerShdw blurRad="38100" dist="38100" dir="2700000" algn="tl">
                    <a:srgbClr val="000000">
                      <a:alpha val="43137"/>
                    </a:srgbClr>
                  </a:outerShdw>
                </a:effectLst>
              </a:rPr>
            </a:br>
            <a:endParaRPr lang="en-US" sz="2400" b="1" i="1" dirty="0" smtClean="0">
              <a:solidFill>
                <a:schemeClr val="bg1"/>
              </a:solidFill>
              <a:effectLst>
                <a:outerShdw blurRad="38100" dist="38100" dir="2700000" algn="tl">
                  <a:srgbClr val="000000">
                    <a:alpha val="43137"/>
                  </a:srgbClr>
                </a:outerShdw>
              </a:effectLst>
            </a:endParaRPr>
          </a:p>
          <a:p>
            <a:r>
              <a:rPr lang="en-US" sz="2400" b="1" i="1" dirty="0" smtClean="0">
                <a:solidFill>
                  <a:srgbClr val="FFFF00"/>
                </a:solidFill>
                <a:effectLst>
                  <a:outerShdw blurRad="38100" dist="38100" dir="2700000" algn="tl">
                    <a:srgbClr val="000000">
                      <a:alpha val="43137"/>
                    </a:srgbClr>
                  </a:outerShdw>
                </a:effectLst>
              </a:rPr>
              <a:t>Verse 26a</a:t>
            </a:r>
          </a:p>
          <a:p>
            <a:r>
              <a:rPr lang="en-US" sz="2400" b="1" dirty="0" smtClean="0">
                <a:solidFill>
                  <a:schemeClr val="bg1"/>
                </a:solidFill>
                <a:effectLst>
                  <a:outerShdw blurRad="38100" dist="38100" dir="2700000" algn="tl">
                    <a:srgbClr val="000000">
                      <a:alpha val="43137"/>
                    </a:srgbClr>
                  </a:outerShdw>
                </a:effectLst>
              </a:rPr>
              <a:t>Blessed is he who comes</a:t>
            </a:r>
          </a:p>
          <a:p>
            <a:r>
              <a:rPr lang="en-US" sz="2400" b="1" dirty="0" smtClean="0">
                <a:solidFill>
                  <a:schemeClr val="bg1"/>
                </a:solidFill>
                <a:effectLst>
                  <a:outerShdw blurRad="38100" dist="38100" dir="2700000" algn="tl">
                    <a:srgbClr val="000000">
                      <a:alpha val="43137"/>
                    </a:srgbClr>
                  </a:outerShdw>
                </a:effectLst>
              </a:rPr>
              <a:t>in the name of the Lord!</a:t>
            </a:r>
            <a:endParaRPr lang="en-US" sz="2400" b="1" i="1"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4572000" y="2444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8" name="Rectangle 7"/>
          <p:cNvSpPr/>
          <p:nvPr/>
        </p:nvSpPr>
        <p:spPr>
          <a:xfrm>
            <a:off x="228600" y="1066800"/>
            <a:ext cx="3962400" cy="2308324"/>
          </a:xfrm>
          <a:prstGeom prst="rect">
            <a:avLst/>
          </a:prstGeom>
        </p:spPr>
        <p:txBody>
          <a:bodyPr wrap="square">
            <a:spAutoFit/>
          </a:bodyPr>
          <a:lstStyle/>
          <a:p>
            <a:r>
              <a:rPr lang="en-US" sz="2400" b="1" i="1" dirty="0" smtClean="0">
                <a:solidFill>
                  <a:srgbClr val="FFFF00"/>
                </a:solidFill>
                <a:effectLst>
                  <a:outerShdw blurRad="38100" dist="38100" dir="2700000" algn="tl">
                    <a:srgbClr val="000000">
                      <a:alpha val="43137"/>
                    </a:srgbClr>
                  </a:outerShdw>
                </a:effectLst>
              </a:rPr>
              <a:t>Verses 22-23</a:t>
            </a:r>
          </a:p>
          <a:p>
            <a:r>
              <a:rPr lang="en-US" sz="2400" b="1" dirty="0" smtClean="0">
                <a:solidFill>
                  <a:schemeClr val="bg1"/>
                </a:solidFill>
                <a:effectLst>
                  <a:outerShdw blurRad="38100" dist="38100" dir="2700000" algn="tl">
                    <a:srgbClr val="000000">
                      <a:alpha val="43137"/>
                    </a:srgbClr>
                  </a:outerShdw>
                </a:effectLst>
              </a:rPr>
              <a:t>The stone that the builders rejected</a:t>
            </a:r>
            <a:br>
              <a:rPr lang="en-US" sz="2400" b="1" dirty="0" smtClean="0">
                <a:solidFill>
                  <a:schemeClr val="bg1"/>
                </a:solidFill>
                <a:effectLst>
                  <a:outerShdw blurRad="38100" dist="38100" dir="2700000" algn="tl">
                    <a:srgbClr val="000000">
                      <a:alpha val="43137"/>
                    </a:srgbClr>
                  </a:outerShdw>
                </a:effectLst>
              </a:rPr>
            </a:br>
            <a:r>
              <a:rPr lang="en-US" sz="2400" b="1" dirty="0" smtClean="0">
                <a:solidFill>
                  <a:schemeClr val="bg1"/>
                </a:solidFill>
                <a:effectLst>
                  <a:outerShdw blurRad="38100" dist="38100" dir="2700000" algn="tl">
                    <a:srgbClr val="000000">
                      <a:alpha val="43137"/>
                    </a:srgbClr>
                  </a:outerShdw>
                </a:effectLst>
              </a:rPr>
              <a:t>has become the cornerstone. </a:t>
            </a:r>
          </a:p>
          <a:p>
            <a:r>
              <a:rPr lang="en-US" sz="2400" b="1" dirty="0" smtClean="0">
                <a:solidFill>
                  <a:schemeClr val="bg1"/>
                </a:solidFill>
                <a:effectLst>
                  <a:outerShdw blurRad="38100" dist="38100" dir="2700000" algn="tl">
                    <a:srgbClr val="000000">
                      <a:alpha val="43137"/>
                    </a:srgbClr>
                  </a:outerShdw>
                </a:effectLst>
              </a:rPr>
              <a:t>This is the Lord's doing;</a:t>
            </a:r>
            <a:br>
              <a:rPr lang="en-US" sz="2400" b="1" dirty="0" smtClean="0">
                <a:solidFill>
                  <a:schemeClr val="bg1"/>
                </a:solidFill>
                <a:effectLst>
                  <a:outerShdw blurRad="38100" dist="38100" dir="2700000" algn="tl">
                    <a:srgbClr val="000000">
                      <a:alpha val="43137"/>
                    </a:srgbClr>
                  </a:outerShdw>
                </a:effectLst>
              </a:rPr>
            </a:br>
            <a:r>
              <a:rPr lang="en-US" sz="2400" b="1" dirty="0" smtClean="0">
                <a:solidFill>
                  <a:schemeClr val="bg1"/>
                </a:solidFill>
                <a:effectLst>
                  <a:outerShdw blurRad="38100" dist="38100" dir="2700000" algn="tl">
                    <a:srgbClr val="000000">
                      <a:alpha val="43137"/>
                    </a:srgbClr>
                  </a:outerShdw>
                </a:effectLst>
              </a:rPr>
              <a:t>it is marvelous in our eyes.</a:t>
            </a:r>
            <a:endParaRPr lang="en-US" sz="2400" b="1" dirty="0">
              <a:solidFill>
                <a:schemeClr val="bg1"/>
              </a:solidFill>
              <a:effectLst>
                <a:outerShdw blurRad="38100" dist="38100" dir="2700000" algn="tl">
                  <a:srgbClr val="000000">
                    <a:alpha val="43137"/>
                  </a:srgbClr>
                </a:outerShdw>
              </a:effectLst>
            </a:endParaRPr>
          </a:p>
        </p:txBody>
      </p:sp>
      <p:sp>
        <p:nvSpPr>
          <p:cNvPr id="9" name="TextBox 8"/>
          <p:cNvSpPr txBox="1"/>
          <p:nvPr/>
        </p:nvSpPr>
        <p:spPr>
          <a:xfrm>
            <a:off x="4267200" y="4419600"/>
            <a:ext cx="4800600" cy="2308324"/>
          </a:xfrm>
          <a:prstGeom prst="rect">
            <a:avLst/>
          </a:prstGeom>
          <a:solidFill>
            <a:schemeClr val="bg1"/>
          </a:solidFill>
          <a:ln>
            <a:solidFill>
              <a:schemeClr val="tx1"/>
            </a:solidFill>
          </a:ln>
        </p:spPr>
        <p:txBody>
          <a:bodyPr wrap="square" rtlCol="0">
            <a:spAutoFit/>
          </a:bodyPr>
          <a:lstStyle/>
          <a:p>
            <a:r>
              <a:rPr lang="en-US" sz="2400" b="1" u="sng" dirty="0" smtClean="0">
                <a:effectLst>
                  <a:outerShdw blurRad="38100" dist="38100" dir="2700000" algn="tl">
                    <a:srgbClr val="000000">
                      <a:alpha val="43137"/>
                    </a:srgbClr>
                  </a:outerShdw>
                </a:effectLst>
              </a:rPr>
              <a:t>Mt 21:45</a:t>
            </a:r>
          </a:p>
          <a:p>
            <a:endParaRPr lang="en-US" sz="2400" b="1" dirty="0" smtClean="0"/>
          </a:p>
          <a:p>
            <a:r>
              <a:rPr lang="en-US" sz="2400" b="1" dirty="0" smtClean="0"/>
              <a:t>When the chief priests and the Pharisees heard his parables, they perceived that he was speaking about them. </a:t>
            </a:r>
          </a:p>
        </p:txBody>
      </p:sp>
      <p:sp>
        <p:nvSpPr>
          <p:cNvPr id="14" name="TextBox 13"/>
          <p:cNvSpPr txBox="1"/>
          <p:nvPr/>
        </p:nvSpPr>
        <p:spPr>
          <a:xfrm>
            <a:off x="4267200" y="4419600"/>
            <a:ext cx="4800600" cy="2308324"/>
          </a:xfrm>
          <a:prstGeom prst="rect">
            <a:avLst/>
          </a:prstGeom>
          <a:solidFill>
            <a:schemeClr val="bg1"/>
          </a:solidFill>
          <a:ln>
            <a:solidFill>
              <a:schemeClr val="tx1"/>
            </a:solidFill>
          </a:ln>
        </p:spPr>
        <p:txBody>
          <a:bodyPr wrap="square" rtlCol="0">
            <a:spAutoFit/>
          </a:bodyPr>
          <a:lstStyle/>
          <a:p>
            <a:r>
              <a:rPr lang="en-US" sz="2400" b="1" u="sng" dirty="0" err="1" smtClean="0">
                <a:effectLst>
                  <a:outerShdw blurRad="38100" dist="38100" dir="2700000" algn="tl">
                    <a:srgbClr val="000000">
                      <a:alpha val="43137"/>
                    </a:srgbClr>
                  </a:outerShdw>
                </a:effectLst>
              </a:rPr>
              <a:t>Lk</a:t>
            </a:r>
            <a:r>
              <a:rPr lang="en-US" sz="2400" b="1" u="sng" dirty="0" smtClean="0">
                <a:effectLst>
                  <a:outerShdw blurRad="38100" dist="38100" dir="2700000" algn="tl">
                    <a:srgbClr val="000000">
                      <a:alpha val="43137"/>
                    </a:srgbClr>
                  </a:outerShdw>
                </a:effectLst>
              </a:rPr>
              <a:t> 20:19</a:t>
            </a:r>
          </a:p>
          <a:p>
            <a:endParaRPr lang="en-US" sz="2400" b="1" dirty="0" smtClean="0"/>
          </a:p>
          <a:p>
            <a:r>
              <a:rPr lang="en-US" sz="2400" b="1" dirty="0" smtClean="0"/>
              <a:t>They perceived that he had told this parable against them</a:t>
            </a:r>
          </a:p>
          <a:p>
            <a:endParaRPr lang="en-US" sz="2400" b="1" dirty="0" smtClean="0"/>
          </a:p>
          <a:p>
            <a:endParaRPr lang="en-US" sz="2400" b="1" dirty="0" smtClean="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9" grpId="0" animBg="1"/>
      <p:bldP spid="14"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71600" y="1295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7" name="TextBox 6"/>
          <p:cNvSpPr txBox="1"/>
          <p:nvPr/>
        </p:nvSpPr>
        <p:spPr>
          <a:xfrm>
            <a:off x="2057400" y="2529007"/>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
        <p:nvSpPr>
          <p:cNvPr id="8" name="TextBox 7"/>
          <p:cNvSpPr txBox="1"/>
          <p:nvPr/>
        </p:nvSpPr>
        <p:spPr>
          <a:xfrm>
            <a:off x="2819400" y="37496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9" name="TextBox 8"/>
          <p:cNvSpPr txBox="1"/>
          <p:nvPr/>
        </p:nvSpPr>
        <p:spPr>
          <a:xfrm>
            <a:off x="3505200" y="49688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8"/>
                                        </p:tgtEl>
                                      </p:cBhvr>
                                    </p:animEffect>
                                    <p:set>
                                      <p:cBhvr>
                                        <p:cTn id="10" dur="1" fill="hold">
                                          <p:stCondLst>
                                            <p:cond delay="499"/>
                                          </p:stCondLst>
                                        </p:cTn>
                                        <p:tgtEl>
                                          <p:spTgt spid="8"/>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819400" y="37496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path" presetSubtype="0" accel="50000" decel="50000" fill="hold" grpId="0" nodeType="withEffect">
                                  <p:stCondLst>
                                    <p:cond delay="0"/>
                                  </p:stCondLst>
                                  <p:childTnLst>
                                    <p:animMotion origin="layout" path="M -1.11022E-16 -2.96296E-6 L 0.2375 -0.52338 " pathEditMode="relative" rAng="0" ptsTypes="AA">
                                      <p:cBhvr>
                                        <p:cTn id="6" dur="2000" fill="hold"/>
                                        <p:tgtEl>
                                          <p:spTgt spid="8"/>
                                        </p:tgtEl>
                                        <p:attrNameLst>
                                          <p:attrName>ppt_x</p:attrName>
                                          <p:attrName>ppt_y</p:attrName>
                                        </p:attrNameLst>
                                      </p:cBhvr>
                                      <p:rCtr x="119" y="-26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292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graphicFrame>
        <p:nvGraphicFramePr>
          <p:cNvPr id="4" name="Table 3"/>
          <p:cNvGraphicFramePr>
            <a:graphicFrameLocks noGrp="1"/>
          </p:cNvGraphicFramePr>
          <p:nvPr/>
        </p:nvGraphicFramePr>
        <p:xfrm>
          <a:off x="381000" y="2682240"/>
          <a:ext cx="8305800" cy="2994660"/>
        </p:xfrm>
        <a:graphic>
          <a:graphicData uri="http://schemas.openxmlformats.org/drawingml/2006/table">
            <a:tbl>
              <a:tblPr/>
              <a:tblGrid>
                <a:gridCol w="4267200"/>
                <a:gridCol w="4038600"/>
              </a:tblGrid>
              <a:tr h="0">
                <a:tc>
                  <a:txBody>
                    <a:bodyPr/>
                    <a:lstStyle/>
                    <a:p>
                      <a:pPr marL="0" marR="0">
                        <a:lnSpc>
                          <a:spcPts val="600"/>
                        </a:lnSpc>
                        <a:spcBef>
                          <a:spcPts val="0"/>
                        </a:spcBef>
                        <a:spcAft>
                          <a:spcPts val="0"/>
                        </a:spcAft>
                      </a:pPr>
                      <a:endParaRPr lang="en-US" sz="2400" dirty="0">
                        <a:latin typeface="Times New Roman"/>
                        <a:ea typeface="Times New Roman"/>
                      </a:endParaRPr>
                    </a:p>
                    <a:p>
                      <a:pPr marL="0" marR="0">
                        <a:spcBef>
                          <a:spcPts val="0"/>
                        </a:spcBef>
                        <a:spcAft>
                          <a:spcPts val="290"/>
                        </a:spcAft>
                      </a:pPr>
                      <a:r>
                        <a:rPr lang="en-US" sz="2000" b="1" dirty="0">
                          <a:latin typeface="Tahoma"/>
                          <a:ea typeface="Times New Roman"/>
                        </a:rPr>
                        <a:t>Psalm 68:18</a:t>
                      </a:r>
                      <a:endParaRPr lang="en-US" sz="2400" dirty="0">
                        <a:latin typeface="Times New Roman"/>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ts val="600"/>
                        </a:lnSpc>
                        <a:spcBef>
                          <a:spcPts val="0"/>
                        </a:spcBef>
                        <a:spcAft>
                          <a:spcPts val="0"/>
                        </a:spcAft>
                      </a:pPr>
                      <a:endParaRPr lang="en-US" sz="2400">
                        <a:latin typeface="Times New Roman"/>
                        <a:ea typeface="Times New Roman"/>
                      </a:endParaRPr>
                    </a:p>
                    <a:p>
                      <a:pPr marL="0" marR="0">
                        <a:spcBef>
                          <a:spcPts val="0"/>
                        </a:spcBef>
                        <a:spcAft>
                          <a:spcPts val="290"/>
                        </a:spcAft>
                      </a:pPr>
                      <a:r>
                        <a:rPr lang="en-US" sz="2000" b="1">
                          <a:latin typeface="Tahoma"/>
                          <a:ea typeface="Times New Roman"/>
                        </a:rPr>
                        <a:t>as quoted in Ephesians 4:8</a:t>
                      </a:r>
                      <a:endParaRPr lang="en-US" sz="2400">
                        <a:latin typeface="Times New Roman"/>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0">
                <a:tc>
                  <a:txBody>
                    <a:bodyPr/>
                    <a:lstStyle/>
                    <a:p>
                      <a:pPr marL="0" marR="0">
                        <a:lnSpc>
                          <a:spcPts val="600"/>
                        </a:lnSpc>
                        <a:spcBef>
                          <a:spcPts val="0"/>
                        </a:spcBef>
                        <a:spcAft>
                          <a:spcPts val="0"/>
                        </a:spcAft>
                      </a:pPr>
                      <a:endParaRPr lang="en-US" sz="2000" dirty="0">
                        <a:latin typeface="Tahoma"/>
                        <a:ea typeface="Times New Roman"/>
                      </a:endParaRPr>
                    </a:p>
                    <a:p>
                      <a:pPr marL="0" marR="0">
                        <a:spcBef>
                          <a:spcPts val="0"/>
                        </a:spcBef>
                        <a:spcAft>
                          <a:spcPts val="0"/>
                        </a:spcAft>
                      </a:pPr>
                      <a:r>
                        <a:rPr lang="en-US" sz="2000" dirty="0">
                          <a:latin typeface="Arial"/>
                          <a:ea typeface="Times New Roman"/>
                        </a:rPr>
                        <a:t>Thou hast ascended on high,</a:t>
                      </a:r>
                      <a:endParaRPr lang="en-US" sz="2400" dirty="0">
                        <a:latin typeface="Times New Roman"/>
                        <a:ea typeface="Times New Roman"/>
                      </a:endParaRPr>
                    </a:p>
                    <a:p>
                      <a:pPr marL="0" marR="0">
                        <a:spcBef>
                          <a:spcPts val="0"/>
                        </a:spcBef>
                        <a:spcAft>
                          <a:spcPts val="0"/>
                        </a:spcAft>
                      </a:pPr>
                      <a:r>
                        <a:rPr lang="en-US" sz="2000" dirty="0">
                          <a:latin typeface="Arial"/>
                          <a:ea typeface="Times New Roman"/>
                        </a:rPr>
                        <a:t>Thou hast led captive Thy captives;</a:t>
                      </a:r>
                      <a:endParaRPr lang="en-US" sz="2400" dirty="0">
                        <a:latin typeface="Times New Roman"/>
                        <a:ea typeface="Times New Roman"/>
                      </a:endParaRPr>
                    </a:p>
                    <a:p>
                      <a:pPr marL="0" marR="0">
                        <a:spcBef>
                          <a:spcPts val="0"/>
                        </a:spcBef>
                        <a:spcAft>
                          <a:spcPts val="0"/>
                        </a:spcAft>
                      </a:pPr>
                      <a:r>
                        <a:rPr lang="en-US" sz="2000" dirty="0">
                          <a:latin typeface="Arial"/>
                          <a:ea typeface="Times New Roman"/>
                        </a:rPr>
                        <a:t>Thou hast received gifts among </a:t>
                      </a:r>
                      <a:r>
                        <a:rPr lang="en-US" sz="2000" dirty="0" smtClean="0">
                          <a:latin typeface="Arial"/>
                          <a:ea typeface="Times New Roman"/>
                        </a:rPr>
                        <a:t>men</a:t>
                      </a:r>
                    </a:p>
                    <a:p>
                      <a:pPr marL="0" marR="0">
                        <a:spcBef>
                          <a:spcPts val="0"/>
                        </a:spcBef>
                        <a:spcAft>
                          <a:spcPts val="0"/>
                        </a:spcAft>
                      </a:pPr>
                      <a:endParaRPr lang="en-US" sz="2400" dirty="0">
                        <a:latin typeface="Times New Roman"/>
                        <a:ea typeface="Times New Roman"/>
                      </a:endParaRPr>
                    </a:p>
                    <a:p>
                      <a:pPr marL="0" marR="0">
                        <a:spcBef>
                          <a:spcPts val="0"/>
                        </a:spcBef>
                        <a:spcAft>
                          <a:spcPts val="0"/>
                        </a:spcAft>
                      </a:pPr>
                      <a:r>
                        <a:rPr lang="en-US" sz="2000" dirty="0">
                          <a:latin typeface="Palatino Linotype"/>
                          <a:ea typeface="Times New Roman"/>
                          <a:cs typeface="Tahoma"/>
                        </a:rPr>
                        <a:t>[</a:t>
                      </a:r>
                      <a:r>
                        <a:rPr lang="en-US" sz="2000" dirty="0" smtClean="0">
                          <a:latin typeface="Palatino Linotype"/>
                          <a:ea typeface="Times New Roman"/>
                          <a:cs typeface="Tahoma"/>
                        </a:rPr>
                        <a:t>LXX </a:t>
                      </a:r>
                      <a:r>
                        <a:rPr lang="en-US" sz="1800" kern="1200" dirty="0" smtClean="0">
                          <a:solidFill>
                            <a:schemeClr val="tx1"/>
                          </a:solidFill>
                          <a:latin typeface="+mn-lt"/>
                          <a:ea typeface="+mn-ea"/>
                          <a:cs typeface="+mn-cs"/>
                        </a:rPr>
                        <a:t> </a:t>
                      </a:r>
                      <a:r>
                        <a:rPr lang="en-US" sz="1800" i="1" kern="1200" dirty="0" smtClean="0">
                          <a:solidFill>
                            <a:schemeClr val="tx1"/>
                          </a:solidFill>
                          <a:latin typeface="+mn-lt"/>
                          <a:ea typeface="+mn-ea"/>
                          <a:cs typeface="+mn-cs"/>
                        </a:rPr>
                        <a:t>ψ</a:t>
                      </a:r>
                      <a:r>
                        <a:rPr lang="en-US" sz="1800" kern="1200" dirty="0" smtClean="0">
                          <a:solidFill>
                            <a:schemeClr val="tx1"/>
                          </a:solidFill>
                          <a:latin typeface="+mn-lt"/>
                          <a:ea typeface="+mn-ea"/>
                          <a:cs typeface="+mn-cs"/>
                        </a:rPr>
                        <a:t>. 67:19</a:t>
                      </a:r>
                      <a:r>
                        <a:rPr lang="en-US" sz="2000" dirty="0" smtClean="0">
                          <a:latin typeface="Palatino Linotype"/>
                          <a:ea typeface="Times New Roman"/>
                          <a:cs typeface="Tahoma"/>
                        </a:rPr>
                        <a:t>]</a:t>
                      </a:r>
                      <a:endParaRPr lang="en-US" sz="2400" dirty="0">
                        <a:latin typeface="Times New Roman"/>
                        <a:ea typeface="Times New Roman"/>
                      </a:endParaRPr>
                    </a:p>
                    <a:p>
                      <a:pPr marL="0" marR="0">
                        <a:spcBef>
                          <a:spcPts val="0"/>
                        </a:spcBef>
                        <a:spcAft>
                          <a:spcPts val="0"/>
                        </a:spcAft>
                      </a:pPr>
                      <a:r>
                        <a:rPr lang="el-GR" sz="2000" dirty="0">
                          <a:latin typeface="Palatino Linotype"/>
                          <a:ea typeface="Times New Roman"/>
                          <a:cs typeface="Vusillus Old Face"/>
                        </a:rPr>
                        <a:t>ἀνέβης εἰς ὕψος,</a:t>
                      </a:r>
                      <a:endParaRPr lang="en-US" sz="2400" dirty="0">
                        <a:latin typeface="Times New Roman"/>
                        <a:ea typeface="Times New Roman"/>
                      </a:endParaRPr>
                    </a:p>
                    <a:p>
                      <a:pPr marL="0" marR="0">
                        <a:spcBef>
                          <a:spcPts val="0"/>
                        </a:spcBef>
                        <a:spcAft>
                          <a:spcPts val="0"/>
                        </a:spcAft>
                      </a:pPr>
                      <a:r>
                        <a:rPr lang="el-GR" sz="2000" dirty="0">
                          <a:latin typeface="Palatino Linotype"/>
                          <a:ea typeface="Times New Roman"/>
                          <a:cs typeface="Vusillus Old Face"/>
                        </a:rPr>
                        <a:t>ᾐχμαλώτευσας αἰχμαλωσίαν,</a:t>
                      </a:r>
                      <a:endParaRPr lang="en-US" sz="2400" dirty="0">
                        <a:latin typeface="Times New Roman"/>
                        <a:ea typeface="Times New Roman"/>
                      </a:endParaRPr>
                    </a:p>
                    <a:p>
                      <a:pPr marL="0" marR="0">
                        <a:spcBef>
                          <a:spcPts val="0"/>
                        </a:spcBef>
                        <a:spcAft>
                          <a:spcPts val="0"/>
                        </a:spcAft>
                      </a:pPr>
                      <a:r>
                        <a:rPr lang="el-GR" sz="2000" dirty="0">
                          <a:latin typeface="Palatino Linotype"/>
                          <a:ea typeface="Times New Roman"/>
                          <a:cs typeface="Vusillus Old Face"/>
                        </a:rPr>
                        <a:t>ἔλαβες δόματα ἐν ἀνθρώπῳ</a:t>
                      </a:r>
                      <a:endParaRPr lang="en-US" sz="2400" dirty="0">
                        <a:latin typeface="Times New Roman"/>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nSpc>
                          <a:spcPts val="600"/>
                        </a:lnSpc>
                        <a:spcBef>
                          <a:spcPts val="0"/>
                        </a:spcBef>
                        <a:spcAft>
                          <a:spcPts val="0"/>
                        </a:spcAft>
                      </a:pPr>
                      <a:endParaRPr lang="en-US" sz="2000" dirty="0">
                        <a:latin typeface="Tahoma"/>
                        <a:ea typeface="Times New Roman"/>
                      </a:endParaRPr>
                    </a:p>
                    <a:p>
                      <a:pPr marL="0" marR="0">
                        <a:spcBef>
                          <a:spcPts val="0"/>
                        </a:spcBef>
                        <a:spcAft>
                          <a:spcPts val="0"/>
                        </a:spcAft>
                      </a:pPr>
                      <a:r>
                        <a:rPr lang="en-US" sz="2000" dirty="0">
                          <a:latin typeface="Arial"/>
                          <a:ea typeface="Times New Roman"/>
                        </a:rPr>
                        <a:t>When he ascended on high,</a:t>
                      </a:r>
                      <a:endParaRPr lang="en-US" sz="2400" dirty="0">
                        <a:latin typeface="Times New Roman"/>
                        <a:ea typeface="Times New Roman"/>
                      </a:endParaRPr>
                    </a:p>
                    <a:p>
                      <a:pPr marL="0" marR="0">
                        <a:spcBef>
                          <a:spcPts val="0"/>
                        </a:spcBef>
                        <a:spcAft>
                          <a:spcPts val="0"/>
                        </a:spcAft>
                      </a:pPr>
                      <a:r>
                        <a:rPr lang="en-US" sz="2000" dirty="0">
                          <a:latin typeface="Arial"/>
                          <a:ea typeface="Times New Roman"/>
                        </a:rPr>
                        <a:t>he led captivity captive,</a:t>
                      </a:r>
                      <a:endParaRPr lang="en-US" sz="2400" dirty="0">
                        <a:latin typeface="Times New Roman"/>
                        <a:ea typeface="Times New Roman"/>
                      </a:endParaRPr>
                    </a:p>
                    <a:p>
                      <a:pPr marL="0" marR="0">
                        <a:spcBef>
                          <a:spcPts val="0"/>
                        </a:spcBef>
                        <a:spcAft>
                          <a:spcPts val="0"/>
                        </a:spcAft>
                      </a:pPr>
                      <a:r>
                        <a:rPr lang="en-US" sz="2000" dirty="0">
                          <a:latin typeface="Arial"/>
                          <a:ea typeface="Times New Roman"/>
                        </a:rPr>
                        <a:t>and gave gifts unto men</a:t>
                      </a:r>
                      <a:r>
                        <a:rPr lang="en-US" sz="2000" dirty="0" smtClean="0">
                          <a:latin typeface="Arial"/>
                          <a:ea typeface="Times New Roman"/>
                        </a:rPr>
                        <a:t>.</a:t>
                      </a:r>
                    </a:p>
                    <a:p>
                      <a:pPr marL="0" marR="0">
                        <a:spcBef>
                          <a:spcPts val="0"/>
                        </a:spcBef>
                        <a:spcAft>
                          <a:spcPts val="0"/>
                        </a:spcAft>
                      </a:pPr>
                      <a:endParaRPr lang="en-US" sz="2000" dirty="0" smtClean="0">
                        <a:latin typeface="Arial"/>
                        <a:ea typeface="Times New Roman"/>
                      </a:endParaRPr>
                    </a:p>
                    <a:p>
                      <a:pPr marL="0" marR="0">
                        <a:spcBef>
                          <a:spcPts val="0"/>
                        </a:spcBef>
                        <a:spcAft>
                          <a:spcPts val="0"/>
                        </a:spcAft>
                      </a:pPr>
                      <a:endParaRPr lang="en-US" sz="2400" dirty="0">
                        <a:latin typeface="Times New Roman"/>
                        <a:ea typeface="Times New Roman"/>
                      </a:endParaRPr>
                    </a:p>
                    <a:p>
                      <a:pPr marL="0" marR="0">
                        <a:spcBef>
                          <a:spcPts val="0"/>
                        </a:spcBef>
                        <a:spcAft>
                          <a:spcPts val="290"/>
                        </a:spcAft>
                      </a:pPr>
                      <a:r>
                        <a:rPr lang="el-GR" sz="2000" dirty="0" smtClean="0">
                          <a:latin typeface="Palatino Linotype"/>
                          <a:ea typeface="Times New Roman"/>
                          <a:cs typeface="Vusillus Old Face"/>
                        </a:rPr>
                        <a:t>ἀναβὰς </a:t>
                      </a:r>
                      <a:r>
                        <a:rPr lang="el-GR" sz="2000" dirty="0">
                          <a:latin typeface="Palatino Linotype"/>
                          <a:ea typeface="Times New Roman"/>
                          <a:cs typeface="Vusillus Old Face"/>
                        </a:rPr>
                        <a:t>εἰς ὕψος</a:t>
                      </a:r>
                      <a:endParaRPr lang="en-US" sz="2400" dirty="0">
                        <a:latin typeface="Times New Roman"/>
                        <a:ea typeface="Times New Roman"/>
                      </a:endParaRPr>
                    </a:p>
                    <a:p>
                      <a:pPr marL="0" marR="0">
                        <a:spcBef>
                          <a:spcPts val="0"/>
                        </a:spcBef>
                        <a:spcAft>
                          <a:spcPts val="290"/>
                        </a:spcAft>
                      </a:pPr>
                      <a:r>
                        <a:rPr lang="el-GR" sz="2000" dirty="0">
                          <a:latin typeface="Palatino Linotype"/>
                          <a:ea typeface="Times New Roman"/>
                          <a:cs typeface="Vusillus Old Face"/>
                        </a:rPr>
                        <a:t>ᾐχμαλώτευσεν αἰχμαλωσίαν, ἔδωκεν δόματα τοῖς ἀνθρώποις.</a:t>
                      </a:r>
                      <a:endParaRPr lang="en-US" sz="2400" dirty="0">
                        <a:latin typeface="Times New Roman"/>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102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Th</a:t>
            </a:r>
            <a:r>
              <a:rPr kumimoji="0" lang="en-US" sz="11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rot="19925282">
            <a:off x="1243836" y="3374160"/>
            <a:ext cx="2672655"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a:t>
            </a:r>
            <a:r>
              <a:rPr lang="en-US" sz="4400" b="1" cap="none" spc="50" baseline="3000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nd</a:t>
            </a: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person</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rot="19925282">
            <a:off x="4959482" y="3400199"/>
            <a:ext cx="2599109"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3</a:t>
            </a:r>
            <a:r>
              <a:rPr lang="en-US" sz="4400" b="1" cap="none" spc="50" baseline="3000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rd</a:t>
            </a: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person</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cxnSp>
        <p:nvCxnSpPr>
          <p:cNvPr id="11" name="Straight Connector 10"/>
          <p:cNvCxnSpPr/>
          <p:nvPr/>
        </p:nvCxnSpPr>
        <p:spPr>
          <a:xfrm>
            <a:off x="1676400" y="4113212"/>
            <a:ext cx="838200" cy="1588"/>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181600" y="4114800"/>
            <a:ext cx="609600" cy="1588"/>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7"/>
                                        </p:tgtEl>
                                        <p:attrNameLst>
                                          <p:attrName>style.visibility</p:attrName>
                                        </p:attrNameLst>
                                      </p:cBhvr>
                                      <p:to>
                                        <p:strVal val="hidden"/>
                                      </p:to>
                                    </p:set>
                                  </p:childTnLst>
                                </p:cTn>
                              </p:par>
                              <p:par>
                                <p:cTn id="17" presetID="55"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strVal val="#ppt_w*0.70"/>
                                          </p:val>
                                        </p:tav>
                                        <p:tav tm="100000">
                                          <p:val>
                                            <p:strVal val="#ppt_w"/>
                                          </p:val>
                                        </p:tav>
                                      </p:tavLst>
                                    </p:anim>
                                    <p:anim calcmode="lin" valueType="num">
                                      <p:cBhvr>
                                        <p:cTn id="20" dur="500" fill="hold"/>
                                        <p:tgtEl>
                                          <p:spTgt spid="11"/>
                                        </p:tgtEl>
                                        <p:attrNameLst>
                                          <p:attrName>ppt_h</p:attrName>
                                        </p:attrNameLst>
                                      </p:cBhvr>
                                      <p:tavLst>
                                        <p:tav tm="0">
                                          <p:val>
                                            <p:strVal val="#ppt_h"/>
                                          </p:val>
                                        </p:tav>
                                        <p:tav tm="100000">
                                          <p:val>
                                            <p:strVal val="#ppt_h"/>
                                          </p:val>
                                        </p:tav>
                                      </p:tavLst>
                                    </p:anim>
                                    <p:animEffect transition="in" filter="fade">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p:cTn id="26" dur="500" fill="hold"/>
                                        <p:tgtEl>
                                          <p:spTgt spid="12"/>
                                        </p:tgtEl>
                                        <p:attrNameLst>
                                          <p:attrName>ppt_w</p:attrName>
                                        </p:attrNameLst>
                                      </p:cBhvr>
                                      <p:tavLst>
                                        <p:tav tm="0">
                                          <p:val>
                                            <p:strVal val="#ppt_w*0.70"/>
                                          </p:val>
                                        </p:tav>
                                        <p:tav tm="100000">
                                          <p:val>
                                            <p:strVal val="#ppt_w"/>
                                          </p:val>
                                        </p:tav>
                                      </p:tavLst>
                                    </p:anim>
                                    <p:anim calcmode="lin" valueType="num">
                                      <p:cBhvr>
                                        <p:cTn id="27" dur="500" fill="hold"/>
                                        <p:tgtEl>
                                          <p:spTgt spid="12"/>
                                        </p:tgtEl>
                                        <p:attrNameLst>
                                          <p:attrName>ppt_h</p:attrName>
                                        </p:attrNameLst>
                                      </p:cBhvr>
                                      <p:tavLst>
                                        <p:tav tm="0">
                                          <p:val>
                                            <p:strVal val="#ppt_h"/>
                                          </p:val>
                                        </p:tav>
                                        <p:tav tm="100000">
                                          <p:val>
                                            <p:strVal val="#ppt_h"/>
                                          </p:val>
                                        </p:tav>
                                      </p:tavLst>
                                    </p:anim>
                                    <p:animEffect transition="in" filter="fade">
                                      <p:cBhvr>
                                        <p:cTn id="2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292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102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Th</a:t>
            </a:r>
            <a:r>
              <a:rPr kumimoji="0" lang="en-US" sz="11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TextBox 8"/>
          <p:cNvSpPr txBox="1"/>
          <p:nvPr/>
        </p:nvSpPr>
        <p:spPr>
          <a:xfrm>
            <a:off x="1143000" y="1905000"/>
            <a:ext cx="6934200" cy="1569660"/>
          </a:xfrm>
          <a:prstGeom prst="rect">
            <a:avLst/>
          </a:prstGeom>
          <a:noFill/>
        </p:spPr>
        <p:txBody>
          <a:bodyPr wrap="square" rtlCol="0">
            <a:spAutoFit/>
          </a:bodyPr>
          <a:lstStyle/>
          <a:p>
            <a:pPr>
              <a:buFont typeface="Arial" pitchFamily="34" charset="0"/>
              <a:buChar char="•"/>
            </a:pPr>
            <a:r>
              <a:rPr lang="en-US" sz="2400" b="1" dirty="0" smtClean="0">
                <a:solidFill>
                  <a:schemeClr val="bg1"/>
                </a:solidFill>
              </a:rPr>
              <a:t> Paul’s point requires “gave”</a:t>
            </a:r>
          </a:p>
          <a:p>
            <a:pPr>
              <a:buFont typeface="Arial" pitchFamily="34" charset="0"/>
              <a:buChar char="•"/>
            </a:pPr>
            <a:r>
              <a:rPr lang="en-US" sz="2400" b="1" dirty="0" smtClean="0">
                <a:solidFill>
                  <a:schemeClr val="bg1"/>
                </a:solidFill>
              </a:rPr>
              <a:t> Contextually, “gave” could be implied in Ps. 68</a:t>
            </a:r>
          </a:p>
          <a:p>
            <a:pPr>
              <a:buFont typeface="Arial" pitchFamily="34" charset="0"/>
              <a:buChar char="•"/>
            </a:pPr>
            <a:r>
              <a:rPr lang="en-US" sz="2400" b="1" dirty="0" smtClean="0">
                <a:solidFill>
                  <a:schemeClr val="bg1"/>
                </a:solidFill>
              </a:rPr>
              <a:t> Still, the wording Paul needs isn’t the wording of the verse he quotes.</a:t>
            </a:r>
            <a:endParaRPr lang="en-US" sz="2400" b="1" dirty="0">
              <a:solidFill>
                <a:schemeClr val="bg1"/>
              </a:solidFill>
            </a:endParaRPr>
          </a:p>
        </p:txBody>
      </p:sp>
      <p:sp>
        <p:nvSpPr>
          <p:cNvPr id="10" name="TextBox 9"/>
          <p:cNvSpPr txBox="1"/>
          <p:nvPr/>
        </p:nvSpPr>
        <p:spPr>
          <a:xfrm>
            <a:off x="4191000" y="2667000"/>
            <a:ext cx="3276600" cy="1754326"/>
          </a:xfrm>
          <a:prstGeom prst="rect">
            <a:avLst/>
          </a:prstGeom>
          <a:solidFill>
            <a:schemeClr val="bg1"/>
          </a:solidFill>
          <a:ln>
            <a:solidFill>
              <a:schemeClr val="tx1"/>
            </a:solidFill>
          </a:ln>
        </p:spPr>
        <p:txBody>
          <a:bodyPr wrap="square" rtlCol="0">
            <a:spAutoFit/>
          </a:bodyPr>
          <a:lstStyle/>
          <a:p>
            <a:r>
              <a:rPr lang="en-US" b="1" i="1" u="sng" dirty="0" smtClean="0"/>
              <a:t>Ps. 68:12</a:t>
            </a:r>
          </a:p>
          <a:p>
            <a:endParaRPr lang="en-US" b="1" i="1" u="sng" dirty="0" smtClean="0"/>
          </a:p>
          <a:p>
            <a:r>
              <a:rPr lang="en-US" b="1" dirty="0" smtClean="0"/>
              <a:t>“The kings of the armies—they flee, they flee!”</a:t>
            </a:r>
            <a:br>
              <a:rPr lang="en-US" b="1" dirty="0" smtClean="0"/>
            </a:br>
            <a:r>
              <a:rPr lang="en-US" b="1" dirty="0" smtClean="0"/>
              <a:t>The women at home divide the spoil—</a:t>
            </a:r>
            <a:endParaRPr lang="en-US"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0"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292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102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Th</a:t>
            </a:r>
            <a:r>
              <a:rPr kumimoji="0" lang="en-US" sz="11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TextBox 8"/>
          <p:cNvSpPr txBox="1"/>
          <p:nvPr/>
        </p:nvSpPr>
        <p:spPr>
          <a:xfrm>
            <a:off x="685800" y="1905000"/>
            <a:ext cx="7391400" cy="1938992"/>
          </a:xfrm>
          <a:prstGeom prst="rect">
            <a:avLst/>
          </a:prstGeom>
          <a:noFill/>
        </p:spPr>
        <p:txBody>
          <a:bodyPr wrap="square" rtlCol="0">
            <a:spAutoFit/>
          </a:bodyPr>
          <a:lstStyle/>
          <a:p>
            <a:r>
              <a:rPr lang="en-US" sz="2400" b="1" dirty="0" smtClean="0">
                <a:solidFill>
                  <a:schemeClr val="bg1"/>
                </a:solidFill>
              </a:rPr>
              <a:t>Psalm 68 pictures God…</a:t>
            </a:r>
            <a:endParaRPr lang="en-US" sz="2800" b="1" dirty="0" smtClean="0">
              <a:solidFill>
                <a:schemeClr val="bg1"/>
              </a:solidFill>
            </a:endParaRPr>
          </a:p>
          <a:p>
            <a:pPr lvl="1">
              <a:buFont typeface="Arial" pitchFamily="34" charset="0"/>
              <a:buChar char="•"/>
            </a:pPr>
            <a:r>
              <a:rPr lang="en-US" sz="2400" b="1" dirty="0" smtClean="0">
                <a:solidFill>
                  <a:schemeClr val="bg1"/>
                </a:solidFill>
              </a:rPr>
              <a:t> as vanquishing enemies (68:1-2, 11-14)</a:t>
            </a:r>
            <a:endParaRPr lang="en-US" sz="2800" b="1" dirty="0" smtClean="0">
              <a:solidFill>
                <a:schemeClr val="bg1"/>
              </a:solidFill>
            </a:endParaRPr>
          </a:p>
          <a:p>
            <a:pPr lvl="1">
              <a:buFont typeface="Arial" pitchFamily="34" charset="0"/>
              <a:buChar char="•"/>
            </a:pPr>
            <a:r>
              <a:rPr lang="en-US" sz="2400" b="1" dirty="0" smtClean="0">
                <a:solidFill>
                  <a:schemeClr val="bg1"/>
                </a:solidFill>
              </a:rPr>
              <a:t> as ascending to a place of honor (68:15-18)</a:t>
            </a:r>
            <a:endParaRPr lang="en-US" sz="2800" b="1" dirty="0" smtClean="0">
              <a:solidFill>
                <a:schemeClr val="bg1"/>
              </a:solidFill>
            </a:endParaRPr>
          </a:p>
          <a:p>
            <a:pPr lvl="1">
              <a:buFont typeface="Arial" pitchFamily="34" charset="0"/>
              <a:buChar char="•"/>
            </a:pPr>
            <a:r>
              <a:rPr lang="en-US" sz="2400" b="1" dirty="0" smtClean="0">
                <a:solidFill>
                  <a:schemeClr val="bg1"/>
                </a:solidFill>
              </a:rPr>
              <a:t> and as beneficent toward his subjects (68:5-6)</a:t>
            </a:r>
            <a:endParaRPr lang="en-US" sz="2800" b="1" dirty="0" smtClean="0">
              <a:solidFill>
                <a:schemeClr val="bg1"/>
              </a:solidFill>
            </a:endParaRPr>
          </a:p>
          <a:p>
            <a:pPr>
              <a:buFont typeface="Arial" pitchFamily="34" charset="0"/>
              <a:buChar char="•"/>
            </a:pPr>
            <a:endParaRPr lang="en-US" sz="2400" b="1" dirty="0">
              <a:solidFill>
                <a:schemeClr val="bg1"/>
              </a:solidFill>
            </a:endParaRPr>
          </a:p>
        </p:txBody>
      </p:sp>
      <p:sp>
        <p:nvSpPr>
          <p:cNvPr id="10" name="TextBox 9"/>
          <p:cNvSpPr txBox="1"/>
          <p:nvPr/>
        </p:nvSpPr>
        <p:spPr>
          <a:xfrm>
            <a:off x="5181600" y="2590800"/>
            <a:ext cx="3810000" cy="3416320"/>
          </a:xfrm>
          <a:prstGeom prst="rect">
            <a:avLst/>
          </a:prstGeom>
          <a:solidFill>
            <a:schemeClr val="bg1"/>
          </a:solidFill>
          <a:ln>
            <a:solidFill>
              <a:schemeClr val="tx1"/>
            </a:solidFill>
          </a:ln>
        </p:spPr>
        <p:txBody>
          <a:bodyPr wrap="square" rtlCol="0">
            <a:spAutoFit/>
          </a:bodyPr>
          <a:lstStyle/>
          <a:p>
            <a:r>
              <a:rPr lang="en-US" b="1" i="1" u="sng" dirty="0" smtClean="0"/>
              <a:t>Ps. 68:1-2</a:t>
            </a:r>
          </a:p>
          <a:p>
            <a:endParaRPr lang="en-US" b="1" i="1" u="sng" dirty="0" smtClean="0"/>
          </a:p>
          <a:p>
            <a:r>
              <a:rPr lang="en-US" sz="2000" b="1" dirty="0" smtClean="0">
                <a:effectLst>
                  <a:outerShdw blurRad="38100" dist="38100" dir="2700000" algn="tl">
                    <a:srgbClr val="000000">
                      <a:alpha val="43137"/>
                    </a:srgbClr>
                  </a:outerShdw>
                </a:effectLst>
              </a:rPr>
              <a:t>God shall arise, his enemies shall be scattered;</a:t>
            </a:r>
            <a:br>
              <a:rPr lang="en-US" sz="2000" b="1" dirty="0" smtClean="0">
                <a:effectLst>
                  <a:outerShdw blurRad="38100" dist="38100" dir="2700000" algn="tl">
                    <a:srgbClr val="000000">
                      <a:alpha val="43137"/>
                    </a:srgbClr>
                  </a:outerShdw>
                </a:effectLst>
              </a:rPr>
            </a:br>
            <a:r>
              <a:rPr lang="en-US" sz="2000" b="1" dirty="0" smtClean="0">
                <a:effectLst>
                  <a:outerShdw blurRad="38100" dist="38100" dir="2700000" algn="tl">
                    <a:srgbClr val="000000">
                      <a:alpha val="43137"/>
                    </a:srgbClr>
                  </a:outerShdw>
                </a:effectLst>
              </a:rPr>
              <a:t>and those who hate him shall flee before him!</a:t>
            </a:r>
            <a:br>
              <a:rPr lang="en-US" sz="2000" b="1" dirty="0" smtClean="0">
                <a:effectLst>
                  <a:outerShdw blurRad="38100" dist="38100" dir="2700000" algn="tl">
                    <a:srgbClr val="000000">
                      <a:alpha val="43137"/>
                    </a:srgbClr>
                  </a:outerShdw>
                </a:effectLst>
              </a:rPr>
            </a:br>
            <a:r>
              <a:rPr lang="en-US" sz="2000" b="1" dirty="0" smtClean="0">
                <a:effectLst>
                  <a:outerShdw blurRad="38100" dist="38100" dir="2700000" algn="tl">
                    <a:srgbClr val="000000">
                      <a:alpha val="43137"/>
                    </a:srgbClr>
                  </a:outerShdw>
                </a:effectLst>
              </a:rPr>
              <a:t>As smoke is driven away, so you shall drive them away;</a:t>
            </a:r>
            <a:br>
              <a:rPr lang="en-US" sz="2000" b="1" dirty="0" smtClean="0">
                <a:effectLst>
                  <a:outerShdw blurRad="38100" dist="38100" dir="2700000" algn="tl">
                    <a:srgbClr val="000000">
                      <a:alpha val="43137"/>
                    </a:srgbClr>
                  </a:outerShdw>
                </a:effectLst>
              </a:rPr>
            </a:br>
            <a:r>
              <a:rPr lang="en-US" sz="2000" b="1" dirty="0" smtClean="0">
                <a:effectLst>
                  <a:outerShdw blurRad="38100" dist="38100" dir="2700000" algn="tl">
                    <a:srgbClr val="000000">
                      <a:alpha val="43137"/>
                    </a:srgbClr>
                  </a:outerShdw>
                </a:effectLst>
              </a:rPr>
              <a:t>as wax melts before fire,</a:t>
            </a:r>
            <a:br>
              <a:rPr lang="en-US" sz="2000" b="1" dirty="0" smtClean="0">
                <a:effectLst>
                  <a:outerShdw blurRad="38100" dist="38100" dir="2700000" algn="tl">
                    <a:srgbClr val="000000">
                      <a:alpha val="43137"/>
                    </a:srgbClr>
                  </a:outerShdw>
                </a:effectLst>
              </a:rPr>
            </a:br>
            <a:r>
              <a:rPr lang="en-US" sz="2000" b="1" dirty="0" smtClean="0">
                <a:effectLst>
                  <a:outerShdw blurRad="38100" dist="38100" dir="2700000" algn="tl">
                    <a:srgbClr val="000000">
                      <a:alpha val="43137"/>
                    </a:srgbClr>
                  </a:outerShdw>
                </a:effectLst>
              </a:rPr>
              <a:t>so the wicked shall perish before God!</a:t>
            </a:r>
            <a:endParaRPr lang="en-US" sz="2000" b="1" dirty="0">
              <a:effectLst>
                <a:outerShdw blurRad="38100" dist="38100" dir="2700000" algn="tl">
                  <a:srgbClr val="000000">
                    <a:alpha val="43137"/>
                  </a:srgbClr>
                </a:outerShdw>
              </a:effectLst>
            </a:endParaRPr>
          </a:p>
        </p:txBody>
      </p:sp>
      <p:sp>
        <p:nvSpPr>
          <p:cNvPr id="6" name="TextBox 5"/>
          <p:cNvSpPr txBox="1"/>
          <p:nvPr/>
        </p:nvSpPr>
        <p:spPr>
          <a:xfrm>
            <a:off x="5181600" y="2990433"/>
            <a:ext cx="3810000" cy="2308324"/>
          </a:xfrm>
          <a:prstGeom prst="rect">
            <a:avLst/>
          </a:prstGeom>
          <a:solidFill>
            <a:schemeClr val="bg1"/>
          </a:solidFill>
          <a:ln>
            <a:solidFill>
              <a:schemeClr val="tx1"/>
            </a:solidFill>
          </a:ln>
        </p:spPr>
        <p:txBody>
          <a:bodyPr wrap="square" rtlCol="0">
            <a:spAutoFit/>
          </a:bodyPr>
          <a:lstStyle/>
          <a:p>
            <a:r>
              <a:rPr lang="en-US" b="1" i="1" u="sng" dirty="0" smtClean="0"/>
              <a:t>Ps. 68:16-18</a:t>
            </a:r>
          </a:p>
          <a:p>
            <a:endParaRPr lang="en-US" b="1" i="1" u="sng" dirty="0" smtClean="0"/>
          </a:p>
          <a:p>
            <a:r>
              <a:rPr lang="en-US" b="1" dirty="0" smtClean="0">
                <a:effectLst>
                  <a:outerShdw blurRad="38100" dist="38100" dir="2700000" algn="tl">
                    <a:srgbClr val="000000">
                      <a:alpha val="43137"/>
                    </a:srgbClr>
                  </a:outerShdw>
                </a:effectLst>
              </a:rPr>
              <a:t>the mount that God desired for his abode,</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yes, where the Lord will dwell forever?...</a:t>
            </a:r>
          </a:p>
          <a:p>
            <a:r>
              <a:rPr lang="en-US" b="1" dirty="0" smtClean="0">
                <a:effectLst>
                  <a:outerShdw blurRad="38100" dist="38100" dir="2700000" algn="tl">
                    <a:srgbClr val="000000">
                      <a:alpha val="43137"/>
                    </a:srgbClr>
                  </a:outerShdw>
                </a:effectLst>
              </a:rPr>
              <a:t>You ascended on high,</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leading a host of captives in your train</a:t>
            </a:r>
            <a:endParaRPr lang="en-US" b="1" i="1" u="sng" dirty="0" smtClean="0"/>
          </a:p>
        </p:txBody>
      </p:sp>
      <p:sp>
        <p:nvSpPr>
          <p:cNvPr id="7" name="TextBox 6"/>
          <p:cNvSpPr txBox="1"/>
          <p:nvPr/>
        </p:nvSpPr>
        <p:spPr>
          <a:xfrm>
            <a:off x="5181600" y="3429000"/>
            <a:ext cx="3810000" cy="1569660"/>
          </a:xfrm>
          <a:prstGeom prst="rect">
            <a:avLst/>
          </a:prstGeom>
          <a:solidFill>
            <a:schemeClr val="bg1"/>
          </a:solidFill>
          <a:ln>
            <a:solidFill>
              <a:schemeClr val="tx1"/>
            </a:solidFill>
          </a:ln>
        </p:spPr>
        <p:txBody>
          <a:bodyPr wrap="square" rtlCol="0">
            <a:spAutoFit/>
          </a:bodyPr>
          <a:lstStyle/>
          <a:p>
            <a:r>
              <a:rPr lang="en-US" b="1" i="1" u="sng" dirty="0" smtClean="0"/>
              <a:t>Ps. 68:5-6</a:t>
            </a:r>
          </a:p>
          <a:p>
            <a:endParaRPr lang="en-US" b="1" i="1" u="sng" dirty="0" smtClean="0"/>
          </a:p>
          <a:p>
            <a:r>
              <a:rPr lang="en-US" sz="2000" b="1" dirty="0" smtClean="0">
                <a:effectLst>
                  <a:outerShdw blurRad="38100" dist="38100" dir="2700000" algn="tl">
                    <a:srgbClr val="000000">
                      <a:alpha val="43137"/>
                    </a:srgbClr>
                  </a:outerShdw>
                </a:effectLst>
              </a:rPr>
              <a:t>Father of the fatherless and protector of widows…</a:t>
            </a:r>
          </a:p>
          <a:p>
            <a:r>
              <a:rPr lang="en-US" sz="2000" b="1" dirty="0" smtClean="0">
                <a:effectLst>
                  <a:outerShdw blurRad="38100" dist="38100" dir="2700000" algn="tl">
                    <a:srgbClr val="000000">
                      <a:alpha val="43137"/>
                    </a:srgbClr>
                  </a:outerShdw>
                </a:effectLst>
              </a:rPr>
              <a:t>God settles the solitary in a home</a:t>
            </a:r>
            <a:endParaRPr lang="en-US" sz="2000" b="1" dirty="0">
              <a:effectLst>
                <a:outerShdw blurRad="38100" dist="38100" dir="2700000" algn="tl">
                  <a:srgbClr val="000000">
                    <a:alpha val="43137"/>
                  </a:srgbClr>
                </a:outerShdw>
              </a:effectLst>
            </a:endParaRPr>
          </a:p>
        </p:txBody>
      </p:sp>
      <p:sp>
        <p:nvSpPr>
          <p:cNvPr id="11" name="TextBox 10"/>
          <p:cNvSpPr txBox="1"/>
          <p:nvPr/>
        </p:nvSpPr>
        <p:spPr>
          <a:xfrm>
            <a:off x="685800" y="4038600"/>
            <a:ext cx="7391400" cy="1569660"/>
          </a:xfrm>
          <a:prstGeom prst="rect">
            <a:avLst/>
          </a:prstGeom>
          <a:noFill/>
        </p:spPr>
        <p:txBody>
          <a:bodyPr wrap="square" rtlCol="0">
            <a:spAutoFit/>
          </a:bodyPr>
          <a:lstStyle/>
          <a:p>
            <a:r>
              <a:rPr lang="en-US" sz="2400" b="1" dirty="0" smtClean="0">
                <a:solidFill>
                  <a:schemeClr val="bg1"/>
                </a:solidFill>
              </a:rPr>
              <a:t>Paul pictures Christ as having…</a:t>
            </a:r>
          </a:p>
          <a:p>
            <a:pPr lvl="1">
              <a:buFont typeface="Arial" pitchFamily="34" charset="0"/>
              <a:buChar char="•"/>
            </a:pPr>
            <a:r>
              <a:rPr lang="en-US" sz="2400" b="1" dirty="0" smtClean="0">
                <a:solidFill>
                  <a:schemeClr val="bg1"/>
                </a:solidFill>
              </a:rPr>
              <a:t> vanquished </a:t>
            </a:r>
            <a:r>
              <a:rPr lang="en-US" sz="2400" b="1" i="1" dirty="0" smtClean="0">
                <a:solidFill>
                  <a:schemeClr val="bg1"/>
                </a:solidFill>
              </a:rPr>
              <a:t>his</a:t>
            </a:r>
            <a:r>
              <a:rPr lang="en-US" sz="2400" b="1" dirty="0" smtClean="0">
                <a:solidFill>
                  <a:schemeClr val="bg1"/>
                </a:solidFill>
              </a:rPr>
              <a:t> enemies</a:t>
            </a:r>
          </a:p>
          <a:p>
            <a:pPr lvl="1">
              <a:buFont typeface="Arial" pitchFamily="34" charset="0"/>
              <a:buChar char="•"/>
            </a:pPr>
            <a:r>
              <a:rPr lang="en-US" sz="2400" b="1" dirty="0" smtClean="0">
                <a:solidFill>
                  <a:schemeClr val="bg1"/>
                </a:solidFill>
              </a:rPr>
              <a:t> ascended to a place of honor</a:t>
            </a:r>
          </a:p>
          <a:p>
            <a:pPr lvl="1">
              <a:buFont typeface="Arial" pitchFamily="34" charset="0"/>
              <a:buChar char="•"/>
            </a:pPr>
            <a:r>
              <a:rPr lang="en-US" sz="2400" b="1" dirty="0" smtClean="0">
                <a:solidFill>
                  <a:schemeClr val="bg1"/>
                </a:solidFill>
              </a:rPr>
              <a:t> and as beneficent toward </a:t>
            </a:r>
            <a:r>
              <a:rPr lang="en-US" sz="2400" b="1" i="1" dirty="0" smtClean="0">
                <a:solidFill>
                  <a:schemeClr val="bg1"/>
                </a:solidFill>
              </a:rPr>
              <a:t>his</a:t>
            </a:r>
            <a:r>
              <a:rPr lang="en-US" sz="2400" b="1" dirty="0" smtClean="0">
                <a:solidFill>
                  <a:schemeClr val="bg1"/>
                </a:solidFill>
              </a:rPr>
              <a:t> subjects.</a:t>
            </a:r>
            <a:endParaRPr lang="en-US" sz="2400" b="1" dirty="0">
              <a:solidFill>
                <a:schemeClr val="bg1"/>
              </a:solidFill>
            </a:endParaRPr>
          </a:p>
        </p:txBody>
      </p:sp>
      <p:sp>
        <p:nvSpPr>
          <p:cNvPr id="13" name="TextBox 12"/>
          <p:cNvSpPr txBox="1"/>
          <p:nvPr/>
        </p:nvSpPr>
        <p:spPr>
          <a:xfrm>
            <a:off x="152400" y="1290935"/>
            <a:ext cx="4114800" cy="461665"/>
          </a:xfrm>
          <a:prstGeom prst="rect">
            <a:avLst/>
          </a:prstGeom>
          <a:noFill/>
        </p:spPr>
        <p:txBody>
          <a:bodyPr wrap="square" rtlCol="0">
            <a:spAutoFit/>
          </a:bodyPr>
          <a:lstStyle/>
          <a:p>
            <a:r>
              <a:rPr lang="en-US" sz="2400" b="1" u="sng" dirty="0" smtClean="0">
                <a:solidFill>
                  <a:schemeClr val="bg1"/>
                </a:solidFill>
                <a:effectLst>
                  <a:outerShdw blurRad="38100" dist="38100" dir="2700000" algn="tl">
                    <a:srgbClr val="000000">
                      <a:alpha val="43137"/>
                    </a:srgbClr>
                  </a:outerShdw>
                </a:effectLst>
              </a:rPr>
              <a:t>THE RELEVANCE OF PSALM 68</a:t>
            </a:r>
            <a:endParaRPr lang="en-US" sz="2400" b="1" u="sng" dirty="0">
              <a:solidFill>
                <a:schemeClr val="bg1"/>
              </a:solidFill>
              <a:effectLst>
                <a:outerShdw blurRad="38100" dist="38100" dir="2700000" algn="tl">
                  <a:srgbClr val="000000">
                    <a:alpha val="43137"/>
                  </a:srgbClr>
                </a:outerShdw>
              </a:effectLst>
            </a:endParaRPr>
          </a:p>
        </p:txBody>
      </p:sp>
      <p:sp>
        <p:nvSpPr>
          <p:cNvPr id="14" name="TextBox 13"/>
          <p:cNvSpPr txBox="1"/>
          <p:nvPr/>
        </p:nvSpPr>
        <p:spPr>
          <a:xfrm>
            <a:off x="1905000" y="2895600"/>
            <a:ext cx="5181600" cy="2585323"/>
          </a:xfrm>
          <a:prstGeom prst="rect">
            <a:avLst/>
          </a:prstGeom>
          <a:solidFill>
            <a:schemeClr val="bg1"/>
          </a:solidFill>
          <a:ln>
            <a:solidFill>
              <a:schemeClr val="tx1"/>
            </a:solidFill>
          </a:ln>
        </p:spPr>
        <p:txBody>
          <a:bodyPr wrap="square" rtlCol="0">
            <a:spAutoFit/>
          </a:bodyPr>
          <a:lstStyle/>
          <a:p>
            <a:r>
              <a:rPr lang="en-US" sz="2400" b="1" i="1" u="sng" dirty="0" smtClean="0"/>
              <a:t>Ps. 68:18</a:t>
            </a:r>
          </a:p>
          <a:p>
            <a:endParaRPr lang="en-US" b="1" i="1" u="sng" dirty="0" smtClean="0"/>
          </a:p>
          <a:p>
            <a:r>
              <a:rPr lang="en-US" sz="2400" dirty="0" smtClean="0"/>
              <a:t>You ascended on high,</a:t>
            </a:r>
            <a:br>
              <a:rPr lang="en-US" sz="2400" dirty="0" smtClean="0"/>
            </a:br>
            <a:r>
              <a:rPr lang="en-US" sz="2400" dirty="0" smtClean="0"/>
              <a:t>leading a host of captives in your train</a:t>
            </a:r>
            <a:br>
              <a:rPr lang="en-US" sz="2400" dirty="0" smtClean="0"/>
            </a:br>
            <a:r>
              <a:rPr lang="en-US" sz="2400" dirty="0" smtClean="0"/>
              <a:t>and receiving gifts among men,</a:t>
            </a:r>
          </a:p>
          <a:p>
            <a:r>
              <a:rPr lang="en-US" sz="2400" b="1" dirty="0" smtClean="0"/>
              <a:t>even among the rebellious, that the Lord God may dwell there.</a:t>
            </a:r>
            <a:endParaRPr lang="en-US" sz="2400" b="1" dirty="0">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xEl>
                                              <p:pRg st="0" end="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bg/>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4">
                                            <p:txEl>
                                              <p:pRg st="0" end="0"/>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0" grpId="0" animBg="1"/>
      <p:bldP spid="6" grpId="0" animBg="1"/>
      <p:bldP spid="7" grpId="0" animBg="1"/>
      <p:bldP spid="11" grpId="0" uiExpand="1" build="p" bldLvl="2"/>
      <p:bldP spid="14" grpId="0" uiExpand="1" build="p"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292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102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Th</a:t>
            </a:r>
            <a:r>
              <a:rPr kumimoji="0" lang="en-US" sz="11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TextBox 8"/>
          <p:cNvSpPr txBox="1"/>
          <p:nvPr/>
        </p:nvSpPr>
        <p:spPr>
          <a:xfrm>
            <a:off x="1143000" y="1905000"/>
            <a:ext cx="6934200" cy="1569660"/>
          </a:xfrm>
          <a:prstGeom prst="rect">
            <a:avLst/>
          </a:prstGeom>
          <a:noFill/>
        </p:spPr>
        <p:txBody>
          <a:bodyPr wrap="square" rtlCol="0">
            <a:spAutoFit/>
          </a:bodyPr>
          <a:lstStyle/>
          <a:p>
            <a:pPr>
              <a:buFont typeface="Arial" pitchFamily="34" charset="0"/>
              <a:buChar char="•"/>
            </a:pPr>
            <a:r>
              <a:rPr lang="en-US" sz="2400" b="1" dirty="0" smtClean="0">
                <a:solidFill>
                  <a:schemeClr val="bg1"/>
                </a:solidFill>
              </a:rPr>
              <a:t> To prove the inspiration of the OT?</a:t>
            </a:r>
          </a:p>
          <a:p>
            <a:pPr>
              <a:buFont typeface="Arial" pitchFamily="34" charset="0"/>
              <a:buChar char="•"/>
            </a:pPr>
            <a:r>
              <a:rPr lang="en-US" sz="2400" b="1" dirty="0" smtClean="0">
                <a:solidFill>
                  <a:schemeClr val="bg1"/>
                </a:solidFill>
              </a:rPr>
              <a:t> To validate Paul’s point?</a:t>
            </a:r>
          </a:p>
          <a:p>
            <a:pPr>
              <a:buFont typeface="Arial" pitchFamily="34" charset="0"/>
              <a:buChar char="•"/>
            </a:pPr>
            <a:r>
              <a:rPr lang="en-US" sz="2400" b="1" dirty="0" smtClean="0">
                <a:solidFill>
                  <a:schemeClr val="bg1"/>
                </a:solidFill>
              </a:rPr>
              <a:t> Rather </a:t>
            </a:r>
            <a:r>
              <a:rPr lang="en-US" sz="2400" b="1" i="1" dirty="0" smtClean="0">
                <a:solidFill>
                  <a:schemeClr val="bg1"/>
                </a:solidFill>
              </a:rPr>
              <a:t>to make his point</a:t>
            </a:r>
            <a:r>
              <a:rPr lang="en-US" sz="2400" b="1" dirty="0" smtClean="0">
                <a:solidFill>
                  <a:schemeClr val="bg1"/>
                </a:solidFill>
              </a:rPr>
              <a:t> using language worthy of the Exalted Lord and appropriate to his theme</a:t>
            </a:r>
            <a:endParaRPr lang="en-US" sz="2400" b="1" dirty="0">
              <a:solidFill>
                <a:schemeClr val="bg1"/>
              </a:solidFill>
            </a:endParaRPr>
          </a:p>
        </p:txBody>
      </p:sp>
      <p:sp>
        <p:nvSpPr>
          <p:cNvPr id="6" name="TextBox 5"/>
          <p:cNvSpPr txBox="1"/>
          <p:nvPr/>
        </p:nvSpPr>
        <p:spPr>
          <a:xfrm>
            <a:off x="152400" y="1290935"/>
            <a:ext cx="4114800" cy="461665"/>
          </a:xfrm>
          <a:prstGeom prst="rect">
            <a:avLst/>
          </a:prstGeom>
          <a:noFill/>
        </p:spPr>
        <p:txBody>
          <a:bodyPr wrap="square" rtlCol="0">
            <a:spAutoFit/>
          </a:bodyPr>
          <a:lstStyle/>
          <a:p>
            <a:r>
              <a:rPr lang="en-US" sz="2400" b="1" u="sng" dirty="0" smtClean="0">
                <a:solidFill>
                  <a:schemeClr val="bg1"/>
                </a:solidFill>
                <a:effectLst>
                  <a:outerShdw blurRad="38100" dist="38100" dir="2700000" algn="tl">
                    <a:srgbClr val="000000">
                      <a:alpha val="43137"/>
                    </a:srgbClr>
                  </a:outerShdw>
                </a:effectLst>
              </a:rPr>
              <a:t>PAUL’S PURPOSE</a:t>
            </a:r>
            <a:endParaRPr lang="en-US" sz="2400" b="1" u="sng" dirty="0">
              <a:solidFill>
                <a:schemeClr val="bg1"/>
              </a:solidFill>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81000"/>
            <a:ext cx="6172200" cy="523220"/>
          </a:xfrm>
          <a:prstGeom prst="rect">
            <a:avLst/>
          </a:prstGeom>
          <a:noFill/>
        </p:spPr>
        <p:txBody>
          <a:bodyPr wrap="square" rtlCol="0">
            <a:spAutoFit/>
          </a:bodyPr>
          <a:lstStyle/>
          <a:p>
            <a:pPr algn="ctr"/>
            <a:r>
              <a:rPr lang="en-US" sz="2800" b="1" dirty="0" smtClean="0">
                <a:solidFill>
                  <a:schemeClr val="bg1"/>
                </a:solidFill>
                <a:effectLst>
                  <a:outerShdw blurRad="38100" dist="38100" dir="2700000" algn="tl">
                    <a:srgbClr val="000000">
                      <a:alpha val="43137"/>
                    </a:srgbClr>
                  </a:outerShdw>
                </a:effectLst>
              </a:rPr>
              <a:t>Messianic Psalms</a:t>
            </a:r>
            <a:endParaRPr lang="en-US" sz="2800" b="1"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685800" y="1219200"/>
            <a:ext cx="7620000" cy="2246769"/>
          </a:xfrm>
          <a:prstGeom prst="rect">
            <a:avLst/>
          </a:prstGeom>
          <a:noFill/>
        </p:spPr>
        <p:txBody>
          <a:bodyPr wrap="square" rtlCol="0">
            <a:spAutoFit/>
          </a:bodyPr>
          <a:lstStyle/>
          <a:p>
            <a:r>
              <a:rPr lang="en-US" sz="2800" b="1" u="sng" dirty="0" smtClean="0">
                <a:solidFill>
                  <a:schemeClr val="bg1"/>
                </a:solidFill>
                <a:effectLst>
                  <a:outerShdw blurRad="38100" dist="38100" dir="2700000" algn="tl">
                    <a:srgbClr val="000000">
                      <a:alpha val="43137"/>
                    </a:srgbClr>
                  </a:outerShdw>
                </a:effectLst>
              </a:rPr>
              <a:t>What do we mean by “Messianic”?</a:t>
            </a:r>
          </a:p>
          <a:p>
            <a:pPr algn="ct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Just being quoted in the NT?</a:t>
            </a:r>
          </a:p>
          <a:p>
            <a:pPr>
              <a:buFont typeface="Arial" pitchFamily="34" charset="0"/>
              <a:buChar char="•"/>
            </a:pP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Does it have to be quoted to be Messianic?</a:t>
            </a:r>
            <a:endParaRPr lang="en-US" sz="28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685800" y="3732074"/>
            <a:ext cx="5562600" cy="2862322"/>
          </a:xfrm>
          <a:prstGeom prst="rect">
            <a:avLst/>
          </a:prstGeom>
          <a:solidFill>
            <a:schemeClr val="bg1">
              <a:lumMod val="65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PSALM 17:13-15</a:t>
            </a:r>
          </a:p>
          <a:p>
            <a:r>
              <a:rPr lang="en-US" dirty="0" smtClean="0"/>
              <a:t>Arise, O Lord! Confront him, subdue him!</a:t>
            </a:r>
            <a:br>
              <a:rPr lang="en-US" dirty="0" smtClean="0"/>
            </a:br>
            <a:r>
              <a:rPr lang="en-US" dirty="0" smtClean="0"/>
              <a:t>Deliver my soul from </a:t>
            </a:r>
            <a:r>
              <a:rPr lang="en-US" u="sng" dirty="0" smtClean="0">
                <a:solidFill>
                  <a:srgbClr val="FF0000"/>
                </a:solidFill>
                <a:effectLst>
                  <a:outerShdw blurRad="38100" dist="38100" dir="2700000" algn="tl">
                    <a:srgbClr val="000000">
                      <a:alpha val="43137"/>
                    </a:srgbClr>
                  </a:outerShdw>
                </a:effectLst>
              </a:rPr>
              <a:t>the wicked</a:t>
            </a:r>
            <a:r>
              <a:rPr lang="en-US" dirty="0" smtClean="0"/>
              <a:t> by your sword,</a:t>
            </a:r>
            <a:br>
              <a:rPr lang="en-US" dirty="0" smtClean="0"/>
            </a:br>
            <a:r>
              <a:rPr lang="en-US" dirty="0" smtClean="0"/>
              <a:t>from men by your hand, O Lord,</a:t>
            </a:r>
            <a:br>
              <a:rPr lang="en-US" dirty="0" smtClean="0"/>
            </a:br>
            <a:r>
              <a:rPr lang="en-US" dirty="0" smtClean="0"/>
              <a:t>from </a:t>
            </a:r>
            <a:r>
              <a:rPr lang="en-US" u="sng" dirty="0" smtClean="0">
                <a:solidFill>
                  <a:srgbClr val="FF0000"/>
                </a:solidFill>
                <a:effectLst>
                  <a:outerShdw blurRad="38100" dist="38100" dir="2700000" algn="tl">
                    <a:srgbClr val="000000">
                      <a:alpha val="43137"/>
                    </a:srgbClr>
                  </a:outerShdw>
                </a:effectLst>
              </a:rPr>
              <a:t>men of the world whose portion is in this life</a:t>
            </a:r>
            <a:r>
              <a:rPr lang="en-US" dirty="0" smtClean="0"/>
              <a:t>.</a:t>
            </a:r>
          </a:p>
          <a:p>
            <a:r>
              <a:rPr lang="en-US" dirty="0" smtClean="0"/>
              <a:t>You fill their womb with treasure;</a:t>
            </a:r>
          </a:p>
          <a:p>
            <a:r>
              <a:rPr lang="en-US" dirty="0" smtClean="0"/>
              <a:t>they are satisfied with children,</a:t>
            </a:r>
            <a:br>
              <a:rPr lang="en-US" dirty="0" smtClean="0"/>
            </a:br>
            <a:r>
              <a:rPr lang="en-US" dirty="0" smtClean="0"/>
              <a:t>and they leave their abundance to their infants.</a:t>
            </a:r>
          </a:p>
          <a:p>
            <a:r>
              <a:rPr lang="en-US" u="sng" dirty="0" smtClean="0">
                <a:solidFill>
                  <a:schemeClr val="tx2">
                    <a:lumMod val="50000"/>
                  </a:schemeClr>
                </a:solidFill>
                <a:effectLst>
                  <a:outerShdw blurRad="38100" dist="38100" dir="2700000" algn="tl">
                    <a:srgbClr val="000000">
                      <a:alpha val="43137"/>
                    </a:srgbClr>
                  </a:outerShdw>
                </a:effectLst>
              </a:rPr>
              <a:t>As for me, I shall behold your face in righteousness;</a:t>
            </a:r>
            <a:br>
              <a:rPr lang="en-US" u="sng" dirty="0" smtClean="0">
                <a:solidFill>
                  <a:schemeClr val="tx2">
                    <a:lumMod val="50000"/>
                  </a:schemeClr>
                </a:solidFill>
                <a:effectLst>
                  <a:outerShdw blurRad="38100" dist="38100" dir="2700000" algn="tl">
                    <a:srgbClr val="000000">
                      <a:alpha val="43137"/>
                    </a:srgbClr>
                  </a:outerShdw>
                </a:effectLst>
              </a:rPr>
            </a:br>
            <a:r>
              <a:rPr lang="en-US" dirty="0" smtClean="0"/>
              <a:t>when I awake, I shall be satisfied with your likeness.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nvGraphicFramePr>
        <p:xfrm>
          <a:off x="533400" y="2667000"/>
          <a:ext cx="7924800" cy="2255520"/>
        </p:xfrm>
        <a:graphic>
          <a:graphicData uri="http://schemas.openxmlformats.org/drawingml/2006/table">
            <a:tbl>
              <a:tblPr>
                <a:effectLst>
                  <a:outerShdw blurRad="50800" dist="254000" dir="2700000" algn="tl" rotWithShape="0">
                    <a:prstClr val="black">
                      <a:alpha val="40000"/>
                    </a:prstClr>
                  </a:outerShdw>
                </a:effectLst>
              </a:tblPr>
              <a:tblGrid>
                <a:gridCol w="3962400"/>
                <a:gridCol w="3962400"/>
              </a:tblGrid>
              <a:tr h="0">
                <a:tc>
                  <a:txBody>
                    <a:bodyPr/>
                    <a:lstStyle/>
                    <a:p>
                      <a:pPr marL="0" marR="0">
                        <a:lnSpc>
                          <a:spcPts val="600"/>
                        </a:lnSpc>
                        <a:spcBef>
                          <a:spcPts val="0"/>
                        </a:spcBef>
                        <a:spcAft>
                          <a:spcPts val="0"/>
                        </a:spcAft>
                      </a:pPr>
                      <a:endParaRPr lang="en-US" sz="2400" b="1" dirty="0">
                        <a:latin typeface="Arial"/>
                        <a:ea typeface="Times New Roman"/>
                      </a:endParaRPr>
                    </a:p>
                    <a:p>
                      <a:pPr marL="0" marR="0">
                        <a:lnSpc>
                          <a:spcPct val="115000"/>
                        </a:lnSpc>
                        <a:spcBef>
                          <a:spcPts val="0"/>
                        </a:spcBef>
                        <a:spcAft>
                          <a:spcPts val="290"/>
                        </a:spcAft>
                      </a:pPr>
                      <a:r>
                        <a:rPr lang="en-US" sz="2400" b="1" dirty="0">
                          <a:latin typeface="Tahoma"/>
                          <a:ea typeface="Times New Roman"/>
                        </a:rPr>
                        <a:t>Psalm 40:6a</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b="1" dirty="0">
                        <a:latin typeface="Tahoma"/>
                        <a:ea typeface="Times New Roman"/>
                      </a:endParaRPr>
                    </a:p>
                    <a:p>
                      <a:pPr marL="0" marR="0">
                        <a:lnSpc>
                          <a:spcPct val="115000"/>
                        </a:lnSpc>
                        <a:spcBef>
                          <a:spcPts val="0"/>
                        </a:spcBef>
                        <a:spcAft>
                          <a:spcPts val="290"/>
                        </a:spcAft>
                      </a:pPr>
                      <a:r>
                        <a:rPr lang="en-US" sz="2400" b="1" dirty="0">
                          <a:latin typeface="Tahoma"/>
                          <a:ea typeface="Times New Roman"/>
                        </a:rPr>
                        <a:t>Hebrews 10:5b</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r h="0">
                <a:tc>
                  <a:txBody>
                    <a:bodyPr/>
                    <a:lstStyle/>
                    <a:p>
                      <a:pPr marL="0" marR="0">
                        <a:lnSpc>
                          <a:spcPts val="600"/>
                        </a:lnSpc>
                        <a:spcBef>
                          <a:spcPts val="0"/>
                        </a:spcBef>
                        <a:spcAft>
                          <a:spcPts val="0"/>
                        </a:spcAft>
                      </a:pPr>
                      <a:endParaRPr lang="en-US" sz="3600" dirty="0">
                        <a:latin typeface="Tahoma"/>
                        <a:ea typeface="Times New Roman"/>
                      </a:endParaRPr>
                    </a:p>
                    <a:p>
                      <a:pPr marL="0" marR="0">
                        <a:lnSpc>
                          <a:spcPct val="115000"/>
                        </a:lnSpc>
                        <a:spcBef>
                          <a:spcPts val="0"/>
                        </a:spcBef>
                        <a:spcAft>
                          <a:spcPts val="0"/>
                        </a:spcAft>
                      </a:pPr>
                      <a:r>
                        <a:rPr lang="en-US" sz="2400" dirty="0">
                          <a:latin typeface="Tahoma"/>
                          <a:ea typeface="Times New Roman"/>
                        </a:rPr>
                        <a:t>Sacrifice and offering thou hast no delight in;</a:t>
                      </a:r>
                      <a:endParaRPr lang="en-US" sz="3600" dirty="0">
                        <a:latin typeface="Courier New"/>
                        <a:ea typeface="Times New Roman"/>
                      </a:endParaRPr>
                    </a:p>
                    <a:p>
                      <a:pPr marL="0" marR="0">
                        <a:lnSpc>
                          <a:spcPct val="115000"/>
                        </a:lnSpc>
                        <a:spcBef>
                          <a:spcPts val="0"/>
                        </a:spcBef>
                        <a:spcAft>
                          <a:spcPts val="290"/>
                        </a:spcAft>
                      </a:pPr>
                      <a:r>
                        <a:rPr lang="en-US" sz="2400" dirty="0">
                          <a:latin typeface="Tahoma"/>
                          <a:ea typeface="Times New Roman"/>
                        </a:rPr>
                        <a:t>Mine </a:t>
                      </a:r>
                      <a:r>
                        <a:rPr lang="en-US" sz="2400" b="1" dirty="0">
                          <a:latin typeface="Tahoma"/>
                          <a:ea typeface="Times New Roman"/>
                        </a:rPr>
                        <a:t>ears</a:t>
                      </a:r>
                      <a:r>
                        <a:rPr lang="en-US" sz="2400" dirty="0">
                          <a:latin typeface="Tahoma"/>
                          <a:ea typeface="Times New Roman"/>
                        </a:rPr>
                        <a:t> hast thou opened</a:t>
                      </a:r>
                      <a:endParaRPr lang="en-US" sz="3600"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dirty="0">
                        <a:latin typeface="Tahoma"/>
                        <a:ea typeface="Times New Roman"/>
                      </a:endParaRPr>
                    </a:p>
                    <a:p>
                      <a:pPr marL="0" marR="0">
                        <a:lnSpc>
                          <a:spcPct val="115000"/>
                        </a:lnSpc>
                        <a:spcBef>
                          <a:spcPts val="0"/>
                        </a:spcBef>
                        <a:spcAft>
                          <a:spcPts val="0"/>
                        </a:spcAft>
                      </a:pPr>
                      <a:r>
                        <a:rPr lang="en-US" sz="2400" dirty="0">
                          <a:latin typeface="Tahoma"/>
                          <a:ea typeface="Times New Roman"/>
                        </a:rPr>
                        <a:t>Sacrifice and offering thou </a:t>
                      </a:r>
                      <a:r>
                        <a:rPr lang="en-US" sz="2400" dirty="0" err="1">
                          <a:latin typeface="Tahoma"/>
                          <a:ea typeface="Times New Roman"/>
                        </a:rPr>
                        <a:t>wouldest</a:t>
                      </a:r>
                      <a:r>
                        <a:rPr lang="en-US" sz="2400" dirty="0">
                          <a:latin typeface="Tahoma"/>
                          <a:ea typeface="Times New Roman"/>
                        </a:rPr>
                        <a:t> not,</a:t>
                      </a:r>
                      <a:endParaRPr lang="en-US" sz="3600" dirty="0">
                        <a:latin typeface="Courier New"/>
                        <a:ea typeface="Times New Roman"/>
                      </a:endParaRPr>
                    </a:p>
                    <a:p>
                      <a:pPr marL="0" marR="0">
                        <a:lnSpc>
                          <a:spcPct val="115000"/>
                        </a:lnSpc>
                        <a:spcBef>
                          <a:spcPts val="0"/>
                        </a:spcBef>
                        <a:spcAft>
                          <a:spcPts val="290"/>
                        </a:spcAft>
                      </a:pPr>
                      <a:r>
                        <a:rPr lang="en-US" sz="2400" dirty="0">
                          <a:latin typeface="Tahoma"/>
                          <a:ea typeface="Times New Roman"/>
                        </a:rPr>
                        <a:t>But a </a:t>
                      </a:r>
                      <a:r>
                        <a:rPr lang="en-US" sz="2400" b="1" dirty="0">
                          <a:latin typeface="Tahoma"/>
                          <a:ea typeface="Times New Roman"/>
                        </a:rPr>
                        <a:t>body</a:t>
                      </a:r>
                      <a:r>
                        <a:rPr lang="en-US" sz="2400" dirty="0">
                          <a:latin typeface="Tahoma"/>
                          <a:ea typeface="Times New Roman"/>
                        </a:rPr>
                        <a:t> didst thou prepare for me</a:t>
                      </a:r>
                      <a:endParaRPr lang="en-US" sz="3600"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bl>
          </a:graphicData>
        </a:graphic>
      </p:graphicFrame>
      <p:sp>
        <p:nvSpPr>
          <p:cNvPr id="2"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1" name="Table 10"/>
          <p:cNvGraphicFramePr>
            <a:graphicFrameLocks noGrp="1"/>
          </p:cNvGraphicFramePr>
          <p:nvPr/>
        </p:nvGraphicFramePr>
        <p:xfrm>
          <a:off x="533400" y="2667000"/>
          <a:ext cx="7924800" cy="2255520"/>
        </p:xfrm>
        <a:graphic>
          <a:graphicData uri="http://schemas.openxmlformats.org/drawingml/2006/table">
            <a:tbl>
              <a:tblPr>
                <a:effectLst>
                  <a:outerShdw blurRad="50800" dist="254000" dir="2700000" algn="tl" rotWithShape="0">
                    <a:prstClr val="black">
                      <a:alpha val="40000"/>
                    </a:prstClr>
                  </a:outerShdw>
                </a:effectLst>
              </a:tblPr>
              <a:tblGrid>
                <a:gridCol w="3962400"/>
                <a:gridCol w="3962400"/>
              </a:tblGrid>
              <a:tr h="0">
                <a:tc>
                  <a:txBody>
                    <a:bodyPr/>
                    <a:lstStyle/>
                    <a:p>
                      <a:pPr marL="0" marR="0">
                        <a:lnSpc>
                          <a:spcPts val="600"/>
                        </a:lnSpc>
                        <a:spcBef>
                          <a:spcPts val="0"/>
                        </a:spcBef>
                        <a:spcAft>
                          <a:spcPts val="0"/>
                        </a:spcAft>
                      </a:pPr>
                      <a:endParaRPr lang="en-US" sz="2400" b="1" dirty="0">
                        <a:latin typeface="Arial"/>
                        <a:ea typeface="Times New Roman"/>
                      </a:endParaRPr>
                    </a:p>
                    <a:p>
                      <a:pPr marL="0" marR="0">
                        <a:lnSpc>
                          <a:spcPct val="115000"/>
                        </a:lnSpc>
                        <a:spcBef>
                          <a:spcPts val="0"/>
                        </a:spcBef>
                        <a:spcAft>
                          <a:spcPts val="290"/>
                        </a:spcAft>
                      </a:pPr>
                      <a:r>
                        <a:rPr lang="en-US" sz="2400" b="1" dirty="0">
                          <a:latin typeface="Tahoma"/>
                          <a:ea typeface="Times New Roman"/>
                        </a:rPr>
                        <a:t>Psalm </a:t>
                      </a:r>
                      <a:r>
                        <a:rPr lang="en-US" sz="2400" b="1" dirty="0" smtClean="0">
                          <a:latin typeface="Tahoma"/>
                          <a:ea typeface="Times New Roman"/>
                        </a:rPr>
                        <a:t>39:7a (LXX)</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b="1" dirty="0">
                        <a:latin typeface="Tahoma"/>
                        <a:ea typeface="Times New Roman"/>
                      </a:endParaRPr>
                    </a:p>
                    <a:p>
                      <a:pPr marL="0" marR="0">
                        <a:lnSpc>
                          <a:spcPct val="115000"/>
                        </a:lnSpc>
                        <a:spcBef>
                          <a:spcPts val="0"/>
                        </a:spcBef>
                        <a:spcAft>
                          <a:spcPts val="290"/>
                        </a:spcAft>
                      </a:pPr>
                      <a:r>
                        <a:rPr lang="en-US" sz="2400" b="1" dirty="0">
                          <a:latin typeface="Tahoma"/>
                          <a:ea typeface="Times New Roman"/>
                        </a:rPr>
                        <a:t>Hebrews 10:5b</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r h="0">
                <a:tc>
                  <a:txBody>
                    <a:bodyPr/>
                    <a:lstStyle/>
                    <a:p>
                      <a:pPr marL="0" marR="0">
                        <a:lnSpc>
                          <a:spcPts val="600"/>
                        </a:lnSpc>
                        <a:spcBef>
                          <a:spcPts val="0"/>
                        </a:spcBef>
                        <a:spcAft>
                          <a:spcPts val="0"/>
                        </a:spcAft>
                      </a:pPr>
                      <a:endParaRPr lang="en-US" sz="4800" dirty="0">
                        <a:latin typeface="Tahoma"/>
                        <a:ea typeface="Times New Roman"/>
                      </a:endParaRPr>
                    </a:p>
                    <a:p>
                      <a:pPr marL="0" marR="0">
                        <a:lnSpc>
                          <a:spcPct val="115000"/>
                        </a:lnSpc>
                        <a:spcBef>
                          <a:spcPts val="0"/>
                        </a:spcBef>
                        <a:spcAft>
                          <a:spcPts val="0"/>
                        </a:spcAft>
                      </a:pPr>
                      <a:r>
                        <a:rPr lang="el-GR" sz="2400" kern="1200" dirty="0" smtClean="0">
                          <a:solidFill>
                            <a:schemeClr val="tx1"/>
                          </a:solidFill>
                          <a:latin typeface="Palatino Linotype" pitchFamily="18" charset="0"/>
                          <a:ea typeface="+mn-ea"/>
                          <a:cs typeface="+mn-cs"/>
                        </a:rPr>
                        <a:t>θυσίαν καὶ προσφορὰν οὐκ ἠθέλησας,</a:t>
                      </a:r>
                      <a:endParaRPr lang="en-US" sz="2400"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r>
                        <a:rPr lang="el-GR" sz="2400" u="sng" kern="1200" dirty="0" smtClean="0">
                          <a:solidFill>
                            <a:schemeClr val="tx1"/>
                          </a:solidFill>
                          <a:latin typeface="Palatino Linotype" pitchFamily="18" charset="0"/>
                          <a:ea typeface="+mn-ea"/>
                          <a:cs typeface="+mn-cs"/>
                        </a:rPr>
                        <a:t>ὠτία</a:t>
                      </a:r>
                      <a:r>
                        <a:rPr lang="el-GR" sz="2400" kern="1200" dirty="0" smtClean="0">
                          <a:solidFill>
                            <a:schemeClr val="tx1"/>
                          </a:solidFill>
                          <a:latin typeface="Palatino Linotype" pitchFamily="18" charset="0"/>
                          <a:ea typeface="+mn-ea"/>
                          <a:cs typeface="+mn-cs"/>
                        </a:rPr>
                        <a:t> δὲ κατηρτίσω μοι</a:t>
                      </a:r>
                      <a:endParaRPr lang="en-US" sz="2400"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endParaRPr lang="en-US" sz="2400" kern="1200" dirty="0" smtClean="0">
                        <a:solidFill>
                          <a:schemeClr val="tx1"/>
                        </a:solidFill>
                        <a:latin typeface="Palatino Linotype" pitchFamily="18" charset="0"/>
                        <a:ea typeface="+mn-ea"/>
                        <a:cs typeface="+mn-cs"/>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dirty="0">
                        <a:latin typeface="Tahoma"/>
                        <a:ea typeface="Times New Roman"/>
                      </a:endParaRPr>
                    </a:p>
                    <a:p>
                      <a:pPr marL="0" marR="0">
                        <a:lnSpc>
                          <a:spcPct val="115000"/>
                        </a:lnSpc>
                        <a:spcBef>
                          <a:spcPts val="0"/>
                        </a:spcBef>
                        <a:spcAft>
                          <a:spcPts val="0"/>
                        </a:spcAft>
                      </a:pPr>
                      <a:r>
                        <a:rPr lang="el-GR" sz="2400" kern="1200" dirty="0" smtClean="0">
                          <a:solidFill>
                            <a:schemeClr val="tx1"/>
                          </a:solidFill>
                          <a:latin typeface="Palatino Linotype" pitchFamily="18" charset="0"/>
                          <a:ea typeface="+mn-ea"/>
                          <a:cs typeface="+mn-cs"/>
                        </a:rPr>
                        <a:t>θυσίαν καὶ προσφορὰν οὐκ ἠθέλησας,</a:t>
                      </a:r>
                      <a:endParaRPr lang="en-US" sz="2400" u="sng"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r>
                        <a:rPr lang="el-GR" sz="2400" u="sng" kern="1200" dirty="0" smtClean="0">
                          <a:solidFill>
                            <a:schemeClr val="tx1"/>
                          </a:solidFill>
                          <a:latin typeface="Palatino Linotype" pitchFamily="18" charset="0"/>
                          <a:ea typeface="+mn-ea"/>
                          <a:cs typeface="+mn-cs"/>
                        </a:rPr>
                        <a:t>σῶμα</a:t>
                      </a:r>
                      <a:r>
                        <a:rPr lang="el-GR" sz="2400" kern="1200" dirty="0" smtClean="0">
                          <a:solidFill>
                            <a:schemeClr val="tx1"/>
                          </a:solidFill>
                          <a:latin typeface="Palatino Linotype" pitchFamily="18" charset="0"/>
                          <a:ea typeface="+mn-ea"/>
                          <a:cs typeface="+mn-cs"/>
                        </a:rPr>
                        <a:t> δὲ κατηρτίσω μοι</a:t>
                      </a:r>
                      <a:endParaRPr lang="en-US" sz="4400" dirty="0">
                        <a:latin typeface="Palatino Linotype" pitchFamily="18" charset="0"/>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bl>
          </a:graphicData>
        </a:graphic>
      </p:graphicFrame>
      <p:graphicFrame>
        <p:nvGraphicFramePr>
          <p:cNvPr id="12" name="Table 11"/>
          <p:cNvGraphicFramePr>
            <a:graphicFrameLocks noGrp="1"/>
          </p:cNvGraphicFramePr>
          <p:nvPr/>
        </p:nvGraphicFramePr>
        <p:xfrm>
          <a:off x="533400" y="2667000"/>
          <a:ext cx="7924800" cy="2255520"/>
        </p:xfrm>
        <a:graphic>
          <a:graphicData uri="http://schemas.openxmlformats.org/drawingml/2006/table">
            <a:tbl>
              <a:tblPr>
                <a:effectLst>
                  <a:outerShdw blurRad="50800" dist="254000" dir="2700000" algn="tl" rotWithShape="0">
                    <a:prstClr val="black">
                      <a:alpha val="40000"/>
                    </a:prstClr>
                  </a:outerShdw>
                </a:effectLst>
              </a:tblPr>
              <a:tblGrid>
                <a:gridCol w="3962400"/>
                <a:gridCol w="3962400"/>
              </a:tblGrid>
              <a:tr h="0">
                <a:tc>
                  <a:txBody>
                    <a:bodyPr/>
                    <a:lstStyle/>
                    <a:p>
                      <a:pPr marL="0" marR="0">
                        <a:lnSpc>
                          <a:spcPts val="600"/>
                        </a:lnSpc>
                        <a:spcBef>
                          <a:spcPts val="0"/>
                        </a:spcBef>
                        <a:spcAft>
                          <a:spcPts val="0"/>
                        </a:spcAft>
                      </a:pPr>
                      <a:endParaRPr lang="en-US" sz="2400" b="1" dirty="0">
                        <a:latin typeface="Arial"/>
                        <a:ea typeface="Times New Roman"/>
                      </a:endParaRPr>
                    </a:p>
                    <a:p>
                      <a:pPr marL="0" marR="0">
                        <a:lnSpc>
                          <a:spcPct val="115000"/>
                        </a:lnSpc>
                        <a:spcBef>
                          <a:spcPts val="0"/>
                        </a:spcBef>
                        <a:spcAft>
                          <a:spcPts val="290"/>
                        </a:spcAft>
                      </a:pPr>
                      <a:r>
                        <a:rPr lang="en-US" sz="2400" b="1" dirty="0">
                          <a:latin typeface="Tahoma"/>
                          <a:ea typeface="Times New Roman"/>
                        </a:rPr>
                        <a:t>Psalm </a:t>
                      </a:r>
                      <a:r>
                        <a:rPr lang="en-US" sz="2400" b="1" dirty="0" smtClean="0">
                          <a:latin typeface="Tahoma"/>
                          <a:ea typeface="Times New Roman"/>
                        </a:rPr>
                        <a:t>39:7a (LXX)</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b="1" dirty="0">
                        <a:latin typeface="Tahoma"/>
                        <a:ea typeface="Times New Roman"/>
                      </a:endParaRPr>
                    </a:p>
                    <a:p>
                      <a:pPr marL="0" marR="0">
                        <a:lnSpc>
                          <a:spcPct val="115000"/>
                        </a:lnSpc>
                        <a:spcBef>
                          <a:spcPts val="0"/>
                        </a:spcBef>
                        <a:spcAft>
                          <a:spcPts val="290"/>
                        </a:spcAft>
                      </a:pPr>
                      <a:r>
                        <a:rPr lang="en-US" sz="2400" b="1" dirty="0">
                          <a:latin typeface="Tahoma"/>
                          <a:ea typeface="Times New Roman"/>
                        </a:rPr>
                        <a:t>Hebrews 10:5b</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r h="0">
                <a:tc>
                  <a:txBody>
                    <a:bodyPr/>
                    <a:lstStyle/>
                    <a:p>
                      <a:pPr marL="0" marR="0">
                        <a:lnSpc>
                          <a:spcPts val="600"/>
                        </a:lnSpc>
                        <a:spcBef>
                          <a:spcPts val="0"/>
                        </a:spcBef>
                        <a:spcAft>
                          <a:spcPts val="0"/>
                        </a:spcAft>
                      </a:pPr>
                      <a:endParaRPr lang="en-US" sz="4800" dirty="0">
                        <a:latin typeface="Tahoma"/>
                        <a:ea typeface="Times New Roman"/>
                      </a:endParaRPr>
                    </a:p>
                    <a:p>
                      <a:pPr marL="0" marR="0">
                        <a:lnSpc>
                          <a:spcPct val="115000"/>
                        </a:lnSpc>
                        <a:spcBef>
                          <a:spcPts val="0"/>
                        </a:spcBef>
                        <a:spcAft>
                          <a:spcPts val="0"/>
                        </a:spcAft>
                      </a:pPr>
                      <a:r>
                        <a:rPr lang="el-GR" sz="2400" kern="1200" dirty="0" smtClean="0">
                          <a:solidFill>
                            <a:schemeClr val="tx1"/>
                          </a:solidFill>
                          <a:latin typeface="Palatino Linotype" pitchFamily="18" charset="0"/>
                          <a:ea typeface="+mn-ea"/>
                          <a:cs typeface="+mn-cs"/>
                        </a:rPr>
                        <a:t>θυσίαν καὶ προσφορὰν οὐκ ἠθέλησας,</a:t>
                      </a:r>
                      <a:endParaRPr lang="en-US" sz="2400"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r>
                        <a:rPr lang="el-GR" sz="2400" u="sng" kern="1200" dirty="0" smtClean="0">
                          <a:solidFill>
                            <a:schemeClr val="tx1"/>
                          </a:solidFill>
                          <a:latin typeface="Palatino Linotype" pitchFamily="18" charset="0"/>
                          <a:ea typeface="+mn-ea"/>
                          <a:cs typeface="+mn-cs"/>
                        </a:rPr>
                        <a:t>σῶμα</a:t>
                      </a:r>
                      <a:r>
                        <a:rPr lang="el-GR" sz="2400" kern="1200" dirty="0" smtClean="0">
                          <a:solidFill>
                            <a:schemeClr val="tx1"/>
                          </a:solidFill>
                          <a:latin typeface="Palatino Linotype" pitchFamily="18" charset="0"/>
                          <a:ea typeface="+mn-ea"/>
                          <a:cs typeface="+mn-cs"/>
                        </a:rPr>
                        <a:t> δὲ κατηρτίσω μοι</a:t>
                      </a:r>
                      <a:endParaRPr lang="en-US" sz="2400" kern="1200" dirty="0" smtClean="0">
                        <a:solidFill>
                          <a:schemeClr val="tx1">
                            <a:lumMod val="65000"/>
                            <a:lumOff val="35000"/>
                          </a:schemeClr>
                        </a:solidFill>
                        <a:latin typeface="Palatino Linotype" pitchFamily="18" charset="0"/>
                        <a:ea typeface="+mn-ea"/>
                        <a:cs typeface="+mn-cs"/>
                      </a:endParaRPr>
                    </a:p>
                    <a:p>
                      <a:pPr marL="0" marR="0">
                        <a:lnSpc>
                          <a:spcPct val="115000"/>
                        </a:lnSpc>
                        <a:spcBef>
                          <a:spcPts val="0"/>
                        </a:spcBef>
                        <a:spcAft>
                          <a:spcPts val="0"/>
                        </a:spcAft>
                      </a:pPr>
                      <a:r>
                        <a:rPr lang="en-US" sz="2400" kern="1200" dirty="0" smtClean="0">
                          <a:solidFill>
                            <a:schemeClr val="tx1">
                              <a:lumMod val="65000"/>
                              <a:lumOff val="35000"/>
                            </a:schemeClr>
                          </a:solidFill>
                          <a:latin typeface="Palatino Linotype" pitchFamily="18" charset="0"/>
                          <a:ea typeface="+mn-ea"/>
                          <a:cs typeface="+mn-cs"/>
                        </a:rPr>
                        <a:t>MSS: </a:t>
                      </a:r>
                      <a:r>
                        <a:rPr lang="he-IL" sz="2400" dirty="0" smtClean="0">
                          <a:solidFill>
                            <a:schemeClr val="tx1">
                              <a:lumMod val="65000"/>
                              <a:lumOff val="35000"/>
                            </a:schemeClr>
                          </a:solidFill>
                          <a:latin typeface="Times New Roman" pitchFamily="18" charset="0"/>
                          <a:cs typeface="Times New Roman" pitchFamily="18" charset="0"/>
                        </a:rPr>
                        <a:t>א</a:t>
                      </a:r>
                      <a:r>
                        <a:rPr lang="en-US" sz="2400" kern="1200" dirty="0" smtClean="0">
                          <a:solidFill>
                            <a:schemeClr val="tx1">
                              <a:lumMod val="65000"/>
                              <a:lumOff val="35000"/>
                            </a:schemeClr>
                          </a:solidFill>
                          <a:latin typeface="Palatino Linotype" pitchFamily="18" charset="0"/>
                          <a:ea typeface="+mn-ea"/>
                          <a:cs typeface="+mn-cs"/>
                        </a:rPr>
                        <a:t>, B, A</a:t>
                      </a: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dirty="0">
                        <a:latin typeface="Tahoma"/>
                        <a:ea typeface="Times New Roman"/>
                      </a:endParaRPr>
                    </a:p>
                    <a:p>
                      <a:pPr marL="0" marR="0">
                        <a:lnSpc>
                          <a:spcPct val="115000"/>
                        </a:lnSpc>
                        <a:spcBef>
                          <a:spcPts val="0"/>
                        </a:spcBef>
                        <a:spcAft>
                          <a:spcPts val="0"/>
                        </a:spcAft>
                      </a:pPr>
                      <a:r>
                        <a:rPr lang="el-GR" sz="2400" kern="1200" dirty="0" smtClean="0">
                          <a:solidFill>
                            <a:schemeClr val="tx1"/>
                          </a:solidFill>
                          <a:latin typeface="Palatino Linotype" pitchFamily="18" charset="0"/>
                          <a:ea typeface="+mn-ea"/>
                          <a:cs typeface="+mn-cs"/>
                        </a:rPr>
                        <a:t>θυσίαν καὶ προσφορὰν οὐκ ἠθέλησας,</a:t>
                      </a:r>
                      <a:endParaRPr lang="en-US" sz="2400" u="sng"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r>
                        <a:rPr lang="el-GR" sz="2400" u="sng" kern="1200" dirty="0" smtClean="0">
                          <a:solidFill>
                            <a:schemeClr val="tx1"/>
                          </a:solidFill>
                          <a:latin typeface="Palatino Linotype" pitchFamily="18" charset="0"/>
                          <a:ea typeface="+mn-ea"/>
                          <a:cs typeface="+mn-cs"/>
                        </a:rPr>
                        <a:t>σῶμα</a:t>
                      </a:r>
                      <a:r>
                        <a:rPr lang="el-GR" sz="2400" kern="1200" dirty="0" smtClean="0">
                          <a:solidFill>
                            <a:schemeClr val="tx1"/>
                          </a:solidFill>
                          <a:latin typeface="Palatino Linotype" pitchFamily="18" charset="0"/>
                          <a:ea typeface="+mn-ea"/>
                          <a:cs typeface="+mn-cs"/>
                        </a:rPr>
                        <a:t> δὲ κατηρτίσω μοι</a:t>
                      </a:r>
                      <a:endParaRPr lang="en-US" sz="4400" dirty="0">
                        <a:latin typeface="Palatino Linotype" pitchFamily="18" charset="0"/>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bl>
          </a:graphicData>
        </a:graphic>
      </p:graphicFrame>
      <p:graphicFrame>
        <p:nvGraphicFramePr>
          <p:cNvPr id="13" name="Table 12"/>
          <p:cNvGraphicFramePr>
            <a:graphicFrameLocks noGrp="1"/>
          </p:cNvGraphicFramePr>
          <p:nvPr/>
        </p:nvGraphicFramePr>
        <p:xfrm>
          <a:off x="533400" y="2667000"/>
          <a:ext cx="7924800" cy="2255520"/>
        </p:xfrm>
        <a:graphic>
          <a:graphicData uri="http://schemas.openxmlformats.org/drawingml/2006/table">
            <a:tbl>
              <a:tblPr>
                <a:effectLst>
                  <a:outerShdw blurRad="50800" dist="254000" dir="2700000" algn="tl" rotWithShape="0">
                    <a:prstClr val="black">
                      <a:alpha val="40000"/>
                    </a:prstClr>
                  </a:outerShdw>
                </a:effectLst>
              </a:tblPr>
              <a:tblGrid>
                <a:gridCol w="3962400"/>
                <a:gridCol w="3962400"/>
              </a:tblGrid>
              <a:tr h="0">
                <a:tc>
                  <a:txBody>
                    <a:bodyPr/>
                    <a:lstStyle/>
                    <a:p>
                      <a:pPr marL="0" marR="0">
                        <a:lnSpc>
                          <a:spcPts val="600"/>
                        </a:lnSpc>
                        <a:spcBef>
                          <a:spcPts val="0"/>
                        </a:spcBef>
                        <a:spcAft>
                          <a:spcPts val="0"/>
                        </a:spcAft>
                      </a:pPr>
                      <a:endParaRPr lang="en-US" sz="2400" b="1" dirty="0">
                        <a:latin typeface="Arial"/>
                        <a:ea typeface="Times New Roman"/>
                      </a:endParaRPr>
                    </a:p>
                    <a:p>
                      <a:pPr marL="0" marR="0">
                        <a:lnSpc>
                          <a:spcPct val="115000"/>
                        </a:lnSpc>
                        <a:spcBef>
                          <a:spcPts val="0"/>
                        </a:spcBef>
                        <a:spcAft>
                          <a:spcPts val="290"/>
                        </a:spcAft>
                      </a:pPr>
                      <a:r>
                        <a:rPr lang="en-US" sz="2400" b="1" dirty="0">
                          <a:latin typeface="Tahoma"/>
                          <a:ea typeface="Times New Roman"/>
                        </a:rPr>
                        <a:t>Psalm </a:t>
                      </a:r>
                      <a:r>
                        <a:rPr lang="en-US" sz="2400" b="1" dirty="0" smtClean="0">
                          <a:latin typeface="Tahoma"/>
                          <a:ea typeface="Times New Roman"/>
                        </a:rPr>
                        <a:t>39:7a (LXX)</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b="1" dirty="0">
                        <a:latin typeface="Tahoma"/>
                        <a:ea typeface="Times New Roman"/>
                      </a:endParaRPr>
                    </a:p>
                    <a:p>
                      <a:pPr marL="0" marR="0">
                        <a:lnSpc>
                          <a:spcPct val="115000"/>
                        </a:lnSpc>
                        <a:spcBef>
                          <a:spcPts val="0"/>
                        </a:spcBef>
                        <a:spcAft>
                          <a:spcPts val="290"/>
                        </a:spcAft>
                      </a:pPr>
                      <a:r>
                        <a:rPr lang="en-US" sz="2400" b="1" dirty="0">
                          <a:latin typeface="Tahoma"/>
                          <a:ea typeface="Times New Roman"/>
                        </a:rPr>
                        <a:t>Hebrews 10:5b</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r h="0">
                <a:tc>
                  <a:txBody>
                    <a:bodyPr/>
                    <a:lstStyle/>
                    <a:p>
                      <a:pPr marL="0" marR="0">
                        <a:lnSpc>
                          <a:spcPts val="600"/>
                        </a:lnSpc>
                        <a:spcBef>
                          <a:spcPts val="0"/>
                        </a:spcBef>
                        <a:spcAft>
                          <a:spcPts val="0"/>
                        </a:spcAft>
                      </a:pPr>
                      <a:endParaRPr lang="en-US" sz="4800" dirty="0">
                        <a:latin typeface="Tahoma"/>
                        <a:ea typeface="Times New Roman"/>
                      </a:endParaRPr>
                    </a:p>
                    <a:p>
                      <a:pPr marL="0" marR="0">
                        <a:lnSpc>
                          <a:spcPct val="115000"/>
                        </a:lnSpc>
                        <a:spcBef>
                          <a:spcPts val="0"/>
                        </a:spcBef>
                        <a:spcAft>
                          <a:spcPts val="0"/>
                        </a:spcAft>
                      </a:pPr>
                      <a:endParaRPr lang="en-US" sz="2400"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r>
                        <a:rPr lang="en-US" sz="2400" kern="1200" dirty="0" smtClean="0">
                          <a:solidFill>
                            <a:schemeClr val="tx1"/>
                          </a:solidFill>
                          <a:latin typeface="Sinaiticus" pitchFamily="2" charset="0"/>
                          <a:ea typeface="+mn-ea"/>
                          <a:cs typeface="+mn-cs"/>
                        </a:rPr>
                        <a:t>HQELHSAS WTIA</a:t>
                      </a:r>
                      <a:endParaRPr lang="en-US" sz="2400" u="sng" kern="1200" dirty="0" smtClean="0">
                        <a:solidFill>
                          <a:schemeClr val="tx1"/>
                        </a:solidFill>
                        <a:latin typeface="Sinaiticus" pitchFamily="2" charset="0"/>
                        <a:ea typeface="+mn-ea"/>
                        <a:cs typeface="+mn-cs"/>
                      </a:endParaRPr>
                    </a:p>
                    <a:p>
                      <a:pPr marL="0" marR="0">
                        <a:lnSpc>
                          <a:spcPct val="115000"/>
                        </a:lnSpc>
                        <a:spcBef>
                          <a:spcPts val="0"/>
                        </a:spcBef>
                        <a:spcAft>
                          <a:spcPts val="0"/>
                        </a:spcAft>
                      </a:pPr>
                      <a:endParaRPr lang="en-US" sz="2400" u="sng"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endParaRPr lang="en-US" sz="2400" kern="1200" dirty="0" smtClean="0">
                        <a:solidFill>
                          <a:schemeClr val="tx1">
                            <a:lumMod val="65000"/>
                            <a:lumOff val="35000"/>
                          </a:schemeClr>
                        </a:solidFill>
                        <a:latin typeface="Palatino Linotype" pitchFamily="18" charset="0"/>
                        <a:ea typeface="+mn-ea"/>
                        <a:cs typeface="+mn-cs"/>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dirty="0">
                        <a:latin typeface="Tahoma"/>
                        <a:ea typeface="Times New Roman"/>
                      </a:endParaRPr>
                    </a:p>
                    <a:p>
                      <a:pPr marL="0" marR="0">
                        <a:lnSpc>
                          <a:spcPct val="115000"/>
                        </a:lnSpc>
                        <a:spcBef>
                          <a:spcPts val="0"/>
                        </a:spcBef>
                        <a:spcAft>
                          <a:spcPts val="0"/>
                        </a:spcAft>
                      </a:pPr>
                      <a:endParaRPr lang="en-US" sz="2400"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endParaRPr lang="en-US" sz="4400" dirty="0">
                        <a:latin typeface="Palatino Linotype" pitchFamily="18" charset="0"/>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bl>
          </a:graphicData>
        </a:graphic>
      </p:graphicFrame>
      <p:graphicFrame>
        <p:nvGraphicFramePr>
          <p:cNvPr id="14" name="Table 13"/>
          <p:cNvGraphicFramePr>
            <a:graphicFrameLocks noGrp="1"/>
          </p:cNvGraphicFramePr>
          <p:nvPr/>
        </p:nvGraphicFramePr>
        <p:xfrm>
          <a:off x="533400" y="2667000"/>
          <a:ext cx="7924800" cy="2255520"/>
        </p:xfrm>
        <a:graphic>
          <a:graphicData uri="http://schemas.openxmlformats.org/drawingml/2006/table">
            <a:tbl>
              <a:tblPr>
                <a:effectLst>
                  <a:outerShdw blurRad="50800" dist="254000" dir="2700000" algn="tl" rotWithShape="0">
                    <a:prstClr val="black">
                      <a:alpha val="40000"/>
                    </a:prstClr>
                  </a:outerShdw>
                </a:effectLst>
              </a:tblPr>
              <a:tblGrid>
                <a:gridCol w="3962400"/>
                <a:gridCol w="3962400"/>
              </a:tblGrid>
              <a:tr h="0">
                <a:tc>
                  <a:txBody>
                    <a:bodyPr/>
                    <a:lstStyle/>
                    <a:p>
                      <a:pPr marL="0" marR="0">
                        <a:lnSpc>
                          <a:spcPts val="600"/>
                        </a:lnSpc>
                        <a:spcBef>
                          <a:spcPts val="0"/>
                        </a:spcBef>
                        <a:spcAft>
                          <a:spcPts val="0"/>
                        </a:spcAft>
                      </a:pPr>
                      <a:endParaRPr lang="en-US" sz="2400" b="1" dirty="0">
                        <a:latin typeface="Arial"/>
                        <a:ea typeface="Times New Roman"/>
                      </a:endParaRPr>
                    </a:p>
                    <a:p>
                      <a:pPr marL="0" marR="0">
                        <a:lnSpc>
                          <a:spcPct val="115000"/>
                        </a:lnSpc>
                        <a:spcBef>
                          <a:spcPts val="0"/>
                        </a:spcBef>
                        <a:spcAft>
                          <a:spcPts val="290"/>
                        </a:spcAft>
                      </a:pPr>
                      <a:r>
                        <a:rPr lang="en-US" sz="2400" b="1" dirty="0">
                          <a:latin typeface="Tahoma"/>
                          <a:ea typeface="Times New Roman"/>
                        </a:rPr>
                        <a:t>Psalm </a:t>
                      </a:r>
                      <a:r>
                        <a:rPr lang="en-US" sz="2400" b="1" dirty="0" smtClean="0">
                          <a:latin typeface="Tahoma"/>
                          <a:ea typeface="Times New Roman"/>
                        </a:rPr>
                        <a:t>39:7a (LXX)</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b="1" dirty="0">
                        <a:latin typeface="Tahoma"/>
                        <a:ea typeface="Times New Roman"/>
                      </a:endParaRPr>
                    </a:p>
                    <a:p>
                      <a:pPr marL="0" marR="0">
                        <a:lnSpc>
                          <a:spcPct val="115000"/>
                        </a:lnSpc>
                        <a:spcBef>
                          <a:spcPts val="0"/>
                        </a:spcBef>
                        <a:spcAft>
                          <a:spcPts val="290"/>
                        </a:spcAft>
                      </a:pPr>
                      <a:r>
                        <a:rPr lang="en-US" sz="2400" b="1" dirty="0">
                          <a:latin typeface="Tahoma"/>
                          <a:ea typeface="Times New Roman"/>
                        </a:rPr>
                        <a:t>Hebrews 10:5b</a:t>
                      </a:r>
                      <a:endParaRPr lang="en-US" sz="2400" b="1" dirty="0">
                        <a:latin typeface="Courier New"/>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r h="0">
                <a:tc>
                  <a:txBody>
                    <a:bodyPr/>
                    <a:lstStyle/>
                    <a:p>
                      <a:pPr marL="0" marR="0">
                        <a:lnSpc>
                          <a:spcPts val="600"/>
                        </a:lnSpc>
                        <a:spcBef>
                          <a:spcPts val="0"/>
                        </a:spcBef>
                        <a:spcAft>
                          <a:spcPts val="0"/>
                        </a:spcAft>
                      </a:pPr>
                      <a:endParaRPr lang="en-US" sz="4800" dirty="0">
                        <a:latin typeface="Tahoma"/>
                        <a:ea typeface="Times New Roman"/>
                      </a:endParaRPr>
                    </a:p>
                    <a:p>
                      <a:pPr marL="0" marR="0">
                        <a:lnSpc>
                          <a:spcPct val="115000"/>
                        </a:lnSpc>
                        <a:spcBef>
                          <a:spcPts val="0"/>
                        </a:spcBef>
                        <a:spcAft>
                          <a:spcPts val="0"/>
                        </a:spcAft>
                      </a:pPr>
                      <a:endParaRPr lang="en-US" sz="2400"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r>
                        <a:rPr lang="en-US" sz="2400" kern="1200" dirty="0" smtClean="0">
                          <a:solidFill>
                            <a:schemeClr val="tx1"/>
                          </a:solidFill>
                          <a:latin typeface="Sinaiticus" pitchFamily="2" charset="0"/>
                          <a:ea typeface="+mn-ea"/>
                          <a:cs typeface="+mn-cs"/>
                        </a:rPr>
                        <a:t>HQELHSASWTIA</a:t>
                      </a:r>
                      <a:endParaRPr lang="en-US" sz="2400" u="sng" kern="1200" dirty="0" smtClean="0">
                        <a:solidFill>
                          <a:schemeClr val="tx1"/>
                        </a:solidFill>
                        <a:latin typeface="Sinaiticus" pitchFamily="2" charset="0"/>
                        <a:ea typeface="+mn-ea"/>
                        <a:cs typeface="+mn-cs"/>
                      </a:endParaRPr>
                    </a:p>
                    <a:p>
                      <a:pPr marL="0" marR="0" indent="0" algn="l" defTabSz="914400" rtl="0" eaLnBrk="1" fontAlgn="auto" latinLnBrk="0" hangingPunct="1">
                        <a:lnSpc>
                          <a:spcPct val="115000"/>
                        </a:lnSpc>
                        <a:spcBef>
                          <a:spcPts val="0"/>
                        </a:spcBef>
                        <a:spcAft>
                          <a:spcPts val="0"/>
                        </a:spcAft>
                        <a:buClrTx/>
                        <a:buSzTx/>
                        <a:buFontTx/>
                        <a:buNone/>
                        <a:tabLst/>
                        <a:defRPr/>
                      </a:pPr>
                      <a:endParaRPr lang="en-US" sz="2400" u="sng" kern="1200" dirty="0" smtClean="0">
                        <a:solidFill>
                          <a:schemeClr val="tx1"/>
                        </a:solidFill>
                        <a:latin typeface="Sinaiticus" pitchFamily="2" charset="0"/>
                        <a:ea typeface="+mn-ea"/>
                        <a:cs typeface="+mn-cs"/>
                      </a:endParaRPr>
                    </a:p>
                    <a:p>
                      <a:pPr marL="0" marR="0">
                        <a:lnSpc>
                          <a:spcPct val="115000"/>
                        </a:lnSpc>
                        <a:spcBef>
                          <a:spcPts val="0"/>
                        </a:spcBef>
                        <a:spcAft>
                          <a:spcPts val="0"/>
                        </a:spcAft>
                      </a:pPr>
                      <a:endParaRPr lang="en-US" sz="2400" kern="1200" dirty="0" smtClean="0">
                        <a:solidFill>
                          <a:schemeClr val="tx1">
                            <a:lumMod val="65000"/>
                            <a:lumOff val="35000"/>
                          </a:schemeClr>
                        </a:solidFill>
                        <a:latin typeface="Palatino Linotype" pitchFamily="18" charset="0"/>
                        <a:ea typeface="+mn-ea"/>
                        <a:cs typeface="+mn-cs"/>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marL="0" marR="0">
                        <a:lnSpc>
                          <a:spcPts val="600"/>
                        </a:lnSpc>
                        <a:spcBef>
                          <a:spcPts val="0"/>
                        </a:spcBef>
                        <a:spcAft>
                          <a:spcPts val="0"/>
                        </a:spcAft>
                      </a:pPr>
                      <a:endParaRPr lang="en-US" sz="2400" dirty="0">
                        <a:latin typeface="Tahoma"/>
                        <a:ea typeface="Times New Roman"/>
                      </a:endParaRPr>
                    </a:p>
                    <a:p>
                      <a:pPr marL="0" marR="0">
                        <a:lnSpc>
                          <a:spcPct val="115000"/>
                        </a:lnSpc>
                        <a:spcBef>
                          <a:spcPts val="0"/>
                        </a:spcBef>
                        <a:spcAft>
                          <a:spcPts val="0"/>
                        </a:spcAft>
                      </a:pPr>
                      <a:endParaRPr lang="en-US" sz="2400" kern="1200" dirty="0" smtClean="0">
                        <a:solidFill>
                          <a:schemeClr val="tx1"/>
                        </a:solidFill>
                        <a:latin typeface="Palatino Linotype" pitchFamily="18" charset="0"/>
                        <a:ea typeface="+mn-ea"/>
                        <a:cs typeface="+mn-cs"/>
                      </a:endParaRPr>
                    </a:p>
                    <a:p>
                      <a:pPr marL="0" marR="0">
                        <a:lnSpc>
                          <a:spcPct val="115000"/>
                        </a:lnSpc>
                        <a:spcBef>
                          <a:spcPts val="0"/>
                        </a:spcBef>
                        <a:spcAft>
                          <a:spcPts val="0"/>
                        </a:spcAft>
                      </a:pPr>
                      <a:endParaRPr lang="en-US" sz="4400" dirty="0">
                        <a:latin typeface="Palatino Linotype" pitchFamily="18" charset="0"/>
                        <a:ea typeface="Times New Roman"/>
                      </a:endParaRPr>
                    </a:p>
                  </a:txBody>
                  <a:tcPr marL="76200" marR="762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r>
            </a:tbl>
          </a:graphicData>
        </a:graphic>
      </p:graphicFrame>
      <p:sp>
        <p:nvSpPr>
          <p:cNvPr id="16" name="TextBox 15"/>
          <p:cNvSpPr txBox="1"/>
          <p:nvPr/>
        </p:nvSpPr>
        <p:spPr>
          <a:xfrm>
            <a:off x="3124200" y="3653135"/>
            <a:ext cx="533400" cy="461665"/>
          </a:xfrm>
          <a:prstGeom prst="rect">
            <a:avLst/>
          </a:prstGeom>
          <a:noFill/>
        </p:spPr>
        <p:txBody>
          <a:bodyPr wrap="square" rtlCol="0">
            <a:spAutoFit/>
          </a:bodyPr>
          <a:lstStyle/>
          <a:p>
            <a:r>
              <a:rPr lang="en-US" sz="2400" dirty="0" smtClean="0">
                <a:latin typeface="Sinaiticus" pitchFamily="2" charset="0"/>
              </a:rPr>
              <a:t>M</a:t>
            </a:r>
            <a:endParaRPr lang="en-US" sz="2400" dirty="0"/>
          </a:p>
        </p:txBody>
      </p:sp>
      <p:sp>
        <p:nvSpPr>
          <p:cNvPr id="17" name="Rectangle 16"/>
          <p:cNvSpPr/>
          <p:nvPr/>
        </p:nvSpPr>
        <p:spPr>
          <a:xfrm>
            <a:off x="609600" y="3657600"/>
            <a:ext cx="2057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2438400" y="3657600"/>
            <a:ext cx="13716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p:nvPr/>
        </p:nvCxnSpPr>
        <p:spPr>
          <a:xfrm>
            <a:off x="609600" y="4572000"/>
            <a:ext cx="19812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667000" y="4572000"/>
            <a:ext cx="11430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57200" y="4191000"/>
            <a:ext cx="2438400" cy="461665"/>
          </a:xfrm>
          <a:prstGeom prst="rect">
            <a:avLst/>
          </a:prstGeom>
          <a:noFill/>
        </p:spPr>
        <p:txBody>
          <a:bodyPr wrap="square" rtlCol="0">
            <a:spAutoFit/>
          </a:bodyPr>
          <a:lstStyle/>
          <a:p>
            <a:r>
              <a:rPr lang="en-US" sz="2400" dirty="0" smtClean="0">
                <a:latin typeface="Sinaiticus" pitchFamily="2" charset="0"/>
              </a:rPr>
              <a:t>HQELHSAS</a:t>
            </a:r>
            <a:endParaRPr lang="en-US" sz="2400" dirty="0"/>
          </a:p>
        </p:txBody>
      </p:sp>
      <p:sp>
        <p:nvSpPr>
          <p:cNvPr id="20" name="TextBox 19"/>
          <p:cNvSpPr txBox="1"/>
          <p:nvPr/>
        </p:nvSpPr>
        <p:spPr>
          <a:xfrm>
            <a:off x="2362200" y="4191000"/>
            <a:ext cx="1600200" cy="461665"/>
          </a:xfrm>
          <a:prstGeom prst="rect">
            <a:avLst/>
          </a:prstGeom>
          <a:noFill/>
        </p:spPr>
        <p:txBody>
          <a:bodyPr wrap="square" rtlCol="0">
            <a:spAutoFit/>
          </a:bodyPr>
          <a:lstStyle/>
          <a:p>
            <a:r>
              <a:rPr lang="en-US" sz="2400" dirty="0" smtClean="0">
                <a:latin typeface="Sinaiticus" pitchFamily="2" charset="0"/>
              </a:rPr>
              <a:t>SWMA</a:t>
            </a:r>
            <a:endParaRPr lang="en-US" sz="2400" dirty="0"/>
          </a:p>
        </p:txBody>
      </p:sp>
      <p:sp>
        <p:nvSpPr>
          <p:cNvPr id="23" name="TextBox 22"/>
          <p:cNvSpPr txBox="1"/>
          <p:nvPr/>
        </p:nvSpPr>
        <p:spPr>
          <a:xfrm>
            <a:off x="533400" y="5613737"/>
            <a:ext cx="8229600" cy="1015663"/>
          </a:xfrm>
          <a:prstGeom prst="rect">
            <a:avLst/>
          </a:prstGeom>
          <a:solidFill>
            <a:schemeClr val="tx1"/>
          </a:solidFill>
          <a:effectLst>
            <a:outerShdw blurRad="50800" dist="190500" dir="2700000" algn="tl" rotWithShape="0">
              <a:schemeClr val="bg1">
                <a:lumMod val="50000"/>
                <a:alpha val="40000"/>
              </a:schemeClr>
            </a:outerShdw>
          </a:effectLst>
        </p:spPr>
        <p:txBody>
          <a:bodyPr wrap="square" rtlCol="0">
            <a:spAutoFit/>
          </a:bodyPr>
          <a:lstStyle/>
          <a:p>
            <a:r>
              <a:rPr lang="en-US" sz="2000" b="1" u="sng" dirty="0" smtClean="0">
                <a:solidFill>
                  <a:schemeClr val="bg1"/>
                </a:solidFill>
              </a:rPr>
              <a:t>POSSIBILITIES</a:t>
            </a:r>
            <a:r>
              <a:rPr lang="en-US" sz="2000" b="1" dirty="0" smtClean="0">
                <a:solidFill>
                  <a:schemeClr val="bg1"/>
                </a:solidFill>
              </a:rPr>
              <a:t>:</a:t>
            </a:r>
          </a:p>
          <a:p>
            <a:pPr>
              <a:buFont typeface="Arial" pitchFamily="34" charset="0"/>
              <a:buChar char="•"/>
            </a:pPr>
            <a:r>
              <a:rPr lang="en-US" sz="2000" b="1" dirty="0" smtClean="0">
                <a:solidFill>
                  <a:schemeClr val="bg1"/>
                </a:solidFill>
              </a:rPr>
              <a:t> Hebrews writer altered Heb. text  (MSS </a:t>
            </a:r>
            <a:r>
              <a:rPr lang="he-IL" sz="2000" i="1" dirty="0" smtClean="0">
                <a:solidFill>
                  <a:schemeClr val="bg1"/>
                </a:solidFill>
              </a:rPr>
              <a:t>א</a:t>
            </a:r>
            <a:r>
              <a:rPr lang="en-US" sz="2000" b="1" i="1" dirty="0" smtClean="0">
                <a:solidFill>
                  <a:schemeClr val="bg1"/>
                </a:solidFill>
              </a:rPr>
              <a:t>, A, B</a:t>
            </a:r>
            <a:r>
              <a:rPr lang="en-US" sz="2000" b="1" dirty="0" smtClean="0">
                <a:solidFill>
                  <a:schemeClr val="bg1"/>
                </a:solidFill>
              </a:rPr>
              <a:t> assimilated to Hebrews?)</a:t>
            </a:r>
          </a:p>
          <a:p>
            <a:pPr>
              <a:buFont typeface="Arial" pitchFamily="34" charset="0"/>
              <a:buChar char="•"/>
            </a:pPr>
            <a:r>
              <a:rPr lang="en-US" sz="2000" b="1" dirty="0" smtClean="0">
                <a:solidFill>
                  <a:schemeClr val="bg1"/>
                </a:solidFill>
              </a:rPr>
              <a:t> Hebrews writer quoted LXX reading found in MSS </a:t>
            </a:r>
            <a:r>
              <a:rPr lang="he-IL" sz="2000" i="1" dirty="0" smtClean="0">
                <a:solidFill>
                  <a:schemeClr val="bg1"/>
                </a:solidFill>
              </a:rPr>
              <a:t>א</a:t>
            </a:r>
            <a:r>
              <a:rPr lang="en-US" sz="2000" b="1" i="1" dirty="0" smtClean="0">
                <a:solidFill>
                  <a:schemeClr val="bg1"/>
                </a:solidFill>
              </a:rPr>
              <a:t>, A, B</a:t>
            </a:r>
            <a:r>
              <a:rPr lang="en-US" sz="2000" b="1" dirty="0" smtClean="0">
                <a:solidFill>
                  <a:schemeClr val="bg1"/>
                </a:solidFill>
              </a:rPr>
              <a:t> (was original?)</a:t>
            </a:r>
          </a:p>
        </p:txBody>
      </p:sp>
      <p:sp>
        <p:nvSpPr>
          <p:cNvPr id="24" name="TextBox 23"/>
          <p:cNvSpPr txBox="1"/>
          <p:nvPr/>
        </p:nvSpPr>
        <p:spPr>
          <a:xfrm>
            <a:off x="5029200" y="152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55"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p:cTn id="31" dur="500" fill="hold"/>
                                        <p:tgtEl>
                                          <p:spTgt spid="17"/>
                                        </p:tgtEl>
                                        <p:attrNameLst>
                                          <p:attrName>ppt_w</p:attrName>
                                        </p:attrNameLst>
                                      </p:cBhvr>
                                      <p:tavLst>
                                        <p:tav tm="0">
                                          <p:val>
                                            <p:strVal val="#ppt_w*0.70"/>
                                          </p:val>
                                        </p:tav>
                                        <p:tav tm="100000">
                                          <p:val>
                                            <p:strVal val="#ppt_w"/>
                                          </p:val>
                                        </p:tav>
                                      </p:tavLst>
                                    </p:anim>
                                    <p:anim calcmode="lin" valueType="num">
                                      <p:cBhvr>
                                        <p:cTn id="32" dur="500" fill="hold"/>
                                        <p:tgtEl>
                                          <p:spTgt spid="17"/>
                                        </p:tgtEl>
                                        <p:attrNameLst>
                                          <p:attrName>ppt_h</p:attrName>
                                        </p:attrNameLst>
                                      </p:cBhvr>
                                      <p:tavLst>
                                        <p:tav tm="0">
                                          <p:val>
                                            <p:strVal val="#ppt_h"/>
                                          </p:val>
                                        </p:tav>
                                        <p:tav tm="100000">
                                          <p:val>
                                            <p:strVal val="#ppt_h"/>
                                          </p:val>
                                        </p:tav>
                                      </p:tavLst>
                                    </p:anim>
                                    <p:animEffect transition="in" filter="fade">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55" presetClass="entr" presetSubtype="0"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 calcmode="lin" valueType="num">
                                      <p:cBhvr>
                                        <p:cTn id="38" dur="500" fill="hold"/>
                                        <p:tgtEl>
                                          <p:spTgt spid="18"/>
                                        </p:tgtEl>
                                        <p:attrNameLst>
                                          <p:attrName>ppt_w</p:attrName>
                                        </p:attrNameLst>
                                      </p:cBhvr>
                                      <p:tavLst>
                                        <p:tav tm="0">
                                          <p:val>
                                            <p:strVal val="#ppt_w*0.70"/>
                                          </p:val>
                                        </p:tav>
                                        <p:tav tm="100000">
                                          <p:val>
                                            <p:strVal val="#ppt_w"/>
                                          </p:val>
                                        </p:tav>
                                      </p:tavLst>
                                    </p:anim>
                                    <p:anim calcmode="lin" valueType="num">
                                      <p:cBhvr>
                                        <p:cTn id="39" dur="500" fill="hold"/>
                                        <p:tgtEl>
                                          <p:spTgt spid="18"/>
                                        </p:tgtEl>
                                        <p:attrNameLst>
                                          <p:attrName>ppt_h</p:attrName>
                                        </p:attrNameLst>
                                      </p:cBhvr>
                                      <p:tavLst>
                                        <p:tav tm="0">
                                          <p:val>
                                            <p:strVal val="#ppt_h"/>
                                          </p:val>
                                        </p:tav>
                                        <p:tav tm="100000">
                                          <p:val>
                                            <p:strVal val="#ppt_h"/>
                                          </p:val>
                                        </p:tav>
                                      </p:tavLst>
                                    </p:anim>
                                    <p:animEffect transition="in" filter="fade">
                                      <p:cBhvr>
                                        <p:cTn id="40" dur="500"/>
                                        <p:tgtEl>
                                          <p:spTgt spid="18"/>
                                        </p:tgtEl>
                                      </p:cBhvr>
                                    </p:animEffect>
                                  </p:childTnLst>
                                </p:cTn>
                              </p:par>
                              <p:par>
                                <p:cTn id="41" presetID="10" presetClass="exit" presetSubtype="0" fill="hold" grpId="1" nodeType="withEffect">
                                  <p:stCondLst>
                                    <p:cond delay="0"/>
                                  </p:stCondLst>
                                  <p:childTnLst>
                                    <p:animEffect transition="out" filter="fade">
                                      <p:cBhvr>
                                        <p:cTn id="42" dur="2000"/>
                                        <p:tgtEl>
                                          <p:spTgt spid="17"/>
                                        </p:tgtEl>
                                      </p:cBhvr>
                                    </p:animEffect>
                                    <p:set>
                                      <p:cBhvr>
                                        <p:cTn id="43" dur="1" fill="hold">
                                          <p:stCondLst>
                                            <p:cond delay="1999"/>
                                          </p:stCondLst>
                                        </p:cTn>
                                        <p:tgtEl>
                                          <p:spTgt spid="17"/>
                                        </p:tgtEl>
                                        <p:attrNameLst>
                                          <p:attrName>style.visibility</p:attrName>
                                        </p:attrNameLst>
                                      </p:cBhvr>
                                      <p:to>
                                        <p:strVal val="hidden"/>
                                      </p:to>
                                    </p:set>
                                  </p:childTnLst>
                                </p:cTn>
                              </p:par>
                            </p:childTnLst>
                          </p:cTn>
                        </p:par>
                        <p:par>
                          <p:cTn id="44" fill="hold">
                            <p:stCondLst>
                              <p:cond delay="2000"/>
                            </p:stCondLst>
                            <p:childTnLst>
                              <p:par>
                                <p:cTn id="45" presetID="10" presetClass="exit" presetSubtype="0" fill="hold" grpId="1" nodeType="afterEffect">
                                  <p:stCondLst>
                                    <p:cond delay="0"/>
                                  </p:stCondLst>
                                  <p:childTnLst>
                                    <p:animEffect transition="out" filter="fade">
                                      <p:cBhvr>
                                        <p:cTn id="46" dur="2000"/>
                                        <p:tgtEl>
                                          <p:spTgt spid="18"/>
                                        </p:tgtEl>
                                      </p:cBhvr>
                                    </p:animEffect>
                                    <p:set>
                                      <p:cBhvr>
                                        <p:cTn id="47" dur="1" fill="hold">
                                          <p:stCondLst>
                                            <p:cond delay="1999"/>
                                          </p:stCondLst>
                                        </p:cTn>
                                        <p:tgtEl>
                                          <p:spTgt spid="18"/>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childTnLst>
                                </p:cTn>
                              </p:par>
                              <p:par>
                                <p:cTn id="52" presetID="42" presetClass="path" presetSubtype="0" accel="50000" decel="50000" fill="hold" grpId="1" nodeType="withEffect">
                                  <p:stCondLst>
                                    <p:cond delay="0"/>
                                  </p:stCondLst>
                                  <p:childTnLst>
                                    <p:animMotion origin="layout" path="M 0.00834 -0.07801 L 0.00834 -0.00024 " pathEditMode="relative" rAng="0" ptsTypes="AA">
                                      <p:cBhvr>
                                        <p:cTn id="53" dur="2000" fill="hold"/>
                                        <p:tgtEl>
                                          <p:spTgt spid="19"/>
                                        </p:tgtEl>
                                        <p:attrNameLst>
                                          <p:attrName>ppt_x</p:attrName>
                                          <p:attrName>ppt_y</p:attrName>
                                        </p:attrNameLst>
                                      </p:cBhvr>
                                      <p:rCtr x="0" y="39"/>
                                    </p:animMotion>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20"/>
                                        </p:tgtEl>
                                        <p:attrNameLst>
                                          <p:attrName>style.visibility</p:attrName>
                                        </p:attrNameLst>
                                      </p:cBhvr>
                                      <p:to>
                                        <p:strVal val="visible"/>
                                      </p:to>
                                    </p:set>
                                  </p:childTnLst>
                                </p:cTn>
                              </p:par>
                              <p:par>
                                <p:cTn id="58" presetID="42" presetClass="path" presetSubtype="0" accel="50000" decel="50000" fill="hold" grpId="1" nodeType="withEffect">
                                  <p:stCondLst>
                                    <p:cond delay="0"/>
                                  </p:stCondLst>
                                  <p:childTnLst>
                                    <p:animMotion origin="layout" path="M -3.33333E-6 -0.07801 L 0.02917 -0.00024 " pathEditMode="relative" rAng="0" ptsTypes="AA">
                                      <p:cBhvr>
                                        <p:cTn id="59" dur="2000" fill="hold"/>
                                        <p:tgtEl>
                                          <p:spTgt spid="20"/>
                                        </p:tgtEl>
                                        <p:attrNameLst>
                                          <p:attrName>ppt_x</p:attrName>
                                          <p:attrName>ppt_y</p:attrName>
                                        </p:attrNameLst>
                                      </p:cBhvr>
                                      <p:rCtr x="15" y="39"/>
                                    </p:animMotion>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nodeType="click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wipe(left)">
                                      <p:cBhvr>
                                        <p:cTn id="64" dur="500"/>
                                        <p:tgtEl>
                                          <p:spTgt spid="21"/>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nodeType="click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wipe(left)">
                                      <p:cBhvr>
                                        <p:cTn id="69" dur="500"/>
                                        <p:tgtEl>
                                          <p:spTgt spid="22"/>
                                        </p:tgtEl>
                                      </p:cBhvr>
                                    </p:animEffec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childTnLst>
                                    <p:set>
                                      <p:cBhvr>
                                        <p:cTn id="73" dur="1" fill="hold">
                                          <p:stCondLst>
                                            <p:cond delay="0"/>
                                          </p:stCondLst>
                                        </p:cTn>
                                        <p:tgtEl>
                                          <p:spTgt spid="23">
                                            <p:bg/>
                                          </p:spTgt>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grpId="0" nodeType="clickEffect">
                                  <p:stCondLst>
                                    <p:cond delay="0"/>
                                  </p:stCondLst>
                                  <p:childTnLst>
                                    <p:set>
                                      <p:cBhvr>
                                        <p:cTn id="83"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animBg="1"/>
      <p:bldP spid="17" grpId="1" animBg="1"/>
      <p:bldP spid="18" grpId="0" animBg="1"/>
      <p:bldP spid="18" grpId="1" animBg="1"/>
      <p:bldP spid="19" grpId="0"/>
      <p:bldP spid="19" grpId="1"/>
      <p:bldP spid="20" grpId="0"/>
      <p:bldP spid="20" grpId="1"/>
      <p:bldP spid="23" grpId="0" build="p" bldLvl="2"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71600" y="12954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Psalms Recognized by Jews as Messianic</a:t>
            </a:r>
          </a:p>
          <a:p>
            <a:endParaRPr lang="en-US" dirty="0"/>
          </a:p>
        </p:txBody>
      </p:sp>
      <p:sp>
        <p:nvSpPr>
          <p:cNvPr id="7" name="TextBox 6"/>
          <p:cNvSpPr txBox="1"/>
          <p:nvPr/>
        </p:nvSpPr>
        <p:spPr>
          <a:xfrm>
            <a:off x="2057400" y="2529007"/>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Messianic Psalms in Historical Context</a:t>
            </a:r>
          </a:p>
          <a:p>
            <a:pPr lvl="0" algn="ctr" eaLnBrk="0" fontAlgn="base" hangingPunct="0">
              <a:spcBef>
                <a:spcPct val="0"/>
              </a:spcBef>
              <a:spcAft>
                <a:spcPct val="0"/>
              </a:spcAft>
            </a:pPr>
            <a:endParaRPr lang="en-US" dirty="0"/>
          </a:p>
        </p:txBody>
      </p:sp>
      <p:sp>
        <p:nvSpPr>
          <p:cNvPr id="8" name="TextBox 7"/>
          <p:cNvSpPr txBox="1"/>
          <p:nvPr/>
        </p:nvSpPr>
        <p:spPr>
          <a:xfrm>
            <a:off x="2819400" y="37496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NT Adaptations of Psalms</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9" name="TextBox 8"/>
          <p:cNvSpPr txBox="1"/>
          <p:nvPr/>
        </p:nvSpPr>
        <p:spPr>
          <a:xfrm>
            <a:off x="3505200" y="49688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advClick="0"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8"/>
                                        </p:tgtEl>
                                      </p:cBhvr>
                                    </p:animEffect>
                                    <p:set>
                                      <p:cBhvr>
                                        <p:cTn id="10" dur="1" fill="hold">
                                          <p:stCondLst>
                                            <p:cond delay="499"/>
                                          </p:stCondLst>
                                        </p:cTn>
                                        <p:tgtEl>
                                          <p:spTgt spid="8"/>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505200" y="4968895"/>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accel="50000" decel="50000" fill="hold" grpId="1" nodeType="clickEffect">
                                  <p:stCondLst>
                                    <p:cond delay="0"/>
                                  </p:stCondLst>
                                  <p:childTnLst>
                                    <p:animMotion origin="layout" path="M 0.00417 -7.40741E-7 L 0.16667 -0.66782 " pathEditMode="relative" rAng="0" ptsTypes="AA">
                                      <p:cBhvr>
                                        <p:cTn id="6" dur="2000" fill="hold"/>
                                        <p:tgtEl>
                                          <p:spTgt spid="9"/>
                                        </p:tgtEl>
                                        <p:attrNameLst>
                                          <p:attrName>ppt_x</p:attrName>
                                          <p:attrName>ppt_y</p:attrName>
                                        </p:attrNameLst>
                                      </p:cBhvr>
                                      <p:rCtr x="81" y="-33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1"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029200" y="3810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4" name="TextBox 3"/>
          <p:cNvSpPr txBox="1"/>
          <p:nvPr/>
        </p:nvSpPr>
        <p:spPr>
          <a:xfrm>
            <a:off x="533400" y="1185208"/>
            <a:ext cx="3810000" cy="1323439"/>
          </a:xfrm>
          <a:prstGeom prst="rect">
            <a:avLst/>
          </a:prstGeom>
          <a:solidFill>
            <a:schemeClr val="bg1"/>
          </a:solidFill>
          <a:ln>
            <a:solidFill>
              <a:schemeClr val="tx1"/>
            </a:solidFill>
          </a:ln>
        </p:spPr>
        <p:txBody>
          <a:bodyPr wrap="square" rtlCol="0">
            <a:spAutoFit/>
          </a:bodyPr>
          <a:lstStyle/>
          <a:p>
            <a:r>
              <a:rPr lang="en-US" sz="2000" b="1" dirty="0" smtClean="0">
                <a:effectLst>
                  <a:outerShdw blurRad="38100" dist="38100" dir="2700000" algn="tl">
                    <a:srgbClr val="000000">
                      <a:alpha val="43137"/>
                    </a:srgbClr>
                  </a:outerShdw>
                </a:effectLst>
              </a:rPr>
              <a:t>David, </a:t>
            </a:r>
            <a:r>
              <a:rPr lang="en-US" sz="2000" b="1" i="1" dirty="0" smtClean="0">
                <a:effectLst>
                  <a:outerShdw blurRad="38100" dist="38100" dir="2700000" algn="tl">
                    <a:srgbClr val="000000">
                      <a:alpha val="43137"/>
                    </a:srgbClr>
                  </a:outerShdw>
                </a:effectLst>
              </a:rPr>
              <a:t>“</a:t>
            </a:r>
            <a:r>
              <a:rPr lang="en-US" sz="2000" b="1" i="1" u="sng" dirty="0" smtClean="0">
                <a:effectLst>
                  <a:outerShdw blurRad="38100" dist="38100" dir="2700000" algn="tl">
                    <a:srgbClr val="000000">
                      <a:alpha val="43137"/>
                    </a:srgbClr>
                  </a:outerShdw>
                </a:effectLst>
              </a:rPr>
              <a:t>knowing</a:t>
            </a:r>
            <a:r>
              <a:rPr lang="en-US" sz="2000" b="1" i="1" dirty="0" smtClean="0">
                <a:effectLst>
                  <a:outerShdw blurRad="38100" dist="38100" dir="2700000" algn="tl">
                    <a:srgbClr val="000000">
                      <a:alpha val="43137"/>
                    </a:srgbClr>
                  </a:outerShdw>
                </a:effectLst>
              </a:rPr>
              <a:t> that God had sworn with an oath to him that of the fruit of his loins he would set one upon his throne.”</a:t>
            </a:r>
            <a:endParaRPr lang="en-US" sz="2000" b="1" dirty="0">
              <a:effectLst>
                <a:outerShdw blurRad="38100" dist="38100" dir="2700000" algn="tl">
                  <a:srgbClr val="000000">
                    <a:alpha val="43137"/>
                  </a:srgbClr>
                </a:outerShdw>
              </a:effectLst>
            </a:endParaRPr>
          </a:p>
        </p:txBody>
      </p:sp>
      <p:sp>
        <p:nvSpPr>
          <p:cNvPr id="5" name="TextBox 4"/>
          <p:cNvSpPr txBox="1"/>
          <p:nvPr/>
        </p:nvSpPr>
        <p:spPr>
          <a:xfrm>
            <a:off x="914400" y="1600200"/>
            <a:ext cx="3810000" cy="1323439"/>
          </a:xfrm>
          <a:prstGeom prst="rect">
            <a:avLst/>
          </a:prstGeom>
          <a:solidFill>
            <a:schemeClr val="bg1"/>
          </a:solidFill>
          <a:ln>
            <a:solidFill>
              <a:schemeClr val="tx1"/>
            </a:solidFill>
          </a:ln>
        </p:spPr>
        <p:txBody>
          <a:bodyPr wrap="square" rtlCol="0">
            <a:spAutoFit/>
          </a:bodyPr>
          <a:lstStyle/>
          <a:p>
            <a:r>
              <a:rPr lang="en-US" sz="2000" b="1" dirty="0" smtClean="0">
                <a:effectLst>
                  <a:outerShdw blurRad="38100" dist="38100" dir="2700000" algn="tl">
                    <a:srgbClr val="000000">
                      <a:alpha val="43137"/>
                    </a:srgbClr>
                  </a:outerShdw>
                </a:effectLst>
              </a:rPr>
              <a:t>David, </a:t>
            </a:r>
            <a:r>
              <a:rPr lang="en-US" sz="2000" b="1" i="1" dirty="0" smtClean="0">
                <a:effectLst>
                  <a:outerShdw blurRad="38100" dist="38100" dir="2700000" algn="tl">
                    <a:srgbClr val="000000">
                      <a:alpha val="43137"/>
                    </a:srgbClr>
                  </a:outerShdw>
                </a:effectLst>
              </a:rPr>
              <a:t>“</a:t>
            </a:r>
            <a:r>
              <a:rPr lang="en-US" sz="2000" b="1" i="1" u="sng" dirty="0" smtClean="0">
                <a:effectLst>
                  <a:outerShdw blurRad="38100" dist="38100" dir="2700000" algn="tl">
                    <a:srgbClr val="000000">
                      <a:alpha val="43137"/>
                    </a:srgbClr>
                  </a:outerShdw>
                </a:effectLst>
              </a:rPr>
              <a:t>foreseeing this</a:t>
            </a:r>
            <a:r>
              <a:rPr lang="en-US" sz="2000" b="1" i="1" dirty="0" smtClean="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 </a:t>
            </a:r>
            <a:r>
              <a:rPr lang="en-US" sz="2000" i="1" dirty="0" smtClean="0">
                <a:effectLst>
                  <a:outerShdw blurRad="38100" dist="38100" dir="2700000" algn="tl">
                    <a:srgbClr val="000000">
                      <a:alpha val="43137"/>
                    </a:srgbClr>
                  </a:outerShdw>
                </a:effectLst>
              </a:rPr>
              <a:t>viz.</a:t>
            </a:r>
            <a:r>
              <a:rPr lang="en-US" sz="2000" dirty="0" smtClean="0">
                <a:effectLst>
                  <a:outerShdw blurRad="38100" dist="38100" dir="2700000" algn="tl">
                    <a:srgbClr val="000000">
                      <a:alpha val="43137"/>
                    </a:srgbClr>
                  </a:outerShdw>
                </a:effectLst>
              </a:rPr>
              <a:t>, that God would set one upon his throne, </a:t>
            </a:r>
            <a:r>
              <a:rPr lang="en-US" sz="2000" b="1" i="1" dirty="0" smtClean="0">
                <a:effectLst>
                  <a:outerShdw blurRad="38100" dist="38100" dir="2700000" algn="tl">
                    <a:srgbClr val="000000">
                      <a:alpha val="43137"/>
                    </a:srgbClr>
                  </a:outerShdw>
                </a:effectLst>
              </a:rPr>
              <a:t>“</a:t>
            </a:r>
            <a:r>
              <a:rPr lang="en-US" sz="2000" b="1" i="1" dirty="0" err="1" smtClean="0">
                <a:effectLst>
                  <a:outerShdw blurRad="38100" dist="38100" dir="2700000" algn="tl">
                    <a:srgbClr val="000000">
                      <a:alpha val="43137"/>
                    </a:srgbClr>
                  </a:outerShdw>
                </a:effectLst>
              </a:rPr>
              <a:t>spake</a:t>
            </a:r>
            <a:r>
              <a:rPr lang="en-US" sz="2000" b="1" i="1" dirty="0" smtClean="0">
                <a:effectLst>
                  <a:outerShdw blurRad="38100" dist="38100" dir="2700000" algn="tl">
                    <a:srgbClr val="000000">
                      <a:alpha val="43137"/>
                    </a:srgbClr>
                  </a:outerShdw>
                </a:effectLst>
              </a:rPr>
              <a:t> of the resurrection of the Christ.”</a:t>
            </a:r>
            <a:endParaRPr lang="en-US" sz="2000" b="1" dirty="0">
              <a:effectLst>
                <a:outerShdw blurRad="38100" dist="38100" dir="2700000" algn="tl">
                  <a:srgbClr val="000000">
                    <a:alpha val="43137"/>
                  </a:srgbClr>
                </a:outerShdw>
              </a:effectLst>
            </a:endParaRPr>
          </a:p>
        </p:txBody>
      </p:sp>
      <p:sp>
        <p:nvSpPr>
          <p:cNvPr id="6" name="TextBox 5"/>
          <p:cNvSpPr txBox="1"/>
          <p:nvPr/>
        </p:nvSpPr>
        <p:spPr>
          <a:xfrm>
            <a:off x="990600" y="3392031"/>
            <a:ext cx="3810000" cy="2246769"/>
          </a:xfrm>
          <a:prstGeom prst="rect">
            <a:avLst/>
          </a:prstGeom>
          <a:solidFill>
            <a:schemeClr val="bg1"/>
          </a:solidFill>
          <a:ln>
            <a:solidFill>
              <a:schemeClr val="tx1"/>
            </a:solidFill>
          </a:ln>
        </p:spPr>
        <p:txBody>
          <a:bodyPr wrap="square" rtlCol="0">
            <a:spAutoFit/>
          </a:bodyPr>
          <a:lstStyle/>
          <a:p>
            <a:r>
              <a:rPr lang="en-US" sz="2000" b="1" dirty="0" smtClean="0"/>
              <a:t>How much is about the Christ?</a:t>
            </a:r>
          </a:p>
          <a:p>
            <a:r>
              <a:rPr lang="en-US" sz="2000" dirty="0" smtClean="0"/>
              <a:t>about David:</a:t>
            </a:r>
          </a:p>
          <a:p>
            <a:pPr lvl="1"/>
            <a:r>
              <a:rPr lang="en-US" sz="2000" b="1" i="1" dirty="0" smtClean="0">
                <a:effectLst>
                  <a:outerShdw blurRad="38100" dist="38100" dir="2700000" algn="tl">
                    <a:srgbClr val="000000">
                      <a:alpha val="43137"/>
                    </a:srgbClr>
                  </a:outerShdw>
                </a:effectLst>
              </a:rPr>
              <a:t>“Thou wilt not abandon my soul to </a:t>
            </a:r>
            <a:r>
              <a:rPr lang="en-US" sz="2000" b="1" i="1" dirty="0" err="1" smtClean="0">
                <a:effectLst>
                  <a:outerShdw blurRad="38100" dist="38100" dir="2700000" algn="tl">
                    <a:srgbClr val="000000">
                      <a:alpha val="43137"/>
                    </a:srgbClr>
                  </a:outerShdw>
                </a:effectLst>
              </a:rPr>
              <a:t>Sheol</a:t>
            </a:r>
            <a:r>
              <a:rPr lang="en-US" sz="2000" b="1" i="1" dirty="0" smtClean="0">
                <a:effectLst>
                  <a:outerShdw blurRad="38100" dist="38100" dir="2700000" algn="tl">
                    <a:srgbClr val="000000">
                      <a:alpha val="43137"/>
                    </a:srgbClr>
                  </a:outerShdw>
                </a:effectLst>
              </a:rPr>
              <a:t>”</a:t>
            </a:r>
          </a:p>
          <a:p>
            <a:r>
              <a:rPr lang="en-US" sz="2000" dirty="0" smtClean="0"/>
              <a:t>about the Christ:</a:t>
            </a:r>
          </a:p>
          <a:p>
            <a:pPr lvl="1"/>
            <a:r>
              <a:rPr lang="en-US" sz="2000" b="1" i="1" dirty="0" smtClean="0">
                <a:effectLst>
                  <a:outerShdw blurRad="38100" dist="38100" dir="2700000" algn="tl">
                    <a:srgbClr val="000000">
                      <a:alpha val="43137"/>
                    </a:srgbClr>
                  </a:outerShdw>
                </a:effectLst>
              </a:rPr>
              <a:t>“Neither wilt Thou allow Thy Holy One to undergo decay.”</a:t>
            </a:r>
            <a:endParaRPr lang="en-US" sz="2000" b="1" dirty="0">
              <a:effectLst>
                <a:outerShdw blurRad="38100" dist="38100" dir="2700000" algn="tl">
                  <a:srgbClr val="000000">
                    <a:alpha val="43137"/>
                  </a:srgbClr>
                </a:outerShdw>
              </a:effectLst>
            </a:endParaRPr>
          </a:p>
        </p:txBody>
      </p:sp>
      <p:sp>
        <p:nvSpPr>
          <p:cNvPr id="7" name="TextBox 6"/>
          <p:cNvSpPr txBox="1"/>
          <p:nvPr/>
        </p:nvSpPr>
        <p:spPr>
          <a:xfrm>
            <a:off x="3124200" y="4382631"/>
            <a:ext cx="3810000" cy="2246769"/>
          </a:xfrm>
          <a:prstGeom prst="rect">
            <a:avLst/>
          </a:prstGeom>
          <a:solidFill>
            <a:schemeClr val="bg1"/>
          </a:solidFill>
          <a:ln>
            <a:solidFill>
              <a:schemeClr val="tx1"/>
            </a:solidFill>
          </a:ln>
        </p:spPr>
        <p:txBody>
          <a:bodyPr wrap="square" rtlCol="0">
            <a:spAutoFit/>
          </a:bodyPr>
          <a:lstStyle/>
          <a:p>
            <a:r>
              <a:rPr lang="en-US" sz="2000" b="1" dirty="0" smtClean="0"/>
              <a:t>Not according to Peter. </a:t>
            </a:r>
          </a:p>
          <a:p>
            <a:r>
              <a:rPr lang="en-US" sz="2000" b="1" dirty="0" smtClean="0"/>
              <a:t>Rather:</a:t>
            </a:r>
          </a:p>
          <a:p>
            <a:endParaRPr lang="en-US" sz="2000" b="1" dirty="0" smtClean="0"/>
          </a:p>
          <a:p>
            <a:r>
              <a:rPr lang="en-US" sz="2000" b="1" dirty="0" smtClean="0">
                <a:effectLst>
                  <a:outerShdw blurRad="38100" dist="38100" dir="2700000" algn="tl">
                    <a:srgbClr val="000000">
                      <a:alpha val="43137"/>
                    </a:srgbClr>
                  </a:outerShdw>
                </a:effectLst>
              </a:rPr>
              <a:t>David </a:t>
            </a:r>
            <a:r>
              <a:rPr lang="en-US" sz="2000" b="1" i="1" dirty="0" smtClean="0">
                <a:effectLst>
                  <a:outerShdw blurRad="38100" dist="38100" dir="2700000" algn="tl">
                    <a:srgbClr val="000000">
                      <a:alpha val="43137"/>
                    </a:srgbClr>
                  </a:outerShdw>
                </a:effectLst>
              </a:rPr>
              <a:t>“</a:t>
            </a:r>
            <a:r>
              <a:rPr lang="en-US" sz="2000" b="1" i="1" dirty="0" err="1" smtClean="0">
                <a:effectLst>
                  <a:outerShdw blurRad="38100" dist="38100" dir="2700000" algn="tl">
                    <a:srgbClr val="000000">
                      <a:alpha val="43137"/>
                    </a:srgbClr>
                  </a:outerShdw>
                </a:effectLst>
              </a:rPr>
              <a:t>spake</a:t>
            </a:r>
            <a:r>
              <a:rPr lang="en-US" sz="2000" b="1" i="1" dirty="0" smtClean="0">
                <a:effectLst>
                  <a:outerShdw blurRad="38100" dist="38100" dir="2700000" algn="tl">
                    <a:srgbClr val="000000">
                      <a:alpha val="43137"/>
                    </a:srgbClr>
                  </a:outerShdw>
                </a:effectLst>
              </a:rPr>
              <a:t> of the resurrection of the Christ, that neither was he left unto Hades nor did his flesh see corruption.”</a:t>
            </a:r>
            <a:r>
              <a:rPr lang="en-US" sz="2000" b="1" dirty="0" smtClean="0">
                <a:effectLst>
                  <a:outerShdw blurRad="38100" dist="38100" dir="2700000" algn="tl">
                    <a:srgbClr val="000000">
                      <a:alpha val="43137"/>
                    </a:srgbClr>
                  </a:outerShdw>
                </a:effectLst>
              </a:rPr>
              <a:t> </a:t>
            </a:r>
            <a:endParaRPr lang="en-US" sz="2000" b="1" dirty="0">
              <a:effectLst>
                <a:outerShdw blurRad="38100" dist="38100" dir="2700000" algn="tl">
                  <a:srgbClr val="000000">
                    <a:alpha val="43137"/>
                  </a:srgbClr>
                </a:outerShdw>
              </a:effectLst>
            </a:endParaRPr>
          </a:p>
        </p:txBody>
      </p:sp>
      <p:sp>
        <p:nvSpPr>
          <p:cNvPr id="8" name="Rectangle 7"/>
          <p:cNvSpPr/>
          <p:nvPr/>
        </p:nvSpPr>
        <p:spPr>
          <a:xfrm>
            <a:off x="609758" y="457200"/>
            <a:ext cx="2088328" cy="707886"/>
          </a:xfrm>
          <a:prstGeom prst="rect">
            <a:avLst/>
          </a:prstGeom>
          <a:noFill/>
        </p:spPr>
        <p:txBody>
          <a:bodyPr wrap="none" lIns="91440" tIns="45720" rIns="91440" bIns="45720">
            <a:spAutoFit/>
          </a:bodyPr>
          <a:lstStyle/>
          <a:p>
            <a:pPr algn="ctr"/>
            <a: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Psalm 16</a:t>
            </a:r>
            <a:endParaRPr lang="en-US" sz="4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029200" y="3810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029200" y="3810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029200" y="3810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185208"/>
            <a:ext cx="6324600" cy="2862322"/>
          </a:xfrm>
          <a:prstGeom prst="rect">
            <a:avLst/>
          </a:prstGeom>
          <a:solidFill>
            <a:schemeClr val="bg1"/>
          </a:solidFill>
          <a:ln>
            <a:solidFill>
              <a:schemeClr val="tx1"/>
            </a:solidFill>
          </a:ln>
        </p:spPr>
        <p:txBody>
          <a:bodyPr wrap="square" rtlCol="0">
            <a:spAutoFit/>
          </a:bodyPr>
          <a:lstStyle/>
          <a:p>
            <a:r>
              <a:rPr lang="en-US" sz="2000" b="1" i="1" u="sng" dirty="0" smtClean="0">
                <a:effectLst>
                  <a:outerShdw blurRad="38100" dist="38100" dir="2700000" algn="tl">
                    <a:srgbClr val="000000">
                      <a:alpha val="43137"/>
                    </a:srgbClr>
                  </a:outerShdw>
                </a:effectLst>
              </a:rPr>
              <a:t>2:7-9</a:t>
            </a:r>
          </a:p>
          <a:p>
            <a:r>
              <a:rPr lang="en-US" sz="2000" b="1" dirty="0" smtClean="0"/>
              <a:t>I will tell of the decree:</a:t>
            </a:r>
            <a:br>
              <a:rPr lang="en-US" sz="2000" b="1" dirty="0" smtClean="0"/>
            </a:br>
            <a:r>
              <a:rPr lang="en-US" sz="2000" b="1" dirty="0" smtClean="0"/>
              <a:t>The Lord said to me,</a:t>
            </a:r>
          </a:p>
          <a:p>
            <a:pPr lvl="1"/>
            <a:r>
              <a:rPr lang="en-US" sz="2000" b="1" dirty="0" smtClean="0"/>
              <a:t>“You are my Son;</a:t>
            </a:r>
            <a:br>
              <a:rPr lang="en-US" sz="2000" b="1" dirty="0" smtClean="0"/>
            </a:br>
            <a:r>
              <a:rPr lang="en-US" sz="2000" b="1" dirty="0" smtClean="0"/>
              <a:t>today I have begotten you.</a:t>
            </a:r>
            <a:br>
              <a:rPr lang="en-US" sz="2000" b="1" dirty="0" smtClean="0"/>
            </a:br>
            <a:r>
              <a:rPr lang="en-US" sz="2000" b="1" dirty="0" smtClean="0"/>
              <a:t>Ask of me, and I will make the nations your heritage,</a:t>
            </a:r>
            <a:br>
              <a:rPr lang="en-US" sz="2000" b="1" dirty="0" smtClean="0"/>
            </a:br>
            <a:r>
              <a:rPr lang="en-US" sz="2000" b="1" dirty="0" smtClean="0"/>
              <a:t>and the ends of the earth your possession.</a:t>
            </a:r>
            <a:br>
              <a:rPr lang="en-US" sz="2000" b="1" dirty="0" smtClean="0"/>
            </a:br>
            <a:r>
              <a:rPr lang="en-US" sz="2000" b="1" dirty="0" smtClean="0"/>
              <a:t>You shall break them with a rod of iron</a:t>
            </a:r>
            <a:br>
              <a:rPr lang="en-US" sz="2000" b="1" dirty="0" smtClean="0"/>
            </a:br>
            <a:r>
              <a:rPr lang="en-US" sz="2000" b="1" dirty="0" smtClean="0"/>
              <a:t>and dash them in pieces like a potter's vessel.”</a:t>
            </a:r>
            <a:endParaRPr lang="en-US" sz="2000" b="1" dirty="0">
              <a:effectLst>
                <a:outerShdw blurRad="38100" dist="38100" dir="2700000" algn="tl">
                  <a:srgbClr val="000000">
                    <a:alpha val="43137"/>
                  </a:srgbClr>
                </a:outerShdw>
              </a:effectLst>
            </a:endParaRPr>
          </a:p>
        </p:txBody>
      </p:sp>
      <p:sp>
        <p:nvSpPr>
          <p:cNvPr id="9" name="TextBox 8"/>
          <p:cNvSpPr txBox="1"/>
          <p:nvPr/>
        </p:nvSpPr>
        <p:spPr>
          <a:xfrm>
            <a:off x="5029200" y="3810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8" name="Rectangle 7"/>
          <p:cNvSpPr/>
          <p:nvPr/>
        </p:nvSpPr>
        <p:spPr>
          <a:xfrm>
            <a:off x="609758" y="457200"/>
            <a:ext cx="1828642" cy="707886"/>
          </a:xfrm>
          <a:prstGeom prst="rect">
            <a:avLst/>
          </a:prstGeom>
          <a:noFill/>
        </p:spPr>
        <p:txBody>
          <a:bodyPr wrap="none" lIns="91440" tIns="45720" rIns="91440" bIns="45720">
            <a:spAutoFit/>
          </a:bodyPr>
          <a:lstStyle/>
          <a:p>
            <a:pPr algn="ctr"/>
            <a: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Psalm 2</a:t>
            </a:r>
            <a:endParaRPr lang="en-US" sz="4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029200" y="381000"/>
            <a:ext cx="3733800" cy="150810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a:outerShdw blurRad="50800" dist="254000" dir="2700000" algn="tl" rotWithShape="0">
              <a:prstClr val="black">
                <a:alpha val="40000"/>
              </a:prstClr>
            </a:outerShdw>
          </a:effectLst>
          <a:scene3d>
            <a:camera prst="orthographicFront"/>
            <a:lightRig rig="threePt" dir="t">
              <a:rot lat="0" lon="0" rev="1200000"/>
            </a:lightRig>
          </a:scene3d>
          <a:sp3d extrusionH="25400" contourW="25400" prstMaterial="dkEdge">
            <a:bevelT h="38100"/>
            <a:bevelB w="95250" h="44450"/>
          </a:sp3d>
        </p:spPr>
        <p:txBody>
          <a:bodyPr wrap="square" rtlCol="0">
            <a:spAutoFit/>
          </a:bodyPr>
          <a:lstStyle/>
          <a:p>
            <a:pPr lvl="0" fontAlgn="base">
              <a:spcBef>
                <a:spcPct val="0"/>
              </a:spcBef>
              <a:spcAft>
                <a:spcPct val="0"/>
              </a:spcAft>
            </a:pPr>
            <a:endParaRPr lang="en-US"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Simply the Messiah</a:t>
            </a:r>
          </a:p>
          <a:p>
            <a:pPr algn="ctr" eaLnBrk="0" fontAlgn="base" hangingPunct="0">
              <a:spcBef>
                <a:spcPct val="0"/>
              </a:spcBef>
              <a:spcAft>
                <a:spcPct val="0"/>
              </a:spcAft>
            </a:pP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in the 1</a:t>
            </a:r>
            <a:r>
              <a:rPr lang="en-US" sz="2800" b="1" baseline="30000"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st</a:t>
            </a:r>
            <a:r>
              <a:rPr lang="en-US" sz="2800" b="1" dirty="0" smtClean="0">
                <a:solidFill>
                  <a:srgbClr val="C00000"/>
                </a:solidFill>
                <a:effectLst>
                  <a:outerShdw blurRad="38100" dist="38100" dir="2700000" algn="tl">
                    <a:srgbClr val="000000">
                      <a:alpha val="43137"/>
                    </a:srgbClr>
                  </a:outerShdw>
                </a:effectLst>
                <a:latin typeface="Calibri" pitchFamily="34" charset="0"/>
                <a:ea typeface="Calibri" pitchFamily="34" charset="0"/>
                <a:cs typeface="Times New Roman" pitchFamily="18" charset="0"/>
              </a:rPr>
              <a:t> Person</a:t>
            </a:r>
            <a:endParaRPr lang="en-US" sz="2800" b="1" dirty="0" smtClean="0">
              <a:solidFill>
                <a:srgbClr val="C00000"/>
              </a:solidFill>
              <a:effectLst>
                <a:outerShdw blurRad="38100" dist="38100" dir="2700000" algn="tl">
                  <a:srgbClr val="000000">
                    <a:alpha val="43137"/>
                  </a:srgbClr>
                </a:outerShdw>
              </a:effectLst>
              <a:latin typeface="Calibri" pitchFamily="34" charset="0"/>
              <a:cs typeface="Times New Roman" pitchFamily="18" charset="0"/>
            </a:endParaRPr>
          </a:p>
          <a:p>
            <a:pPr lvl="0" algn="ctr" eaLnBrk="0" fontAlgn="base" hangingPunct="0">
              <a:spcBef>
                <a:spcPct val="0"/>
              </a:spcBef>
              <a:spcAft>
                <a:spcPct val="0"/>
              </a:spcAft>
            </a:pPr>
            <a:endParaRPr lang="en-US" dirty="0"/>
          </a:p>
        </p:txBody>
      </p:sp>
      <p:sp>
        <p:nvSpPr>
          <p:cNvPr id="8" name="Rectangle 7"/>
          <p:cNvSpPr/>
          <p:nvPr/>
        </p:nvSpPr>
        <p:spPr>
          <a:xfrm>
            <a:off x="609758" y="457200"/>
            <a:ext cx="1828642" cy="707886"/>
          </a:xfrm>
          <a:prstGeom prst="rect">
            <a:avLst/>
          </a:prstGeom>
          <a:noFill/>
        </p:spPr>
        <p:txBody>
          <a:bodyPr wrap="none" lIns="91440" tIns="45720" rIns="91440" bIns="45720">
            <a:spAutoFit/>
          </a:bodyPr>
          <a:lstStyle/>
          <a:p>
            <a:pPr algn="ctr"/>
            <a: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Psalm 2</a:t>
            </a:r>
            <a:endParaRPr lang="en-US" sz="4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TextBox 10"/>
          <p:cNvSpPr txBox="1"/>
          <p:nvPr/>
        </p:nvSpPr>
        <p:spPr>
          <a:xfrm>
            <a:off x="381000" y="5105400"/>
            <a:ext cx="8305800" cy="1015663"/>
          </a:xfrm>
          <a:prstGeom prst="rect">
            <a:avLst/>
          </a:prstGeom>
          <a:noFill/>
        </p:spPr>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rPr>
              <a:t>Ezek. 36:22-37:28	Ezek. 38:1-16		Ezek. 38:17-39:20</a:t>
            </a:r>
          </a:p>
          <a:p>
            <a:r>
              <a:rPr lang="en-US" sz="2000" b="1" dirty="0" smtClean="0">
                <a:solidFill>
                  <a:schemeClr val="bg1"/>
                </a:solidFill>
                <a:effectLst>
                  <a:outerShdw blurRad="38100" dist="38100" dir="2700000" algn="tl">
                    <a:srgbClr val="000000">
                      <a:alpha val="43137"/>
                    </a:srgbClr>
                  </a:outerShdw>
                </a:effectLst>
              </a:rPr>
              <a:t>Joel 2:18-29		Joel 3:1-3		Joel 3:5-21</a:t>
            </a:r>
          </a:p>
          <a:p>
            <a:r>
              <a:rPr lang="en-US" sz="2000" b="1" dirty="0" smtClean="0">
                <a:solidFill>
                  <a:schemeClr val="bg1"/>
                </a:solidFill>
                <a:effectLst>
                  <a:outerShdw blurRad="38100" dist="38100" dir="2700000" algn="tl">
                    <a:srgbClr val="000000">
                      <a:alpha val="43137"/>
                    </a:srgbClr>
                  </a:outerShdw>
                </a:effectLst>
              </a:rPr>
              <a:t>Ps. 2:6 			Ps. 2:1-3			Ps. 2:4-12, a warning</a:t>
            </a:r>
            <a:endParaRPr lang="en-US" sz="2000" b="1" dirty="0">
              <a:solidFill>
                <a:schemeClr val="bg1"/>
              </a:solidFill>
              <a:effectLst>
                <a:outerShdw blurRad="38100" dist="38100" dir="2700000" algn="tl">
                  <a:srgbClr val="000000">
                    <a:alpha val="43137"/>
                  </a:srgbClr>
                </a:outerShdw>
              </a:effectLst>
            </a:endParaRPr>
          </a:p>
        </p:txBody>
      </p:sp>
      <p:sp>
        <p:nvSpPr>
          <p:cNvPr id="12" name="TextBox 11"/>
          <p:cNvSpPr txBox="1"/>
          <p:nvPr/>
        </p:nvSpPr>
        <p:spPr>
          <a:xfrm>
            <a:off x="5715000" y="4083784"/>
            <a:ext cx="3352800" cy="1631216"/>
          </a:xfrm>
          <a:prstGeom prst="rect">
            <a:avLst/>
          </a:prstGeom>
          <a:solidFill>
            <a:schemeClr val="bg1"/>
          </a:solidFill>
          <a:ln>
            <a:solidFill>
              <a:schemeClr val="tx1"/>
            </a:solidFill>
          </a:ln>
        </p:spPr>
        <p:txBody>
          <a:bodyPr wrap="square" rtlCol="0">
            <a:spAutoFit/>
          </a:bodyPr>
          <a:lstStyle/>
          <a:p>
            <a:r>
              <a:rPr lang="en-US" sz="2000" b="1" i="1" u="sng" dirty="0" smtClean="0">
                <a:effectLst>
                  <a:outerShdw blurRad="38100" dist="38100" dir="2700000" algn="tl">
                    <a:srgbClr val="000000">
                      <a:alpha val="43137"/>
                    </a:srgbClr>
                  </a:outerShdw>
                </a:effectLst>
              </a:rPr>
              <a:t>2:9</a:t>
            </a:r>
            <a:r>
              <a:rPr lang="en-US" sz="2000" b="1" dirty="0" smtClean="0"/>
              <a:t/>
            </a:r>
            <a:br>
              <a:rPr lang="en-US" sz="2000" b="1" dirty="0" smtClean="0"/>
            </a:br>
            <a:r>
              <a:rPr lang="en-US" sz="2000" b="1" dirty="0" smtClean="0"/>
              <a:t>You shall break them with a rod of iron</a:t>
            </a:r>
            <a:br>
              <a:rPr lang="en-US" sz="2000" b="1" dirty="0" smtClean="0"/>
            </a:br>
            <a:r>
              <a:rPr lang="en-US" sz="2000" b="1" dirty="0" smtClean="0"/>
              <a:t>and dash them in pieces like a potter's vessel.”</a:t>
            </a:r>
            <a:endParaRPr lang="en-US" sz="2000" b="1" dirty="0">
              <a:effectLst>
                <a:outerShdw blurRad="38100" dist="38100" dir="2700000" algn="tl">
                  <a:srgbClr val="000000">
                    <a:alpha val="43137"/>
                  </a:srgbClr>
                </a:outerShdw>
              </a:effectLst>
            </a:endParaRPr>
          </a:p>
        </p:txBody>
      </p:sp>
      <p:sp>
        <p:nvSpPr>
          <p:cNvPr id="13" name="TextBox 12"/>
          <p:cNvSpPr txBox="1"/>
          <p:nvPr/>
        </p:nvSpPr>
        <p:spPr>
          <a:xfrm>
            <a:off x="76200" y="4724400"/>
            <a:ext cx="3048000" cy="1015663"/>
          </a:xfrm>
          <a:prstGeom prst="rect">
            <a:avLst/>
          </a:prstGeom>
          <a:solidFill>
            <a:schemeClr val="bg1"/>
          </a:solidFill>
          <a:ln>
            <a:solidFill>
              <a:schemeClr val="tx1"/>
            </a:solidFill>
          </a:ln>
        </p:spPr>
        <p:txBody>
          <a:bodyPr wrap="square" rtlCol="0">
            <a:spAutoFit/>
          </a:bodyPr>
          <a:lstStyle/>
          <a:p>
            <a:r>
              <a:rPr lang="en-US" sz="2000" b="1" i="1" u="sng" dirty="0" smtClean="0">
                <a:effectLst>
                  <a:outerShdw blurRad="38100" dist="38100" dir="2700000" algn="tl">
                    <a:srgbClr val="000000">
                      <a:alpha val="43137"/>
                    </a:srgbClr>
                  </a:outerShdw>
                </a:effectLst>
              </a:rPr>
              <a:t>2:6</a:t>
            </a:r>
            <a:r>
              <a:rPr lang="en-US" sz="2000" b="1" dirty="0" smtClean="0"/>
              <a:t/>
            </a:r>
            <a:br>
              <a:rPr lang="en-US" sz="2000" b="1" dirty="0" smtClean="0"/>
            </a:br>
            <a:r>
              <a:rPr lang="en-US" sz="2000" b="1" dirty="0" smtClean="0">
                <a:effectLst>
                  <a:outerShdw blurRad="38100" dist="38100" dir="2700000" algn="tl">
                    <a:srgbClr val="000000">
                      <a:alpha val="43137"/>
                    </a:srgbClr>
                  </a:outerShdw>
                </a:effectLst>
              </a:rPr>
              <a:t> “As for me, I have set my King on Zion, my holy hill.”</a:t>
            </a:r>
            <a:endParaRPr lang="en-US" sz="2000" b="1" dirty="0">
              <a:effectLst>
                <a:outerShdw blurRad="38100" dist="38100" dir="2700000" algn="tl">
                  <a:srgbClr val="000000">
                    <a:alpha val="43137"/>
                  </a:srgbClr>
                </a:outerShdw>
              </a:effectLst>
            </a:endParaRPr>
          </a:p>
        </p:txBody>
      </p:sp>
      <p:sp>
        <p:nvSpPr>
          <p:cNvPr id="10" name="Rectangle 9"/>
          <p:cNvSpPr/>
          <p:nvPr/>
        </p:nvSpPr>
        <p:spPr>
          <a:xfrm rot="18300204">
            <a:off x="253850" y="3375073"/>
            <a:ext cx="3149580" cy="584775"/>
          </a:xfrm>
          <a:prstGeom prst="rect">
            <a:avLst/>
          </a:prstGeom>
          <a:noFill/>
        </p:spPr>
        <p:txBody>
          <a:bodyPr wrap="none" lIns="91440" tIns="45720" rIns="91440" bIns="45720">
            <a:spAutoFit/>
          </a:bodyPr>
          <a:lstStyle/>
          <a:p>
            <a:pPr algn="ctr"/>
            <a:r>
              <a:rPr lang="en-US" sz="3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Messiah Installed</a:t>
            </a:r>
            <a:endParaRPr lang="en-US" sz="3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7" name="Rectangle 6"/>
          <p:cNvSpPr/>
          <p:nvPr/>
        </p:nvSpPr>
        <p:spPr>
          <a:xfrm rot="18300204">
            <a:off x="5381017" y="3309472"/>
            <a:ext cx="3059684" cy="1077218"/>
          </a:xfrm>
          <a:prstGeom prst="rect">
            <a:avLst/>
          </a:prstGeom>
          <a:noFill/>
        </p:spPr>
        <p:txBody>
          <a:bodyPr wrap="none" lIns="91440" tIns="45720" rIns="91440" bIns="45720">
            <a:spAutoFit/>
          </a:bodyPr>
          <a:lstStyle/>
          <a:p>
            <a:pPr algn="ctr"/>
            <a:r>
              <a:rPr lang="en-US" sz="3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The Lord’s Wrath</a:t>
            </a:r>
          </a:p>
          <a:p>
            <a:pPr algn="ctr"/>
            <a:r>
              <a:rPr lang="en-US" sz="3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in Judgment</a:t>
            </a:r>
            <a:endParaRPr lang="en-US" sz="3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4" name="TextBox 13"/>
          <p:cNvSpPr txBox="1"/>
          <p:nvPr/>
        </p:nvSpPr>
        <p:spPr>
          <a:xfrm>
            <a:off x="2133600" y="4083784"/>
            <a:ext cx="4191000" cy="1631216"/>
          </a:xfrm>
          <a:prstGeom prst="rect">
            <a:avLst/>
          </a:prstGeom>
          <a:solidFill>
            <a:schemeClr val="bg1"/>
          </a:solidFill>
          <a:ln>
            <a:solidFill>
              <a:schemeClr val="tx1"/>
            </a:solidFill>
          </a:ln>
        </p:spPr>
        <p:txBody>
          <a:bodyPr wrap="square" rtlCol="0">
            <a:spAutoFit/>
          </a:bodyPr>
          <a:lstStyle/>
          <a:p>
            <a:r>
              <a:rPr lang="en-US" sz="2000" b="1" i="1" u="sng" dirty="0" smtClean="0">
                <a:effectLst>
                  <a:outerShdw blurRad="38100" dist="38100" dir="2700000" algn="tl">
                    <a:srgbClr val="000000">
                      <a:alpha val="43137"/>
                    </a:srgbClr>
                  </a:outerShdw>
                </a:effectLst>
              </a:rPr>
              <a:t>2:2</a:t>
            </a:r>
            <a:r>
              <a:rPr lang="en-US" sz="2000" b="1" dirty="0" smtClean="0"/>
              <a:t/>
            </a:r>
            <a:br>
              <a:rPr lang="en-US" sz="2000" b="1" dirty="0" smtClean="0"/>
            </a:br>
            <a:r>
              <a:rPr lang="en-US" sz="2000" b="1" dirty="0" smtClean="0">
                <a:effectLst>
                  <a:outerShdw blurRad="38100" dist="38100" dir="2700000" algn="tl">
                    <a:srgbClr val="000000">
                      <a:alpha val="43137"/>
                    </a:srgbClr>
                  </a:outerShdw>
                </a:effectLst>
              </a:rPr>
              <a:t>The kings of the earth set themselves,</a:t>
            </a:r>
            <a:br>
              <a:rPr lang="en-US" sz="2000" b="1" dirty="0" smtClean="0">
                <a:effectLst>
                  <a:outerShdw blurRad="38100" dist="38100" dir="2700000" algn="tl">
                    <a:srgbClr val="000000">
                      <a:alpha val="43137"/>
                    </a:srgbClr>
                  </a:outerShdw>
                </a:effectLst>
              </a:rPr>
            </a:br>
            <a:r>
              <a:rPr lang="en-US" sz="2000" b="1" dirty="0" smtClean="0">
                <a:effectLst>
                  <a:outerShdw blurRad="38100" dist="38100" dir="2700000" algn="tl">
                    <a:srgbClr val="000000">
                      <a:alpha val="43137"/>
                    </a:srgbClr>
                  </a:outerShdw>
                </a:effectLst>
              </a:rPr>
              <a:t>and the rulers take counsel together,</a:t>
            </a:r>
            <a:br>
              <a:rPr lang="en-US" sz="2000" b="1" dirty="0" smtClean="0">
                <a:effectLst>
                  <a:outerShdw blurRad="38100" dist="38100" dir="2700000" algn="tl">
                    <a:srgbClr val="000000">
                      <a:alpha val="43137"/>
                    </a:srgbClr>
                  </a:outerShdw>
                </a:effectLst>
              </a:rPr>
            </a:br>
            <a:r>
              <a:rPr lang="en-US" sz="2000" b="1" dirty="0" smtClean="0">
                <a:effectLst>
                  <a:outerShdw blurRad="38100" dist="38100" dir="2700000" algn="tl">
                    <a:srgbClr val="000000">
                      <a:alpha val="43137"/>
                    </a:srgbClr>
                  </a:outerShdw>
                </a:effectLst>
              </a:rPr>
              <a:t>against the Lord and against his Anointed, saying…</a:t>
            </a:r>
            <a:endParaRPr lang="en-US" sz="2000" b="1" dirty="0">
              <a:effectLst>
                <a:outerShdw blurRad="38100" dist="38100" dir="2700000" algn="tl">
                  <a:srgbClr val="000000">
                    <a:alpha val="43137"/>
                  </a:srgbClr>
                </a:outerShdw>
              </a:effectLst>
            </a:endParaRPr>
          </a:p>
        </p:txBody>
      </p:sp>
      <p:sp>
        <p:nvSpPr>
          <p:cNvPr id="16" name="TextBox 15"/>
          <p:cNvSpPr txBox="1"/>
          <p:nvPr/>
        </p:nvSpPr>
        <p:spPr>
          <a:xfrm>
            <a:off x="2133600" y="4699337"/>
            <a:ext cx="4191000" cy="1015663"/>
          </a:xfrm>
          <a:prstGeom prst="rect">
            <a:avLst/>
          </a:prstGeom>
          <a:solidFill>
            <a:schemeClr val="bg1"/>
          </a:solidFill>
          <a:ln>
            <a:solidFill>
              <a:schemeClr val="tx1"/>
            </a:solidFill>
          </a:ln>
        </p:spPr>
        <p:txBody>
          <a:bodyPr wrap="square" rtlCol="0">
            <a:spAutoFit/>
          </a:bodyPr>
          <a:lstStyle/>
          <a:p>
            <a:r>
              <a:rPr lang="en-US" sz="2000" b="1" i="1" u="sng" dirty="0" smtClean="0">
                <a:effectLst>
                  <a:outerShdw blurRad="38100" dist="38100" dir="2700000" algn="tl">
                    <a:srgbClr val="000000">
                      <a:alpha val="43137"/>
                    </a:srgbClr>
                  </a:outerShdw>
                </a:effectLst>
              </a:rPr>
              <a:t>2:3</a:t>
            </a:r>
            <a:r>
              <a:rPr lang="en-US" sz="2000" b="1" dirty="0" smtClean="0"/>
              <a:t/>
            </a:r>
            <a:br>
              <a:rPr lang="en-US" sz="2000" b="1" dirty="0" smtClean="0"/>
            </a:br>
            <a:r>
              <a:rPr lang="en-US" sz="2000" b="1" dirty="0" smtClean="0">
                <a:effectLst>
                  <a:outerShdw blurRad="38100" dist="38100" dir="2700000" algn="tl">
                    <a:srgbClr val="000000">
                      <a:alpha val="43137"/>
                    </a:srgbClr>
                  </a:outerShdw>
                </a:effectLst>
              </a:rPr>
              <a:t>“Let us burst their bonds apart</a:t>
            </a:r>
            <a:br>
              <a:rPr lang="en-US" sz="2000" b="1" dirty="0" smtClean="0">
                <a:effectLst>
                  <a:outerShdw blurRad="38100" dist="38100" dir="2700000" algn="tl">
                    <a:srgbClr val="000000">
                      <a:alpha val="43137"/>
                    </a:srgbClr>
                  </a:outerShdw>
                </a:effectLst>
              </a:rPr>
            </a:br>
            <a:r>
              <a:rPr lang="en-US" sz="2000" b="1" dirty="0" smtClean="0">
                <a:effectLst>
                  <a:outerShdw blurRad="38100" dist="38100" dir="2700000" algn="tl">
                    <a:srgbClr val="000000">
                      <a:alpha val="43137"/>
                    </a:srgbClr>
                  </a:outerShdw>
                </a:effectLst>
              </a:rPr>
              <a:t>and cast away their cords from us.”</a:t>
            </a:r>
            <a:endParaRPr lang="en-US" sz="2000" b="1" dirty="0">
              <a:effectLst>
                <a:outerShdw blurRad="38100" dist="38100" dir="2700000" algn="tl">
                  <a:srgbClr val="000000">
                    <a:alpha val="43137"/>
                  </a:srgbClr>
                </a:outerShdw>
              </a:effectLst>
            </a:endParaRPr>
          </a:p>
        </p:txBody>
      </p:sp>
      <p:sp>
        <p:nvSpPr>
          <p:cNvPr id="6" name="Rectangle 5"/>
          <p:cNvSpPr/>
          <p:nvPr/>
        </p:nvSpPr>
        <p:spPr>
          <a:xfrm rot="18300204">
            <a:off x="2573545" y="3462740"/>
            <a:ext cx="2991525" cy="584775"/>
          </a:xfrm>
          <a:prstGeom prst="rect">
            <a:avLst/>
          </a:prstGeom>
          <a:noFill/>
        </p:spPr>
        <p:txBody>
          <a:bodyPr wrap="none" lIns="91440" tIns="45720" rIns="91440" bIns="45720">
            <a:spAutoFit/>
          </a:bodyPr>
          <a:lstStyle/>
          <a:p>
            <a:pPr algn="ctr"/>
            <a:r>
              <a:rPr lang="en-US" sz="3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Enemies Rise Up</a:t>
            </a:r>
            <a:endParaRPr lang="en-US" sz="3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p:bldP spid="12" grpId="0" animBg="1"/>
      <p:bldP spid="13" grpId="0" animBg="1"/>
      <p:bldP spid="10" grpId="0"/>
      <p:bldP spid="7" grpId="0"/>
      <p:bldP spid="14" grpId="0" animBg="1"/>
      <p:bldP spid="16" grpId="0" animBg="1"/>
      <p:bldP spid="6"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81000"/>
            <a:ext cx="6172200" cy="523220"/>
          </a:xfrm>
          <a:prstGeom prst="rect">
            <a:avLst/>
          </a:prstGeom>
          <a:noFill/>
        </p:spPr>
        <p:txBody>
          <a:bodyPr wrap="square" rtlCol="0">
            <a:spAutoFit/>
          </a:bodyPr>
          <a:lstStyle/>
          <a:p>
            <a:pPr algn="ctr"/>
            <a:r>
              <a:rPr lang="en-US" sz="2800" b="1" dirty="0" smtClean="0">
                <a:solidFill>
                  <a:schemeClr val="bg1"/>
                </a:solidFill>
                <a:effectLst>
                  <a:outerShdw blurRad="38100" dist="38100" dir="2700000" algn="tl">
                    <a:srgbClr val="000000">
                      <a:alpha val="43137"/>
                    </a:srgbClr>
                  </a:outerShdw>
                </a:effectLst>
              </a:rPr>
              <a:t>Messianic Psalms</a:t>
            </a:r>
            <a:endParaRPr lang="en-US" sz="2800" b="1"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685800" y="1219200"/>
            <a:ext cx="7620000" cy="2246769"/>
          </a:xfrm>
          <a:prstGeom prst="rect">
            <a:avLst/>
          </a:prstGeom>
          <a:noFill/>
        </p:spPr>
        <p:txBody>
          <a:bodyPr wrap="square" rtlCol="0">
            <a:spAutoFit/>
          </a:bodyPr>
          <a:lstStyle/>
          <a:p>
            <a:r>
              <a:rPr lang="en-US" sz="2800" b="1" u="sng" dirty="0" smtClean="0">
                <a:solidFill>
                  <a:schemeClr val="bg1"/>
                </a:solidFill>
                <a:effectLst>
                  <a:outerShdw blurRad="38100" dist="38100" dir="2700000" algn="tl">
                    <a:srgbClr val="000000">
                      <a:alpha val="43137"/>
                    </a:srgbClr>
                  </a:outerShdw>
                </a:effectLst>
              </a:rPr>
              <a:t>What do we mean by “Messianic”?</a:t>
            </a:r>
          </a:p>
          <a:p>
            <a:pPr algn="ct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Just being quoted in the NT?</a:t>
            </a:r>
          </a:p>
          <a:p>
            <a:pPr>
              <a:buFont typeface="Arial" pitchFamily="34" charset="0"/>
              <a:buChar char="•"/>
            </a:pP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Does it have to be quoted to be Messianic?</a:t>
            </a:r>
            <a:endParaRPr lang="en-US" sz="28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685800" y="3732074"/>
            <a:ext cx="5562600" cy="2862322"/>
          </a:xfrm>
          <a:prstGeom prst="rect">
            <a:avLst/>
          </a:prstGeom>
          <a:solidFill>
            <a:schemeClr val="bg1">
              <a:lumMod val="65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PSALM 17:13-15</a:t>
            </a:r>
          </a:p>
          <a:p>
            <a:r>
              <a:rPr lang="en-US" dirty="0" smtClean="0"/>
              <a:t>Arise, O Lord! Confront him, subdue him!</a:t>
            </a:r>
            <a:br>
              <a:rPr lang="en-US" dirty="0" smtClean="0"/>
            </a:br>
            <a:r>
              <a:rPr lang="en-US" dirty="0" smtClean="0"/>
              <a:t>Deliver my soul from </a:t>
            </a:r>
            <a:r>
              <a:rPr lang="en-US" u="sng" dirty="0" smtClean="0">
                <a:solidFill>
                  <a:srgbClr val="FF0000"/>
                </a:solidFill>
                <a:effectLst>
                  <a:outerShdw blurRad="38100" dist="38100" dir="2700000" algn="tl">
                    <a:srgbClr val="000000">
                      <a:alpha val="43137"/>
                    </a:srgbClr>
                  </a:outerShdw>
                </a:effectLst>
              </a:rPr>
              <a:t>the wicked</a:t>
            </a:r>
            <a:r>
              <a:rPr lang="en-US" dirty="0" smtClean="0"/>
              <a:t> by your sword,</a:t>
            </a:r>
            <a:br>
              <a:rPr lang="en-US" dirty="0" smtClean="0"/>
            </a:br>
            <a:r>
              <a:rPr lang="en-US" dirty="0" smtClean="0"/>
              <a:t>from men by your hand, O Lord,</a:t>
            </a:r>
            <a:br>
              <a:rPr lang="en-US" dirty="0" smtClean="0"/>
            </a:br>
            <a:r>
              <a:rPr lang="en-US" dirty="0" smtClean="0"/>
              <a:t>from </a:t>
            </a:r>
            <a:r>
              <a:rPr lang="en-US" u="sng" dirty="0" smtClean="0">
                <a:solidFill>
                  <a:srgbClr val="FF0000"/>
                </a:solidFill>
                <a:effectLst>
                  <a:outerShdw blurRad="38100" dist="38100" dir="2700000" algn="tl">
                    <a:srgbClr val="000000">
                      <a:alpha val="43137"/>
                    </a:srgbClr>
                  </a:outerShdw>
                </a:effectLst>
              </a:rPr>
              <a:t>men of the world whose portion is in this life</a:t>
            </a:r>
            <a:r>
              <a:rPr lang="en-US" dirty="0" smtClean="0"/>
              <a:t>.</a:t>
            </a:r>
          </a:p>
          <a:p>
            <a:r>
              <a:rPr lang="en-US" dirty="0" smtClean="0"/>
              <a:t>You fill their womb with treasure;</a:t>
            </a:r>
          </a:p>
          <a:p>
            <a:r>
              <a:rPr lang="en-US" u="dbl" dirty="0" smtClean="0">
                <a:solidFill>
                  <a:srgbClr val="FF0000"/>
                </a:solidFill>
                <a:effectLst>
                  <a:outerShdw blurRad="38100" dist="38100" dir="2700000" algn="tl">
                    <a:srgbClr val="000000">
                      <a:alpha val="43137"/>
                    </a:srgbClr>
                  </a:outerShdw>
                </a:effectLst>
              </a:rPr>
              <a:t>they are satisfied with children</a:t>
            </a:r>
            <a:r>
              <a:rPr lang="en-US" dirty="0" smtClean="0"/>
              <a:t>,</a:t>
            </a:r>
            <a:br>
              <a:rPr lang="en-US" dirty="0" smtClean="0"/>
            </a:br>
            <a:r>
              <a:rPr lang="en-US" dirty="0" smtClean="0"/>
              <a:t>and they leave their abundance to their infants.</a:t>
            </a:r>
          </a:p>
          <a:p>
            <a:r>
              <a:rPr lang="en-US" u="sng" dirty="0" smtClean="0">
                <a:solidFill>
                  <a:schemeClr val="tx2">
                    <a:lumMod val="50000"/>
                  </a:schemeClr>
                </a:solidFill>
                <a:effectLst>
                  <a:outerShdw blurRad="38100" dist="38100" dir="2700000" algn="tl">
                    <a:srgbClr val="000000">
                      <a:alpha val="43137"/>
                    </a:srgbClr>
                  </a:outerShdw>
                </a:effectLst>
              </a:rPr>
              <a:t>As for me, I shall behold your face in righteousness;</a:t>
            </a:r>
            <a:br>
              <a:rPr lang="en-US" u="sng" dirty="0" smtClean="0">
                <a:solidFill>
                  <a:schemeClr val="tx2">
                    <a:lumMod val="50000"/>
                  </a:schemeClr>
                </a:solidFill>
                <a:effectLst>
                  <a:outerShdw blurRad="38100" dist="38100" dir="2700000" algn="tl">
                    <a:srgbClr val="000000">
                      <a:alpha val="43137"/>
                    </a:srgbClr>
                  </a:outerShdw>
                </a:effectLst>
              </a:rPr>
            </a:br>
            <a:r>
              <a:rPr lang="en-US" dirty="0" smtClean="0"/>
              <a:t>when I awake, I shall be satisfied with your likeness.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81000"/>
            <a:ext cx="6172200" cy="523220"/>
          </a:xfrm>
          <a:prstGeom prst="rect">
            <a:avLst/>
          </a:prstGeom>
          <a:noFill/>
        </p:spPr>
        <p:txBody>
          <a:bodyPr wrap="square" rtlCol="0">
            <a:spAutoFit/>
          </a:bodyPr>
          <a:lstStyle/>
          <a:p>
            <a:pPr algn="ctr"/>
            <a:r>
              <a:rPr lang="en-US" sz="2800" b="1" dirty="0" smtClean="0">
                <a:solidFill>
                  <a:schemeClr val="bg1"/>
                </a:solidFill>
                <a:effectLst>
                  <a:outerShdw blurRad="38100" dist="38100" dir="2700000" algn="tl">
                    <a:srgbClr val="000000">
                      <a:alpha val="43137"/>
                    </a:srgbClr>
                  </a:outerShdw>
                </a:effectLst>
              </a:rPr>
              <a:t>Messianic Psalms</a:t>
            </a:r>
            <a:endParaRPr lang="en-US" sz="2800" b="1"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685800" y="1219200"/>
            <a:ext cx="7620000" cy="2246769"/>
          </a:xfrm>
          <a:prstGeom prst="rect">
            <a:avLst/>
          </a:prstGeom>
          <a:noFill/>
        </p:spPr>
        <p:txBody>
          <a:bodyPr wrap="square" rtlCol="0">
            <a:spAutoFit/>
          </a:bodyPr>
          <a:lstStyle/>
          <a:p>
            <a:r>
              <a:rPr lang="en-US" sz="2800" b="1" u="sng" dirty="0" smtClean="0">
                <a:solidFill>
                  <a:schemeClr val="bg1"/>
                </a:solidFill>
                <a:effectLst>
                  <a:outerShdw blurRad="38100" dist="38100" dir="2700000" algn="tl">
                    <a:srgbClr val="000000">
                      <a:alpha val="43137"/>
                    </a:srgbClr>
                  </a:outerShdw>
                </a:effectLst>
              </a:rPr>
              <a:t>What do we mean by “Messianic”?</a:t>
            </a:r>
          </a:p>
          <a:p>
            <a:pPr algn="ct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Just being quoted in the NT?</a:t>
            </a:r>
          </a:p>
          <a:p>
            <a:pPr>
              <a:buFont typeface="Arial" pitchFamily="34" charset="0"/>
              <a:buChar char="•"/>
            </a:pP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Does it have to be quoted to be Messianic?</a:t>
            </a:r>
            <a:endParaRPr lang="en-US" sz="28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685800" y="3732074"/>
            <a:ext cx="5562600" cy="2862322"/>
          </a:xfrm>
          <a:prstGeom prst="rect">
            <a:avLst/>
          </a:prstGeom>
          <a:solidFill>
            <a:schemeClr val="bg1">
              <a:lumMod val="65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PSALM 17:13-15</a:t>
            </a:r>
          </a:p>
          <a:p>
            <a:r>
              <a:rPr lang="en-US" dirty="0" smtClean="0"/>
              <a:t>Arise, O Lord! Confront him, subdue him!</a:t>
            </a:r>
            <a:br>
              <a:rPr lang="en-US" dirty="0" smtClean="0"/>
            </a:br>
            <a:r>
              <a:rPr lang="en-US" dirty="0" smtClean="0"/>
              <a:t>Deliver my soul from </a:t>
            </a:r>
            <a:r>
              <a:rPr lang="en-US" u="sng" dirty="0" smtClean="0">
                <a:solidFill>
                  <a:srgbClr val="FF0000"/>
                </a:solidFill>
                <a:effectLst>
                  <a:outerShdw blurRad="38100" dist="38100" dir="2700000" algn="tl">
                    <a:srgbClr val="000000">
                      <a:alpha val="43137"/>
                    </a:srgbClr>
                  </a:outerShdw>
                </a:effectLst>
              </a:rPr>
              <a:t>the wicked</a:t>
            </a:r>
            <a:r>
              <a:rPr lang="en-US" dirty="0" smtClean="0"/>
              <a:t> by your sword,</a:t>
            </a:r>
            <a:br>
              <a:rPr lang="en-US" dirty="0" smtClean="0"/>
            </a:br>
            <a:r>
              <a:rPr lang="en-US" dirty="0" smtClean="0"/>
              <a:t>from men by your hand, O Lord,</a:t>
            </a:r>
            <a:br>
              <a:rPr lang="en-US" dirty="0" smtClean="0"/>
            </a:br>
            <a:r>
              <a:rPr lang="en-US" dirty="0" smtClean="0"/>
              <a:t>from </a:t>
            </a:r>
            <a:r>
              <a:rPr lang="en-US" u="sng" dirty="0" smtClean="0">
                <a:solidFill>
                  <a:srgbClr val="FF0000"/>
                </a:solidFill>
                <a:effectLst>
                  <a:outerShdw blurRad="38100" dist="38100" dir="2700000" algn="tl">
                    <a:srgbClr val="000000">
                      <a:alpha val="43137"/>
                    </a:srgbClr>
                  </a:outerShdw>
                </a:effectLst>
              </a:rPr>
              <a:t>men of the world whose portion is in this life</a:t>
            </a:r>
            <a:r>
              <a:rPr lang="en-US" dirty="0" smtClean="0"/>
              <a:t>.</a:t>
            </a:r>
          </a:p>
          <a:p>
            <a:r>
              <a:rPr lang="en-US" dirty="0" smtClean="0"/>
              <a:t>You fill their womb with treasure;</a:t>
            </a:r>
          </a:p>
          <a:p>
            <a:r>
              <a:rPr lang="en-US" u="dbl" dirty="0" smtClean="0">
                <a:solidFill>
                  <a:srgbClr val="FF0000"/>
                </a:solidFill>
                <a:effectLst>
                  <a:outerShdw blurRad="38100" dist="38100" dir="2700000" algn="tl">
                    <a:srgbClr val="000000">
                      <a:alpha val="43137"/>
                    </a:srgbClr>
                  </a:outerShdw>
                </a:effectLst>
              </a:rPr>
              <a:t>they are satisfied with children</a:t>
            </a:r>
            <a:r>
              <a:rPr lang="en-US" dirty="0" smtClean="0"/>
              <a:t>,</a:t>
            </a:r>
            <a:br>
              <a:rPr lang="en-US" dirty="0" smtClean="0"/>
            </a:br>
            <a:r>
              <a:rPr lang="en-US" dirty="0" smtClean="0"/>
              <a:t>and they leave their abundance to their infants.</a:t>
            </a:r>
          </a:p>
          <a:p>
            <a:r>
              <a:rPr lang="en-US" u="sng" dirty="0" smtClean="0">
                <a:solidFill>
                  <a:schemeClr val="tx2">
                    <a:lumMod val="50000"/>
                  </a:schemeClr>
                </a:solidFill>
                <a:effectLst>
                  <a:outerShdw blurRad="38100" dist="38100" dir="2700000" algn="tl">
                    <a:srgbClr val="000000">
                      <a:alpha val="43137"/>
                    </a:srgbClr>
                  </a:outerShdw>
                </a:effectLst>
              </a:rPr>
              <a:t>As for me, I shall behold your face in righteousness;</a:t>
            </a:r>
            <a:br>
              <a:rPr lang="en-US" u="sng" dirty="0" smtClean="0">
                <a:solidFill>
                  <a:schemeClr val="tx2">
                    <a:lumMod val="50000"/>
                  </a:schemeClr>
                </a:solidFill>
                <a:effectLst>
                  <a:outerShdw blurRad="38100" dist="38100" dir="2700000" algn="tl">
                    <a:srgbClr val="000000">
                      <a:alpha val="43137"/>
                    </a:srgbClr>
                  </a:outerShdw>
                </a:effectLst>
              </a:rPr>
            </a:br>
            <a:r>
              <a:rPr lang="en-US" u="dbl" dirty="0" smtClean="0">
                <a:solidFill>
                  <a:schemeClr val="tx2">
                    <a:lumMod val="50000"/>
                  </a:schemeClr>
                </a:solidFill>
                <a:effectLst>
                  <a:outerShdw blurRad="38100" dist="38100" dir="2700000" algn="tl">
                    <a:srgbClr val="000000">
                      <a:alpha val="43137"/>
                    </a:srgbClr>
                  </a:outerShdw>
                </a:effectLst>
              </a:rPr>
              <a:t>when I awake, I shall be satisfied with your likeness</a:t>
            </a:r>
            <a:r>
              <a:rPr lang="en-US" dirty="0" smtClean="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81000"/>
            <a:ext cx="6172200" cy="523220"/>
          </a:xfrm>
          <a:prstGeom prst="rect">
            <a:avLst/>
          </a:prstGeom>
          <a:noFill/>
        </p:spPr>
        <p:txBody>
          <a:bodyPr wrap="square" rtlCol="0">
            <a:spAutoFit/>
          </a:bodyPr>
          <a:lstStyle/>
          <a:p>
            <a:pPr algn="ctr"/>
            <a:r>
              <a:rPr lang="en-US" sz="2800" b="1" dirty="0" smtClean="0">
                <a:solidFill>
                  <a:schemeClr val="bg1"/>
                </a:solidFill>
                <a:effectLst>
                  <a:outerShdw blurRad="38100" dist="38100" dir="2700000" algn="tl">
                    <a:srgbClr val="000000">
                      <a:alpha val="43137"/>
                    </a:srgbClr>
                  </a:outerShdw>
                </a:effectLst>
              </a:rPr>
              <a:t>Messianic Psalms</a:t>
            </a:r>
            <a:endParaRPr lang="en-US" sz="2800" b="1"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685800" y="1219200"/>
            <a:ext cx="7620000" cy="2246769"/>
          </a:xfrm>
          <a:prstGeom prst="rect">
            <a:avLst/>
          </a:prstGeom>
          <a:noFill/>
        </p:spPr>
        <p:txBody>
          <a:bodyPr wrap="square" rtlCol="0">
            <a:spAutoFit/>
          </a:bodyPr>
          <a:lstStyle/>
          <a:p>
            <a:r>
              <a:rPr lang="en-US" sz="2800" b="1" u="sng" dirty="0" smtClean="0">
                <a:solidFill>
                  <a:schemeClr val="bg1"/>
                </a:solidFill>
                <a:effectLst>
                  <a:outerShdw blurRad="38100" dist="38100" dir="2700000" algn="tl">
                    <a:srgbClr val="000000">
                      <a:alpha val="43137"/>
                    </a:srgbClr>
                  </a:outerShdw>
                </a:effectLst>
              </a:rPr>
              <a:t>What do we mean by “Messianic”?</a:t>
            </a:r>
          </a:p>
          <a:p>
            <a:pPr algn="ct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Just being quoted in the NT?</a:t>
            </a:r>
          </a:p>
          <a:p>
            <a:pPr>
              <a:buFont typeface="Arial" pitchFamily="34" charset="0"/>
              <a:buChar char="•"/>
            </a:pPr>
            <a:endParaRPr lang="en-US" sz="2800" b="1" dirty="0" smtClean="0">
              <a:solidFill>
                <a:schemeClr val="bg1"/>
              </a:solidFill>
              <a:effectLst>
                <a:outerShdw blurRad="38100" dist="38100" dir="2700000" algn="tl">
                  <a:srgbClr val="000000">
                    <a:alpha val="43137"/>
                  </a:srgbClr>
                </a:outerShdw>
              </a:effectLst>
            </a:endParaRPr>
          </a:p>
          <a:p>
            <a:pPr>
              <a:buFont typeface="Arial" pitchFamily="34" charset="0"/>
              <a:buChar char="•"/>
            </a:pPr>
            <a:r>
              <a:rPr lang="en-US" sz="2800" b="1" dirty="0" smtClean="0">
                <a:solidFill>
                  <a:schemeClr val="bg1"/>
                </a:solidFill>
                <a:effectLst>
                  <a:outerShdw blurRad="38100" dist="38100" dir="2700000" algn="tl">
                    <a:srgbClr val="000000">
                      <a:alpha val="43137"/>
                    </a:srgbClr>
                  </a:outerShdw>
                </a:effectLst>
              </a:rPr>
              <a:t>  Does it have to be quoted to be Messianic?</a:t>
            </a:r>
            <a:endParaRPr lang="en-US" sz="28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2819400" y="3733800"/>
            <a:ext cx="6019800" cy="2862322"/>
          </a:xfrm>
          <a:prstGeom prst="rect">
            <a:avLst/>
          </a:prstGeom>
          <a:solidFill>
            <a:schemeClr val="bg1">
              <a:lumMod val="65000"/>
            </a:schemeClr>
          </a:solidFill>
          <a:effectLst>
            <a:outerShdw blurRad="50800" dist="190500" dir="2700000" algn="tl" rotWithShape="0">
              <a:prstClr val="black">
                <a:alpha val="40000"/>
              </a:prstClr>
            </a:outerShdw>
          </a:effectLst>
          <a:scene3d>
            <a:camera prst="orthographicFront"/>
            <a:lightRig rig="threePt" dir="t"/>
          </a:scene3d>
          <a:sp3d extrusionH="31750" contourW="31750">
            <a:bevelT/>
            <a:bevelB w="31750" h="101600"/>
          </a:sp3d>
        </p:spPr>
        <p:txBody>
          <a:bodyPr wrap="square" rtlCol="0">
            <a:spAutoFit/>
          </a:bodyPr>
          <a:lstStyle/>
          <a:p>
            <a:r>
              <a:rPr lang="en-US" b="1" u="sng" dirty="0" smtClean="0">
                <a:latin typeface="Palatino Linotype" pitchFamily="18" charset="0"/>
              </a:rPr>
              <a:t>PSALM 18:7-15</a:t>
            </a:r>
          </a:p>
          <a:p>
            <a:r>
              <a:rPr lang="en-US" dirty="0" smtClean="0"/>
              <a:t/>
            </a:r>
            <a:br>
              <a:rPr lang="en-US" dirty="0" smtClean="0"/>
            </a:br>
            <a:r>
              <a:rPr lang="en-US" dirty="0" smtClean="0"/>
              <a:t>He bowed the heavens and came down;</a:t>
            </a:r>
            <a:br>
              <a:rPr lang="en-US" dirty="0" smtClean="0"/>
            </a:br>
            <a:r>
              <a:rPr lang="en-US" dirty="0" smtClean="0"/>
              <a:t>thick darkness was under his feet.</a:t>
            </a:r>
            <a:br>
              <a:rPr lang="en-US" dirty="0" smtClean="0"/>
            </a:br>
            <a:r>
              <a:rPr lang="en-US" dirty="0" smtClean="0"/>
              <a:t>He rode on a cherub and flew;</a:t>
            </a:r>
            <a:br>
              <a:rPr lang="en-US" dirty="0" smtClean="0"/>
            </a:br>
            <a:r>
              <a:rPr lang="en-US" dirty="0" smtClean="0"/>
              <a:t>he came swiftly on the wings of the wind.</a:t>
            </a:r>
            <a:br>
              <a:rPr lang="en-US" dirty="0" smtClean="0"/>
            </a:br>
            <a:r>
              <a:rPr lang="en-US" dirty="0" smtClean="0"/>
              <a:t>He made darkness his covering, his canopy around him,</a:t>
            </a:r>
            <a:br>
              <a:rPr lang="en-US" dirty="0" smtClean="0"/>
            </a:br>
            <a:r>
              <a:rPr lang="en-US" dirty="0" smtClean="0"/>
              <a:t>thick clouds dark with water.</a:t>
            </a:r>
            <a:br>
              <a:rPr lang="en-US" dirty="0" smtClean="0"/>
            </a:br>
            <a:r>
              <a:rPr lang="en-US" dirty="0" smtClean="0"/>
              <a:t>Out of the brightness before him</a:t>
            </a:r>
            <a:br>
              <a:rPr lang="en-US" dirty="0" smtClean="0"/>
            </a:br>
            <a:r>
              <a:rPr lang="en-US" dirty="0" smtClean="0"/>
              <a:t>hailstones and coals of fire broke through his clouds.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6522</TotalTime>
  <Words>3040</Words>
  <Application>Microsoft Office PowerPoint</Application>
  <PresentationFormat>On-screen Show (4:3)</PresentationFormat>
  <Paragraphs>684</Paragraphs>
  <Slides>59</Slides>
  <Notes>1</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Jeff Smelser</dc:creator>
  <cp:lastModifiedBy>Jeff Smelser</cp:lastModifiedBy>
  <cp:revision>122</cp:revision>
  <dcterms:created xsi:type="dcterms:W3CDTF">2008-11-14T23:52:53Z</dcterms:created>
  <dcterms:modified xsi:type="dcterms:W3CDTF">2009-03-06T13:08:06Z</dcterms:modified>
</cp:coreProperties>
</file>