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diagrams/layout9.xml" ContentType="application/vnd.openxmlformats-officedocument.drawingml.diagram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diagrams/layout7.xml" ContentType="application/vnd.openxmlformats-officedocument.drawingml.diagramLayout+xml"/>
  <Override PartName="/ppt/diagrams/data8.xml" ContentType="application/vnd.openxmlformats-officedocument.drawingml.diagramData+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diagrams/layout3.xml" ContentType="application/vnd.openxmlformats-officedocument.drawingml.diagramLayout+xml"/>
  <Override PartName="/ppt/diagrams/data4.xml" ContentType="application/vnd.openxmlformats-officedocument.drawingml.diagramData+xml"/>
  <Override PartName="/ppt/diagrams/colors8.xml" ContentType="application/vnd.openxmlformats-officedocument.drawingml.diagramColors+xml"/>
  <Override PartName="/ppt/diagrams/layout1.xml" ContentType="application/vnd.openxmlformats-officedocument.drawingml.diagramLayout+xml"/>
  <Override PartName="/ppt/diagrams/data2.xml" ContentType="application/vnd.openxmlformats-officedocument.drawingml.diagramData+xml"/>
  <Override PartName="/ppt/diagrams/colors6.xml" ContentType="application/vnd.openxmlformats-officedocument.drawingml.diagramColors+xml"/>
  <Override PartName="/ppt/diagrams/quickStyle9.xml" ContentType="application/vnd.openxmlformats-officedocument.drawingml.diagramStyl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colors4.xml" ContentType="application/vnd.openxmlformats-officedocument.drawingml.diagramColors+xml"/>
  <Override PartName="/ppt/diagrams/quickStyle7.xml" ContentType="application/vnd.openxmlformats-officedocument.drawingml.diagramStyl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diagrams/layout8.xml" ContentType="application/vnd.openxmlformats-officedocument.drawingml.diagram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ppt/diagrams/data9.xml" ContentType="application/vnd.openxmlformats-officedocument.drawingml.diagramData+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diagrams/layout4.xml" ContentType="application/vnd.openxmlformats-officedocument.drawingml.diagramLayout+xml"/>
  <Override PartName="/ppt/diagrams/data7.xml" ContentType="application/vnd.openxmlformats-officedocument.drawingml.diagramData+xml"/>
  <Override PartName="/ppt/diagrams/colors9.xml" ContentType="application/vnd.openxmlformats-officedocument.drawingml.diagramColors+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diagrams/data3.xml" ContentType="application/vnd.openxmlformats-officedocument.drawingml.diagramData+xml"/>
  <Override PartName="/ppt/diagrams/colors5.xml" ContentType="application/vnd.openxmlformats-officedocument.drawingml.diagramColors+xml"/>
  <Override PartName="/ppt/diagrams/quickStyle8.xml" ContentType="application/vnd.openxmlformats-officedocument.drawingml.diagramStyle+xml"/>
  <Override PartName="/ppt/slides/slide8.xml" ContentType="application/vnd.openxmlformats-officedocument.presentationml.slide+xml"/>
  <Override PartName="/ppt/handoutMasters/handoutMaster1.xml" ContentType="application/vnd.openxmlformats-officedocument.presentationml.handoutMaster+xml"/>
  <Override PartName="/ppt/diagrams/data1.xml" ContentType="application/vnd.openxmlformats-officedocument.drawingml.diagramData+xml"/>
  <Override PartName="/ppt/diagrams/colors3.xml" ContentType="application/vnd.openxmlformats-officedocument.drawingml.diagramColors+xml"/>
  <Override PartName="/ppt/diagrams/quickStyle6.xml" ContentType="application/vnd.openxmlformats-officedocument.drawingml.diagramStyl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4"/>
  </p:notesMasterIdLst>
  <p:handoutMasterIdLst>
    <p:handoutMasterId r:id="rId35"/>
  </p:handoutMasterIdLst>
  <p:sldIdLst>
    <p:sldId id="443" r:id="rId2"/>
    <p:sldId id="493" r:id="rId3"/>
    <p:sldId id="494" r:id="rId4"/>
    <p:sldId id="467" r:id="rId5"/>
    <p:sldId id="479" r:id="rId6"/>
    <p:sldId id="495" r:id="rId7"/>
    <p:sldId id="425" r:id="rId8"/>
    <p:sldId id="424" r:id="rId9"/>
    <p:sldId id="481" r:id="rId10"/>
    <p:sldId id="490" r:id="rId11"/>
    <p:sldId id="491" r:id="rId12"/>
    <p:sldId id="466" r:id="rId13"/>
    <p:sldId id="478" r:id="rId14"/>
    <p:sldId id="388" r:id="rId15"/>
    <p:sldId id="497" r:id="rId16"/>
    <p:sldId id="498" r:id="rId17"/>
    <p:sldId id="496" r:id="rId18"/>
    <p:sldId id="499" r:id="rId19"/>
    <p:sldId id="476" r:id="rId20"/>
    <p:sldId id="501" r:id="rId21"/>
    <p:sldId id="502" r:id="rId22"/>
    <p:sldId id="503" r:id="rId23"/>
    <p:sldId id="477" r:id="rId24"/>
    <p:sldId id="505" r:id="rId25"/>
    <p:sldId id="504" r:id="rId26"/>
    <p:sldId id="469" r:id="rId27"/>
    <p:sldId id="492" r:id="rId28"/>
    <p:sldId id="470" r:id="rId29"/>
    <p:sldId id="506" r:id="rId30"/>
    <p:sldId id="483" r:id="rId31"/>
    <p:sldId id="486" r:id="rId32"/>
    <p:sldId id="475" r:id="rId33"/>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windows-1252"/>
  <p:clrMru>
    <a:srgbClr val="008000"/>
    <a:srgbClr val="0000FF"/>
    <a:srgbClr val="990000"/>
    <a:srgbClr val="CC6600"/>
    <a:srgbClr val="FF6600"/>
    <a:srgbClr val="FF3399"/>
    <a:srgbClr val="006699"/>
    <a:srgbClr val="6600CC"/>
    <a:srgbClr val="996633"/>
    <a:srgbClr val="FFFF99"/>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620"/>
    <p:restoredTop sz="94660"/>
  </p:normalViewPr>
  <p:slideViewPr>
    <p:cSldViewPr>
      <p:cViewPr varScale="1">
        <p:scale>
          <a:sx n="62" d="100"/>
          <a:sy n="62" d="100"/>
        </p:scale>
        <p:origin x="-84" y="-25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3318"/>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5BBD841-45DF-4DF1-9389-BF7EE4261529}" type="doc">
      <dgm:prSet loTypeId="urn:microsoft.com/office/officeart/2005/8/layout/hierarchy3" loCatId="list" qsTypeId="urn:microsoft.com/office/officeart/2005/8/quickstyle/simple1" qsCatId="simple" csTypeId="urn:microsoft.com/office/officeart/2005/8/colors/accent1_2" csCatId="accent1" phldr="1"/>
      <dgm:spPr/>
      <dgm:t>
        <a:bodyPr/>
        <a:lstStyle/>
        <a:p>
          <a:endParaRPr lang="en-US"/>
        </a:p>
      </dgm:t>
    </dgm:pt>
    <dgm:pt modelId="{2D8F4577-DCE5-47B3-A231-10EABCE98107}">
      <dgm:prSet phldrT="[Text]" custT="1"/>
      <dgm:spPr>
        <a:solidFill>
          <a:srgbClr val="990000"/>
        </a:solidFill>
        <a:ln>
          <a:solidFill>
            <a:schemeClr val="bg1"/>
          </a:solidFill>
        </a:ln>
      </dgm:spPr>
      <dgm:t>
        <a:bodyPr/>
        <a:lstStyle/>
        <a:p>
          <a:r>
            <a:rPr lang="en-US" sz="3600" b="1" dirty="0" smtClean="0">
              <a:effectLst>
                <a:outerShdw blurRad="38100" dist="38100" dir="2700000" algn="tl">
                  <a:srgbClr val="000000">
                    <a:alpha val="43137"/>
                  </a:srgbClr>
                </a:outerShdw>
              </a:effectLst>
              <a:latin typeface="Tahoma" pitchFamily="34" charset="0"/>
              <a:cs typeface="Tahoma" pitchFamily="34" charset="0"/>
            </a:rPr>
            <a:t>Praise</a:t>
          </a:r>
          <a:endParaRPr lang="en-US" sz="3600" b="1" dirty="0">
            <a:effectLst>
              <a:outerShdw blurRad="38100" dist="38100" dir="2700000" algn="tl">
                <a:srgbClr val="000000">
                  <a:alpha val="43137"/>
                </a:srgbClr>
              </a:outerShdw>
            </a:effectLst>
            <a:latin typeface="Tahoma" pitchFamily="34" charset="0"/>
            <a:cs typeface="Tahoma" pitchFamily="34" charset="0"/>
          </a:endParaRPr>
        </a:p>
      </dgm:t>
    </dgm:pt>
    <dgm:pt modelId="{BDBC336C-F8A4-4302-BF25-CB91BA96D95A}" type="parTrans" cxnId="{EF14FD56-E517-4FF2-996F-5E6503678791}">
      <dgm:prSet/>
      <dgm:spPr/>
      <dgm:t>
        <a:bodyPr/>
        <a:lstStyle/>
        <a:p>
          <a:endParaRPr lang="en-US" sz="1400"/>
        </a:p>
      </dgm:t>
    </dgm:pt>
    <dgm:pt modelId="{534C559F-8F63-4BD8-8DEE-4AB99F5F337D}" type="sibTrans" cxnId="{EF14FD56-E517-4FF2-996F-5E6503678791}">
      <dgm:prSet/>
      <dgm:spPr/>
      <dgm:t>
        <a:bodyPr/>
        <a:lstStyle/>
        <a:p>
          <a:endParaRPr lang="en-US" sz="1400"/>
        </a:p>
      </dgm:t>
    </dgm:pt>
    <dgm:pt modelId="{97909944-4ED3-4B00-92B9-24BB55AA28B9}">
      <dgm:prSet phldrT="[Text]" custT="1"/>
      <dgm:spPr>
        <a:solidFill>
          <a:srgbClr val="990000"/>
        </a:solidFill>
        <a:ln>
          <a:solidFill>
            <a:schemeClr val="bg1"/>
          </a:solidFill>
        </a:ln>
      </dgm:spPr>
      <dgm:t>
        <a:bodyPr/>
        <a:lstStyle/>
        <a:p>
          <a:r>
            <a:rPr lang="en-US" sz="3600" b="1" dirty="0" smtClean="0">
              <a:effectLst>
                <a:outerShdw blurRad="38100" dist="38100" dir="2700000" algn="tl">
                  <a:srgbClr val="000000">
                    <a:alpha val="43137"/>
                  </a:srgbClr>
                </a:outerShdw>
              </a:effectLst>
              <a:latin typeface="Tahoma" pitchFamily="34" charset="0"/>
              <a:cs typeface="Tahoma" pitchFamily="34" charset="0"/>
            </a:rPr>
            <a:t>Lament</a:t>
          </a:r>
          <a:endParaRPr lang="en-US" sz="3200" b="1" dirty="0">
            <a:solidFill>
              <a:srgbClr val="008000"/>
            </a:solidFill>
            <a:effectLst>
              <a:outerShdw blurRad="38100" dist="38100" dir="2700000" algn="tl">
                <a:srgbClr val="000000">
                  <a:alpha val="43137"/>
                </a:srgbClr>
              </a:outerShdw>
            </a:effectLst>
          </a:endParaRPr>
        </a:p>
      </dgm:t>
    </dgm:pt>
    <dgm:pt modelId="{B552BD4B-5816-463C-96E6-7E65FA790EEC}" type="parTrans" cxnId="{5C5EB27B-5F41-4849-AC75-3468AA456081}">
      <dgm:prSet/>
      <dgm:spPr/>
      <dgm:t>
        <a:bodyPr/>
        <a:lstStyle/>
        <a:p>
          <a:endParaRPr lang="en-US" sz="1400"/>
        </a:p>
      </dgm:t>
    </dgm:pt>
    <dgm:pt modelId="{504D7DC8-3072-4ADB-B8E1-711A696926A2}" type="sibTrans" cxnId="{5C5EB27B-5F41-4849-AC75-3468AA456081}">
      <dgm:prSet/>
      <dgm:spPr/>
      <dgm:t>
        <a:bodyPr/>
        <a:lstStyle/>
        <a:p>
          <a:endParaRPr lang="en-US" sz="1400"/>
        </a:p>
      </dgm:t>
    </dgm:pt>
    <dgm:pt modelId="{1CD70031-9554-4BC2-B374-44FB9266B679}" type="pres">
      <dgm:prSet presAssocID="{55BBD841-45DF-4DF1-9389-BF7EE4261529}" presName="diagram" presStyleCnt="0">
        <dgm:presLayoutVars>
          <dgm:chPref val="1"/>
          <dgm:dir/>
          <dgm:animOne val="branch"/>
          <dgm:animLvl val="lvl"/>
          <dgm:resizeHandles/>
        </dgm:presLayoutVars>
      </dgm:prSet>
      <dgm:spPr/>
      <dgm:t>
        <a:bodyPr/>
        <a:lstStyle/>
        <a:p>
          <a:endParaRPr lang="en-US"/>
        </a:p>
      </dgm:t>
    </dgm:pt>
    <dgm:pt modelId="{0A164837-21AB-47E2-97F2-BE34C37AAA13}" type="pres">
      <dgm:prSet presAssocID="{2D8F4577-DCE5-47B3-A231-10EABCE98107}" presName="root" presStyleCnt="0"/>
      <dgm:spPr/>
    </dgm:pt>
    <dgm:pt modelId="{AC959421-72A0-4D34-8FB8-248E5B805C78}" type="pres">
      <dgm:prSet presAssocID="{2D8F4577-DCE5-47B3-A231-10EABCE98107}" presName="rootComposite" presStyleCnt="0"/>
      <dgm:spPr/>
    </dgm:pt>
    <dgm:pt modelId="{1C89CFB3-A489-4797-BCA3-D720F23EF516}" type="pres">
      <dgm:prSet presAssocID="{2D8F4577-DCE5-47B3-A231-10EABCE98107}" presName="rootText" presStyleLbl="node1" presStyleIdx="0" presStyleCnt="2" custScaleY="53088"/>
      <dgm:spPr/>
      <dgm:t>
        <a:bodyPr/>
        <a:lstStyle/>
        <a:p>
          <a:endParaRPr lang="en-US"/>
        </a:p>
      </dgm:t>
    </dgm:pt>
    <dgm:pt modelId="{240850FB-79CD-45C6-A5D7-8458DC07F0EA}" type="pres">
      <dgm:prSet presAssocID="{2D8F4577-DCE5-47B3-A231-10EABCE98107}" presName="rootConnector" presStyleLbl="node1" presStyleIdx="0" presStyleCnt="2"/>
      <dgm:spPr/>
      <dgm:t>
        <a:bodyPr/>
        <a:lstStyle/>
        <a:p>
          <a:endParaRPr lang="en-US"/>
        </a:p>
      </dgm:t>
    </dgm:pt>
    <dgm:pt modelId="{A645B196-1EDE-4527-9C20-6D59F159AFD6}" type="pres">
      <dgm:prSet presAssocID="{2D8F4577-DCE5-47B3-A231-10EABCE98107}" presName="childShape" presStyleCnt="0"/>
      <dgm:spPr/>
    </dgm:pt>
    <dgm:pt modelId="{B0427A60-C0DB-4DCA-8D14-AE04F0D724A1}" type="pres">
      <dgm:prSet presAssocID="{97909944-4ED3-4B00-92B9-24BB55AA28B9}" presName="root" presStyleCnt="0"/>
      <dgm:spPr/>
    </dgm:pt>
    <dgm:pt modelId="{E3DD44BD-18F4-4968-A228-A3570AADB0CA}" type="pres">
      <dgm:prSet presAssocID="{97909944-4ED3-4B00-92B9-24BB55AA28B9}" presName="rootComposite" presStyleCnt="0"/>
      <dgm:spPr/>
    </dgm:pt>
    <dgm:pt modelId="{F8C8611B-CCF9-4932-B79C-C58C7B59DAD3}" type="pres">
      <dgm:prSet presAssocID="{97909944-4ED3-4B00-92B9-24BB55AA28B9}" presName="rootText" presStyleLbl="node1" presStyleIdx="1" presStyleCnt="2" custScaleY="53088"/>
      <dgm:spPr/>
      <dgm:t>
        <a:bodyPr/>
        <a:lstStyle/>
        <a:p>
          <a:endParaRPr lang="en-US"/>
        </a:p>
      </dgm:t>
    </dgm:pt>
    <dgm:pt modelId="{58F8E150-2C4B-4448-ADC8-FFD8237B42FD}" type="pres">
      <dgm:prSet presAssocID="{97909944-4ED3-4B00-92B9-24BB55AA28B9}" presName="rootConnector" presStyleLbl="node1" presStyleIdx="1" presStyleCnt="2"/>
      <dgm:spPr/>
      <dgm:t>
        <a:bodyPr/>
        <a:lstStyle/>
        <a:p>
          <a:endParaRPr lang="en-US"/>
        </a:p>
      </dgm:t>
    </dgm:pt>
    <dgm:pt modelId="{07DBF099-F862-4920-ACA7-7A9136E50245}" type="pres">
      <dgm:prSet presAssocID="{97909944-4ED3-4B00-92B9-24BB55AA28B9}" presName="childShape" presStyleCnt="0"/>
      <dgm:spPr/>
    </dgm:pt>
  </dgm:ptLst>
  <dgm:cxnLst>
    <dgm:cxn modelId="{F6FED85A-D760-4967-8167-F7FD2ED115D3}" type="presOf" srcId="{2D8F4577-DCE5-47B3-A231-10EABCE98107}" destId="{240850FB-79CD-45C6-A5D7-8458DC07F0EA}" srcOrd="1" destOrd="0" presId="urn:microsoft.com/office/officeart/2005/8/layout/hierarchy3"/>
    <dgm:cxn modelId="{2F8A0E03-AECC-486E-A8A8-74B285BA8EA3}" type="presOf" srcId="{97909944-4ED3-4B00-92B9-24BB55AA28B9}" destId="{F8C8611B-CCF9-4932-B79C-C58C7B59DAD3}" srcOrd="0" destOrd="0" presId="urn:microsoft.com/office/officeart/2005/8/layout/hierarchy3"/>
    <dgm:cxn modelId="{EF14FD56-E517-4FF2-996F-5E6503678791}" srcId="{55BBD841-45DF-4DF1-9389-BF7EE4261529}" destId="{2D8F4577-DCE5-47B3-A231-10EABCE98107}" srcOrd="0" destOrd="0" parTransId="{BDBC336C-F8A4-4302-BF25-CB91BA96D95A}" sibTransId="{534C559F-8F63-4BD8-8DEE-4AB99F5F337D}"/>
    <dgm:cxn modelId="{7021CFB5-44D6-46A4-838F-950876337015}" type="presOf" srcId="{2D8F4577-DCE5-47B3-A231-10EABCE98107}" destId="{1C89CFB3-A489-4797-BCA3-D720F23EF516}" srcOrd="0" destOrd="0" presId="urn:microsoft.com/office/officeart/2005/8/layout/hierarchy3"/>
    <dgm:cxn modelId="{5C5EB27B-5F41-4849-AC75-3468AA456081}" srcId="{55BBD841-45DF-4DF1-9389-BF7EE4261529}" destId="{97909944-4ED3-4B00-92B9-24BB55AA28B9}" srcOrd="1" destOrd="0" parTransId="{B552BD4B-5816-463C-96E6-7E65FA790EEC}" sibTransId="{504D7DC8-3072-4ADB-B8E1-711A696926A2}"/>
    <dgm:cxn modelId="{ECE86A4B-CEB8-4F38-9DE4-732EE2CFE95A}" type="presOf" srcId="{97909944-4ED3-4B00-92B9-24BB55AA28B9}" destId="{58F8E150-2C4B-4448-ADC8-FFD8237B42FD}" srcOrd="1" destOrd="0" presId="urn:microsoft.com/office/officeart/2005/8/layout/hierarchy3"/>
    <dgm:cxn modelId="{62177CAD-609C-4D64-BD06-FFA40060D36B}" type="presOf" srcId="{55BBD841-45DF-4DF1-9389-BF7EE4261529}" destId="{1CD70031-9554-4BC2-B374-44FB9266B679}" srcOrd="0" destOrd="0" presId="urn:microsoft.com/office/officeart/2005/8/layout/hierarchy3"/>
    <dgm:cxn modelId="{05C38BB2-EB3A-4960-9E8A-EE1CFCF9BFAC}" type="presParOf" srcId="{1CD70031-9554-4BC2-B374-44FB9266B679}" destId="{0A164837-21AB-47E2-97F2-BE34C37AAA13}" srcOrd="0" destOrd="0" presId="urn:microsoft.com/office/officeart/2005/8/layout/hierarchy3"/>
    <dgm:cxn modelId="{4175BE04-8258-48C2-AB50-AB2E3B1BE520}" type="presParOf" srcId="{0A164837-21AB-47E2-97F2-BE34C37AAA13}" destId="{AC959421-72A0-4D34-8FB8-248E5B805C78}" srcOrd="0" destOrd="0" presId="urn:microsoft.com/office/officeart/2005/8/layout/hierarchy3"/>
    <dgm:cxn modelId="{82854A37-92EA-4222-84A6-6AED4169532F}" type="presParOf" srcId="{AC959421-72A0-4D34-8FB8-248E5B805C78}" destId="{1C89CFB3-A489-4797-BCA3-D720F23EF516}" srcOrd="0" destOrd="0" presId="urn:microsoft.com/office/officeart/2005/8/layout/hierarchy3"/>
    <dgm:cxn modelId="{056484F3-1F25-494C-9CBD-6E58B3763A94}" type="presParOf" srcId="{AC959421-72A0-4D34-8FB8-248E5B805C78}" destId="{240850FB-79CD-45C6-A5D7-8458DC07F0EA}" srcOrd="1" destOrd="0" presId="urn:microsoft.com/office/officeart/2005/8/layout/hierarchy3"/>
    <dgm:cxn modelId="{40E4FCA2-EBE0-49F3-8B16-323A57FE2BAF}" type="presParOf" srcId="{0A164837-21AB-47E2-97F2-BE34C37AAA13}" destId="{A645B196-1EDE-4527-9C20-6D59F159AFD6}" srcOrd="1" destOrd="0" presId="urn:microsoft.com/office/officeart/2005/8/layout/hierarchy3"/>
    <dgm:cxn modelId="{F0B624C6-1E1D-4BDD-AF02-F8171118F783}" type="presParOf" srcId="{1CD70031-9554-4BC2-B374-44FB9266B679}" destId="{B0427A60-C0DB-4DCA-8D14-AE04F0D724A1}" srcOrd="1" destOrd="0" presId="urn:microsoft.com/office/officeart/2005/8/layout/hierarchy3"/>
    <dgm:cxn modelId="{29423F17-04E5-450A-8C9B-82AD22DBB0D6}" type="presParOf" srcId="{B0427A60-C0DB-4DCA-8D14-AE04F0D724A1}" destId="{E3DD44BD-18F4-4968-A228-A3570AADB0CA}" srcOrd="0" destOrd="0" presId="urn:microsoft.com/office/officeart/2005/8/layout/hierarchy3"/>
    <dgm:cxn modelId="{D670806F-04B0-426D-8ADC-95EE438CEE04}" type="presParOf" srcId="{E3DD44BD-18F4-4968-A228-A3570AADB0CA}" destId="{F8C8611B-CCF9-4932-B79C-C58C7B59DAD3}" srcOrd="0" destOrd="0" presId="urn:microsoft.com/office/officeart/2005/8/layout/hierarchy3"/>
    <dgm:cxn modelId="{93BEE707-85B4-4BA3-B335-330827166C52}" type="presParOf" srcId="{E3DD44BD-18F4-4968-A228-A3570AADB0CA}" destId="{58F8E150-2C4B-4448-ADC8-FFD8237B42FD}" srcOrd="1" destOrd="0" presId="urn:microsoft.com/office/officeart/2005/8/layout/hierarchy3"/>
    <dgm:cxn modelId="{C28052F2-CA3C-41DB-A015-535FEB4F969F}" type="presParOf" srcId="{B0427A60-C0DB-4DCA-8D14-AE04F0D724A1}" destId="{07DBF099-F862-4920-ACA7-7A9136E50245}" srcOrd="1" destOrd="0" presId="urn:microsoft.com/office/officeart/2005/8/layout/hierarchy3"/>
  </dgm:cxnLst>
  <dgm:bg/>
  <dgm:whole>
    <a:ln>
      <a:noFill/>
    </a:ln>
  </dgm:whole>
</dgm:dataModel>
</file>

<file path=ppt/diagrams/data2.xml><?xml version="1.0" encoding="utf-8"?>
<dgm:dataModel xmlns:dgm="http://schemas.openxmlformats.org/drawingml/2006/diagram" xmlns:a="http://schemas.openxmlformats.org/drawingml/2006/main">
  <dgm:ptLst>
    <dgm:pt modelId="{55BBD841-45DF-4DF1-9389-BF7EE4261529}" type="doc">
      <dgm:prSet loTypeId="urn:microsoft.com/office/officeart/2005/8/layout/hierarchy3" loCatId="list" qsTypeId="urn:microsoft.com/office/officeart/2005/8/quickstyle/simple1" qsCatId="simple" csTypeId="urn:microsoft.com/office/officeart/2005/8/colors/accent1_2" csCatId="accent1" phldr="1"/>
      <dgm:spPr/>
      <dgm:t>
        <a:bodyPr/>
        <a:lstStyle/>
        <a:p>
          <a:endParaRPr lang="en-US"/>
        </a:p>
      </dgm:t>
    </dgm:pt>
    <dgm:pt modelId="{2D8F4577-DCE5-47B3-A231-10EABCE98107}">
      <dgm:prSet phldrT="[Text]" custT="1"/>
      <dgm:spPr>
        <a:solidFill>
          <a:srgbClr val="990000"/>
        </a:solidFill>
      </dgm:spPr>
      <dgm:t>
        <a:bodyPr/>
        <a:lstStyle/>
        <a:p>
          <a:r>
            <a:rPr lang="en-US" sz="3600" b="1" dirty="0" smtClean="0">
              <a:effectLst>
                <a:outerShdw blurRad="38100" dist="38100" dir="2700000" algn="tl">
                  <a:srgbClr val="000000">
                    <a:alpha val="43137"/>
                  </a:srgbClr>
                </a:outerShdw>
              </a:effectLst>
              <a:latin typeface="Tahoma" pitchFamily="34" charset="0"/>
              <a:cs typeface="Tahoma" pitchFamily="34" charset="0"/>
            </a:rPr>
            <a:t>Praise</a:t>
          </a:r>
          <a:endParaRPr lang="en-US" sz="3600" b="1" dirty="0">
            <a:effectLst>
              <a:outerShdw blurRad="38100" dist="38100" dir="2700000" algn="tl">
                <a:srgbClr val="000000">
                  <a:alpha val="43137"/>
                </a:srgbClr>
              </a:outerShdw>
            </a:effectLst>
            <a:latin typeface="Tahoma" pitchFamily="34" charset="0"/>
            <a:cs typeface="Tahoma" pitchFamily="34" charset="0"/>
          </a:endParaRPr>
        </a:p>
      </dgm:t>
    </dgm:pt>
    <dgm:pt modelId="{BDBC336C-F8A4-4302-BF25-CB91BA96D95A}" type="parTrans" cxnId="{EF14FD56-E517-4FF2-996F-5E6503678791}">
      <dgm:prSet/>
      <dgm:spPr/>
      <dgm:t>
        <a:bodyPr/>
        <a:lstStyle/>
        <a:p>
          <a:endParaRPr lang="en-US" sz="1400"/>
        </a:p>
      </dgm:t>
    </dgm:pt>
    <dgm:pt modelId="{534C559F-8F63-4BD8-8DEE-4AB99F5F337D}" type="sibTrans" cxnId="{EF14FD56-E517-4FF2-996F-5E6503678791}">
      <dgm:prSet/>
      <dgm:spPr/>
      <dgm:t>
        <a:bodyPr/>
        <a:lstStyle/>
        <a:p>
          <a:endParaRPr lang="en-US" sz="1400"/>
        </a:p>
      </dgm:t>
    </dgm:pt>
    <dgm:pt modelId="{97909944-4ED3-4B00-92B9-24BB55AA28B9}">
      <dgm:prSet phldrT="[Text]" custT="1"/>
      <dgm:spPr>
        <a:ln>
          <a:solidFill>
            <a:schemeClr val="bg1"/>
          </a:solidFill>
        </a:ln>
      </dgm:spPr>
      <dgm:t>
        <a:bodyPr/>
        <a:lstStyle/>
        <a:p>
          <a:r>
            <a:rPr lang="en-US" sz="3200" b="1" dirty="0" smtClean="0">
              <a:solidFill>
                <a:srgbClr val="008000"/>
              </a:solidFill>
              <a:effectLst>
                <a:outerShdw blurRad="38100" dist="38100" dir="2700000" algn="tl">
                  <a:srgbClr val="000000">
                    <a:alpha val="43137"/>
                  </a:srgbClr>
                </a:outerShdw>
              </a:effectLst>
            </a:rPr>
            <a:t>Declarative</a:t>
          </a:r>
          <a:endParaRPr lang="en-US" sz="3200" b="1" dirty="0">
            <a:solidFill>
              <a:srgbClr val="008000"/>
            </a:solidFill>
            <a:effectLst>
              <a:outerShdw blurRad="38100" dist="38100" dir="2700000" algn="tl">
                <a:srgbClr val="000000">
                  <a:alpha val="43137"/>
                </a:srgbClr>
              </a:outerShdw>
            </a:effectLst>
          </a:endParaRPr>
        </a:p>
      </dgm:t>
    </dgm:pt>
    <dgm:pt modelId="{B552BD4B-5816-463C-96E6-7E65FA790EEC}" type="parTrans" cxnId="{5C5EB27B-5F41-4849-AC75-3468AA456081}">
      <dgm:prSet/>
      <dgm:spPr/>
      <dgm:t>
        <a:bodyPr/>
        <a:lstStyle/>
        <a:p>
          <a:endParaRPr lang="en-US" sz="1400"/>
        </a:p>
      </dgm:t>
    </dgm:pt>
    <dgm:pt modelId="{504D7DC8-3072-4ADB-B8E1-711A696926A2}" type="sibTrans" cxnId="{5C5EB27B-5F41-4849-AC75-3468AA456081}">
      <dgm:prSet/>
      <dgm:spPr/>
      <dgm:t>
        <a:bodyPr/>
        <a:lstStyle/>
        <a:p>
          <a:endParaRPr lang="en-US" sz="1400"/>
        </a:p>
      </dgm:t>
    </dgm:pt>
    <dgm:pt modelId="{B8E2872C-7B67-4034-9263-677A99E45D13}">
      <dgm:prSet phldrT="[Text]" custT="1"/>
      <dgm:spPr>
        <a:ln>
          <a:solidFill>
            <a:schemeClr val="bg1"/>
          </a:solidFill>
        </a:ln>
      </dgm:spPr>
      <dgm:t>
        <a:bodyPr/>
        <a:lstStyle/>
        <a:p>
          <a:r>
            <a:rPr lang="en-US" sz="3200" b="1" dirty="0" smtClean="0">
              <a:solidFill>
                <a:srgbClr val="008000"/>
              </a:solidFill>
              <a:effectLst>
                <a:outerShdw blurRad="38100" dist="38100" dir="2700000" algn="tl">
                  <a:srgbClr val="000000">
                    <a:alpha val="43137"/>
                  </a:srgbClr>
                </a:outerShdw>
              </a:effectLst>
            </a:rPr>
            <a:t>Descriptive</a:t>
          </a:r>
          <a:endParaRPr lang="en-US" sz="3200" b="1" dirty="0">
            <a:solidFill>
              <a:srgbClr val="008000"/>
            </a:solidFill>
            <a:effectLst>
              <a:outerShdw blurRad="38100" dist="38100" dir="2700000" algn="tl">
                <a:srgbClr val="000000">
                  <a:alpha val="43137"/>
                </a:srgbClr>
              </a:outerShdw>
            </a:effectLst>
          </a:endParaRPr>
        </a:p>
      </dgm:t>
    </dgm:pt>
    <dgm:pt modelId="{3BA245B1-6B7F-411E-8A54-FB5A997B77A2}" type="parTrans" cxnId="{A6956706-D5E2-4529-916A-6F8C59ABAFA0}">
      <dgm:prSet/>
      <dgm:spPr/>
      <dgm:t>
        <a:bodyPr/>
        <a:lstStyle/>
        <a:p>
          <a:endParaRPr lang="en-US" sz="1400"/>
        </a:p>
      </dgm:t>
    </dgm:pt>
    <dgm:pt modelId="{06C229B2-B4A4-44DA-A91A-ACBF9495A16A}" type="sibTrans" cxnId="{A6956706-D5E2-4529-916A-6F8C59ABAFA0}">
      <dgm:prSet/>
      <dgm:spPr/>
      <dgm:t>
        <a:bodyPr/>
        <a:lstStyle/>
        <a:p>
          <a:endParaRPr lang="en-US" sz="1400"/>
        </a:p>
      </dgm:t>
    </dgm:pt>
    <dgm:pt modelId="{4DB457EF-6A23-4438-8278-BF69E3E03272}">
      <dgm:prSet phldrT="[Text]" custT="1"/>
      <dgm:spPr>
        <a:solidFill>
          <a:srgbClr val="990000"/>
        </a:solidFill>
      </dgm:spPr>
      <dgm:t>
        <a:bodyPr/>
        <a:lstStyle/>
        <a:p>
          <a:r>
            <a:rPr lang="en-US" sz="3600" b="1" dirty="0" smtClean="0">
              <a:effectLst>
                <a:outerShdw blurRad="38100" dist="38100" dir="2700000" algn="tl">
                  <a:srgbClr val="000000">
                    <a:alpha val="43137"/>
                  </a:srgbClr>
                </a:outerShdw>
              </a:effectLst>
              <a:latin typeface="Tahoma" pitchFamily="34" charset="0"/>
              <a:cs typeface="Tahoma" pitchFamily="34" charset="0"/>
            </a:rPr>
            <a:t>Lament</a:t>
          </a:r>
          <a:endParaRPr lang="en-US" sz="3600" b="1" dirty="0">
            <a:effectLst>
              <a:outerShdw blurRad="38100" dist="38100" dir="2700000" algn="tl">
                <a:srgbClr val="000000">
                  <a:alpha val="43137"/>
                </a:srgbClr>
              </a:outerShdw>
            </a:effectLst>
            <a:latin typeface="Tahoma" pitchFamily="34" charset="0"/>
            <a:cs typeface="Tahoma" pitchFamily="34" charset="0"/>
          </a:endParaRPr>
        </a:p>
      </dgm:t>
    </dgm:pt>
    <dgm:pt modelId="{023B245B-F066-465B-AA2D-58249ED4C200}" type="parTrans" cxnId="{44B397B8-7B3F-461E-B66F-B6AD4EF1E1F2}">
      <dgm:prSet/>
      <dgm:spPr/>
      <dgm:t>
        <a:bodyPr/>
        <a:lstStyle/>
        <a:p>
          <a:endParaRPr lang="en-US" sz="1400"/>
        </a:p>
      </dgm:t>
    </dgm:pt>
    <dgm:pt modelId="{DD3E1445-8576-4A28-94C1-F233FDC91358}" type="sibTrans" cxnId="{44B397B8-7B3F-461E-B66F-B6AD4EF1E1F2}">
      <dgm:prSet/>
      <dgm:spPr/>
      <dgm:t>
        <a:bodyPr/>
        <a:lstStyle/>
        <a:p>
          <a:endParaRPr lang="en-US" sz="1400"/>
        </a:p>
      </dgm:t>
    </dgm:pt>
    <dgm:pt modelId="{C53A2DF2-83D1-4327-96AC-224D7D3804D7}">
      <dgm:prSet phldrT="[Text]" custT="1"/>
      <dgm:spPr>
        <a:ln>
          <a:solidFill>
            <a:schemeClr val="bg1"/>
          </a:solidFill>
        </a:ln>
      </dgm:spPr>
      <dgm:t>
        <a:bodyPr/>
        <a:lstStyle/>
        <a:p>
          <a:r>
            <a:rPr lang="en-US" sz="3200" b="1" dirty="0" smtClean="0">
              <a:solidFill>
                <a:srgbClr val="0000FF"/>
              </a:solidFill>
              <a:effectLst>
                <a:outerShdw blurRad="38100" dist="38100" dir="2700000" algn="tl">
                  <a:srgbClr val="000000">
                    <a:alpha val="43137"/>
                  </a:srgbClr>
                </a:outerShdw>
              </a:effectLst>
            </a:rPr>
            <a:t>Imprecatory</a:t>
          </a:r>
          <a:endParaRPr lang="en-US" sz="3200" b="1" dirty="0">
            <a:solidFill>
              <a:srgbClr val="0000FF"/>
            </a:solidFill>
            <a:effectLst>
              <a:outerShdw blurRad="38100" dist="38100" dir="2700000" algn="tl">
                <a:srgbClr val="000000">
                  <a:alpha val="43137"/>
                </a:srgbClr>
              </a:outerShdw>
            </a:effectLst>
          </a:endParaRPr>
        </a:p>
      </dgm:t>
    </dgm:pt>
    <dgm:pt modelId="{B692DA05-3EE0-49C5-9C11-FCC35A582EA9}" type="parTrans" cxnId="{1D1D7EC5-2677-432B-B9FC-5B07FB0A3C79}">
      <dgm:prSet/>
      <dgm:spPr/>
      <dgm:t>
        <a:bodyPr/>
        <a:lstStyle/>
        <a:p>
          <a:endParaRPr lang="en-US" sz="1400"/>
        </a:p>
      </dgm:t>
    </dgm:pt>
    <dgm:pt modelId="{A77F1C8A-43A4-40EB-B840-4B311708141E}" type="sibTrans" cxnId="{1D1D7EC5-2677-432B-B9FC-5B07FB0A3C79}">
      <dgm:prSet/>
      <dgm:spPr/>
      <dgm:t>
        <a:bodyPr/>
        <a:lstStyle/>
        <a:p>
          <a:endParaRPr lang="en-US" sz="1400"/>
        </a:p>
      </dgm:t>
    </dgm:pt>
    <dgm:pt modelId="{38D6BF89-447C-424E-B7CA-3E22E5F109F5}">
      <dgm:prSet phldrT="[Text]" custT="1"/>
      <dgm:spPr>
        <a:ln>
          <a:solidFill>
            <a:schemeClr val="bg1"/>
          </a:solidFill>
        </a:ln>
      </dgm:spPr>
      <dgm:t>
        <a:bodyPr/>
        <a:lstStyle/>
        <a:p>
          <a:r>
            <a:rPr lang="en-US" sz="3200" b="1" dirty="0" smtClean="0">
              <a:solidFill>
                <a:srgbClr val="0000FF"/>
              </a:solidFill>
              <a:effectLst>
                <a:outerShdw blurRad="38100" dist="38100" dir="2700000" algn="tl">
                  <a:srgbClr val="000000">
                    <a:alpha val="43137"/>
                  </a:srgbClr>
                </a:outerShdw>
              </a:effectLst>
            </a:rPr>
            <a:t>Penitential</a:t>
          </a:r>
          <a:endParaRPr lang="en-US" sz="3200" b="1" dirty="0">
            <a:solidFill>
              <a:srgbClr val="0000FF"/>
            </a:solidFill>
            <a:effectLst>
              <a:outerShdw blurRad="38100" dist="38100" dir="2700000" algn="tl">
                <a:srgbClr val="000000">
                  <a:alpha val="43137"/>
                </a:srgbClr>
              </a:outerShdw>
            </a:effectLst>
          </a:endParaRPr>
        </a:p>
      </dgm:t>
    </dgm:pt>
    <dgm:pt modelId="{19B7A17F-75A4-4632-BA27-CC6680EAD53E}" type="parTrans" cxnId="{E71D477B-D69B-4C71-9C6F-F8BD407A6204}">
      <dgm:prSet/>
      <dgm:spPr/>
      <dgm:t>
        <a:bodyPr/>
        <a:lstStyle/>
        <a:p>
          <a:endParaRPr lang="en-US" sz="1400"/>
        </a:p>
      </dgm:t>
    </dgm:pt>
    <dgm:pt modelId="{055103FA-6500-42B5-993F-F74620B97DA6}" type="sibTrans" cxnId="{E71D477B-D69B-4C71-9C6F-F8BD407A6204}">
      <dgm:prSet/>
      <dgm:spPr/>
      <dgm:t>
        <a:bodyPr/>
        <a:lstStyle/>
        <a:p>
          <a:endParaRPr lang="en-US" sz="1400"/>
        </a:p>
      </dgm:t>
    </dgm:pt>
    <dgm:pt modelId="{1BA3D118-63A6-411E-B35E-3ED81F7D0C5B}">
      <dgm:prSet phldrT="[Text]" custT="1"/>
      <dgm:spPr>
        <a:ln>
          <a:solidFill>
            <a:schemeClr val="bg1"/>
          </a:solidFill>
        </a:ln>
      </dgm:spPr>
      <dgm:t>
        <a:bodyPr/>
        <a:lstStyle/>
        <a:p>
          <a:r>
            <a:rPr lang="en-US" sz="3200" b="1" dirty="0" smtClean="0">
              <a:solidFill>
                <a:srgbClr val="0000FF"/>
              </a:solidFill>
              <a:effectLst>
                <a:outerShdw blurRad="38100" dist="38100" dir="2700000" algn="tl">
                  <a:srgbClr val="000000">
                    <a:alpha val="43137"/>
                  </a:srgbClr>
                </a:outerShdw>
              </a:effectLst>
            </a:rPr>
            <a:t>Historical</a:t>
          </a:r>
          <a:endParaRPr lang="en-US" sz="3200" b="1" dirty="0">
            <a:solidFill>
              <a:srgbClr val="0000FF"/>
            </a:solidFill>
            <a:effectLst>
              <a:outerShdw blurRad="38100" dist="38100" dir="2700000" algn="tl">
                <a:srgbClr val="000000">
                  <a:alpha val="43137"/>
                </a:srgbClr>
              </a:outerShdw>
            </a:effectLst>
          </a:endParaRPr>
        </a:p>
      </dgm:t>
    </dgm:pt>
    <dgm:pt modelId="{3E120BC8-38D4-4DEC-9DF5-01CDEC7F9049}" type="parTrans" cxnId="{880A307B-EA65-43AC-99D9-D786746382FA}">
      <dgm:prSet/>
      <dgm:spPr/>
      <dgm:t>
        <a:bodyPr/>
        <a:lstStyle/>
        <a:p>
          <a:endParaRPr lang="en-US"/>
        </a:p>
      </dgm:t>
    </dgm:pt>
    <dgm:pt modelId="{A7A0DCEE-1AD0-4C5B-80D2-4801FCA86EB9}" type="sibTrans" cxnId="{880A307B-EA65-43AC-99D9-D786746382FA}">
      <dgm:prSet/>
      <dgm:spPr/>
      <dgm:t>
        <a:bodyPr/>
        <a:lstStyle/>
        <a:p>
          <a:endParaRPr lang="en-US"/>
        </a:p>
      </dgm:t>
    </dgm:pt>
    <dgm:pt modelId="{0121B1A3-D941-4ECE-B8CC-E40B9C1C43A0}">
      <dgm:prSet phldrT="[Text]" custT="1"/>
      <dgm:spPr>
        <a:ln>
          <a:solidFill>
            <a:schemeClr val="bg1"/>
          </a:solidFill>
        </a:ln>
      </dgm:spPr>
      <dgm:t>
        <a:bodyPr/>
        <a:lstStyle/>
        <a:p>
          <a:r>
            <a:rPr lang="en-US" sz="3200" b="1" dirty="0" smtClean="0">
              <a:solidFill>
                <a:srgbClr val="0000FF"/>
              </a:solidFill>
              <a:effectLst>
                <a:outerShdw blurRad="38100" dist="38100" dir="2700000" algn="tl">
                  <a:srgbClr val="000000">
                    <a:alpha val="43137"/>
                  </a:srgbClr>
                </a:outerShdw>
              </a:effectLst>
            </a:rPr>
            <a:t>Etc.</a:t>
          </a:r>
          <a:endParaRPr lang="en-US" sz="3200" b="1" dirty="0">
            <a:solidFill>
              <a:srgbClr val="0000FF"/>
            </a:solidFill>
            <a:effectLst>
              <a:outerShdw blurRad="38100" dist="38100" dir="2700000" algn="tl">
                <a:srgbClr val="000000">
                  <a:alpha val="43137"/>
                </a:srgbClr>
              </a:outerShdw>
            </a:effectLst>
          </a:endParaRPr>
        </a:p>
      </dgm:t>
    </dgm:pt>
    <dgm:pt modelId="{5D953059-D3A4-4960-995E-06B85535D816}" type="parTrans" cxnId="{A86F5146-ED2C-426A-B459-82AD3E579697}">
      <dgm:prSet/>
      <dgm:spPr/>
      <dgm:t>
        <a:bodyPr/>
        <a:lstStyle/>
        <a:p>
          <a:endParaRPr lang="en-US"/>
        </a:p>
      </dgm:t>
    </dgm:pt>
    <dgm:pt modelId="{075B31F8-1A90-427C-B67A-774CEDE98C84}" type="sibTrans" cxnId="{A86F5146-ED2C-426A-B459-82AD3E579697}">
      <dgm:prSet/>
      <dgm:spPr/>
      <dgm:t>
        <a:bodyPr/>
        <a:lstStyle/>
        <a:p>
          <a:endParaRPr lang="en-US"/>
        </a:p>
      </dgm:t>
    </dgm:pt>
    <dgm:pt modelId="{1CD70031-9554-4BC2-B374-44FB9266B679}" type="pres">
      <dgm:prSet presAssocID="{55BBD841-45DF-4DF1-9389-BF7EE4261529}" presName="diagram" presStyleCnt="0">
        <dgm:presLayoutVars>
          <dgm:chPref val="1"/>
          <dgm:dir/>
          <dgm:animOne val="branch"/>
          <dgm:animLvl val="lvl"/>
          <dgm:resizeHandles/>
        </dgm:presLayoutVars>
      </dgm:prSet>
      <dgm:spPr/>
      <dgm:t>
        <a:bodyPr/>
        <a:lstStyle/>
        <a:p>
          <a:endParaRPr lang="en-US"/>
        </a:p>
      </dgm:t>
    </dgm:pt>
    <dgm:pt modelId="{0A164837-21AB-47E2-97F2-BE34C37AAA13}" type="pres">
      <dgm:prSet presAssocID="{2D8F4577-DCE5-47B3-A231-10EABCE98107}" presName="root" presStyleCnt="0"/>
      <dgm:spPr/>
    </dgm:pt>
    <dgm:pt modelId="{AC959421-72A0-4D34-8FB8-248E5B805C78}" type="pres">
      <dgm:prSet presAssocID="{2D8F4577-DCE5-47B3-A231-10EABCE98107}" presName="rootComposite" presStyleCnt="0"/>
      <dgm:spPr/>
    </dgm:pt>
    <dgm:pt modelId="{1C89CFB3-A489-4797-BCA3-D720F23EF516}" type="pres">
      <dgm:prSet presAssocID="{2D8F4577-DCE5-47B3-A231-10EABCE98107}" presName="rootText" presStyleLbl="node1" presStyleIdx="0" presStyleCnt="2" custScaleY="53088"/>
      <dgm:spPr/>
      <dgm:t>
        <a:bodyPr/>
        <a:lstStyle/>
        <a:p>
          <a:endParaRPr lang="en-US"/>
        </a:p>
      </dgm:t>
    </dgm:pt>
    <dgm:pt modelId="{240850FB-79CD-45C6-A5D7-8458DC07F0EA}" type="pres">
      <dgm:prSet presAssocID="{2D8F4577-DCE5-47B3-A231-10EABCE98107}" presName="rootConnector" presStyleLbl="node1" presStyleIdx="0" presStyleCnt="2"/>
      <dgm:spPr/>
      <dgm:t>
        <a:bodyPr/>
        <a:lstStyle/>
        <a:p>
          <a:endParaRPr lang="en-US"/>
        </a:p>
      </dgm:t>
    </dgm:pt>
    <dgm:pt modelId="{A645B196-1EDE-4527-9C20-6D59F159AFD6}" type="pres">
      <dgm:prSet presAssocID="{2D8F4577-DCE5-47B3-A231-10EABCE98107}" presName="childShape" presStyleCnt="0"/>
      <dgm:spPr/>
    </dgm:pt>
    <dgm:pt modelId="{FF9C519A-2EEA-4E79-B895-EF31A8670074}" type="pres">
      <dgm:prSet presAssocID="{B552BD4B-5816-463C-96E6-7E65FA790EEC}" presName="Name13" presStyleLbl="parChTrans1D2" presStyleIdx="0" presStyleCnt="6"/>
      <dgm:spPr/>
      <dgm:t>
        <a:bodyPr/>
        <a:lstStyle/>
        <a:p>
          <a:endParaRPr lang="en-US"/>
        </a:p>
      </dgm:t>
    </dgm:pt>
    <dgm:pt modelId="{6A96A86F-5F13-4851-9C43-1591FB7E3B8A}" type="pres">
      <dgm:prSet presAssocID="{97909944-4ED3-4B00-92B9-24BB55AA28B9}" presName="childText" presStyleLbl="bgAcc1" presStyleIdx="0" presStyleCnt="6" custScaleY="46912">
        <dgm:presLayoutVars>
          <dgm:bulletEnabled val="1"/>
        </dgm:presLayoutVars>
      </dgm:prSet>
      <dgm:spPr/>
      <dgm:t>
        <a:bodyPr/>
        <a:lstStyle/>
        <a:p>
          <a:endParaRPr lang="en-US"/>
        </a:p>
      </dgm:t>
    </dgm:pt>
    <dgm:pt modelId="{4CF933A3-EB61-4462-A2E6-94703F945377}" type="pres">
      <dgm:prSet presAssocID="{3BA245B1-6B7F-411E-8A54-FB5A997B77A2}" presName="Name13" presStyleLbl="parChTrans1D2" presStyleIdx="1" presStyleCnt="6"/>
      <dgm:spPr/>
      <dgm:t>
        <a:bodyPr/>
        <a:lstStyle/>
        <a:p>
          <a:endParaRPr lang="en-US"/>
        </a:p>
      </dgm:t>
    </dgm:pt>
    <dgm:pt modelId="{CD546B53-34E7-40A2-93ED-836D18320A6C}" type="pres">
      <dgm:prSet presAssocID="{B8E2872C-7B67-4034-9263-677A99E45D13}" presName="childText" presStyleLbl="bgAcc1" presStyleIdx="1" presStyleCnt="6" custScaleY="46912">
        <dgm:presLayoutVars>
          <dgm:bulletEnabled val="1"/>
        </dgm:presLayoutVars>
      </dgm:prSet>
      <dgm:spPr/>
      <dgm:t>
        <a:bodyPr/>
        <a:lstStyle/>
        <a:p>
          <a:endParaRPr lang="en-US"/>
        </a:p>
      </dgm:t>
    </dgm:pt>
    <dgm:pt modelId="{D614ACA7-2549-4711-A8E4-1A6F20102B5B}" type="pres">
      <dgm:prSet presAssocID="{4DB457EF-6A23-4438-8278-BF69E3E03272}" presName="root" presStyleCnt="0"/>
      <dgm:spPr/>
    </dgm:pt>
    <dgm:pt modelId="{D5B2E57B-0873-462A-B54F-93BBABF81DF7}" type="pres">
      <dgm:prSet presAssocID="{4DB457EF-6A23-4438-8278-BF69E3E03272}" presName="rootComposite" presStyleCnt="0"/>
      <dgm:spPr/>
    </dgm:pt>
    <dgm:pt modelId="{D6F19A20-8106-4DB1-AA4D-138879409546}" type="pres">
      <dgm:prSet presAssocID="{4DB457EF-6A23-4438-8278-BF69E3E03272}" presName="rootText" presStyleLbl="node1" presStyleIdx="1" presStyleCnt="2" custScaleY="53088"/>
      <dgm:spPr/>
      <dgm:t>
        <a:bodyPr/>
        <a:lstStyle/>
        <a:p>
          <a:endParaRPr lang="en-US"/>
        </a:p>
      </dgm:t>
    </dgm:pt>
    <dgm:pt modelId="{87B9D9A5-819A-4146-B509-429501AD9D98}" type="pres">
      <dgm:prSet presAssocID="{4DB457EF-6A23-4438-8278-BF69E3E03272}" presName="rootConnector" presStyleLbl="node1" presStyleIdx="1" presStyleCnt="2"/>
      <dgm:spPr/>
      <dgm:t>
        <a:bodyPr/>
        <a:lstStyle/>
        <a:p>
          <a:endParaRPr lang="en-US"/>
        </a:p>
      </dgm:t>
    </dgm:pt>
    <dgm:pt modelId="{86522C8B-D65F-45AA-8A8B-FFB24691179B}" type="pres">
      <dgm:prSet presAssocID="{4DB457EF-6A23-4438-8278-BF69E3E03272}" presName="childShape" presStyleCnt="0"/>
      <dgm:spPr/>
    </dgm:pt>
    <dgm:pt modelId="{B72B123E-7A35-4C25-958C-4D24676415AA}" type="pres">
      <dgm:prSet presAssocID="{B692DA05-3EE0-49C5-9C11-FCC35A582EA9}" presName="Name13" presStyleLbl="parChTrans1D2" presStyleIdx="2" presStyleCnt="6"/>
      <dgm:spPr/>
      <dgm:t>
        <a:bodyPr/>
        <a:lstStyle/>
        <a:p>
          <a:endParaRPr lang="en-US"/>
        </a:p>
      </dgm:t>
    </dgm:pt>
    <dgm:pt modelId="{0C1943CF-CE9A-4D60-AABB-A829EB68CEB7}" type="pres">
      <dgm:prSet presAssocID="{C53A2DF2-83D1-4327-96AC-224D7D3804D7}" presName="childText" presStyleLbl="bgAcc1" presStyleIdx="2" presStyleCnt="6" custScaleY="46912">
        <dgm:presLayoutVars>
          <dgm:bulletEnabled val="1"/>
        </dgm:presLayoutVars>
      </dgm:prSet>
      <dgm:spPr/>
      <dgm:t>
        <a:bodyPr/>
        <a:lstStyle/>
        <a:p>
          <a:endParaRPr lang="en-US"/>
        </a:p>
      </dgm:t>
    </dgm:pt>
    <dgm:pt modelId="{8E5A4A35-0A0F-4F90-940D-93533940E7F8}" type="pres">
      <dgm:prSet presAssocID="{19B7A17F-75A4-4632-BA27-CC6680EAD53E}" presName="Name13" presStyleLbl="parChTrans1D2" presStyleIdx="3" presStyleCnt="6"/>
      <dgm:spPr/>
      <dgm:t>
        <a:bodyPr/>
        <a:lstStyle/>
        <a:p>
          <a:endParaRPr lang="en-US"/>
        </a:p>
      </dgm:t>
    </dgm:pt>
    <dgm:pt modelId="{A1DE11B9-430A-4A4B-B073-556CC139EE57}" type="pres">
      <dgm:prSet presAssocID="{38D6BF89-447C-424E-B7CA-3E22E5F109F5}" presName="childText" presStyleLbl="bgAcc1" presStyleIdx="3" presStyleCnt="6" custScaleY="46912">
        <dgm:presLayoutVars>
          <dgm:bulletEnabled val="1"/>
        </dgm:presLayoutVars>
      </dgm:prSet>
      <dgm:spPr/>
      <dgm:t>
        <a:bodyPr/>
        <a:lstStyle/>
        <a:p>
          <a:endParaRPr lang="en-US"/>
        </a:p>
      </dgm:t>
    </dgm:pt>
    <dgm:pt modelId="{70C9B662-8B8A-481E-85CA-30156CB629BE}" type="pres">
      <dgm:prSet presAssocID="{3E120BC8-38D4-4DEC-9DF5-01CDEC7F9049}" presName="Name13" presStyleLbl="parChTrans1D2" presStyleIdx="4" presStyleCnt="6"/>
      <dgm:spPr/>
      <dgm:t>
        <a:bodyPr/>
        <a:lstStyle/>
        <a:p>
          <a:endParaRPr lang="en-US"/>
        </a:p>
      </dgm:t>
    </dgm:pt>
    <dgm:pt modelId="{23892471-38B0-4F58-9660-8E5DD5744792}" type="pres">
      <dgm:prSet presAssocID="{1BA3D118-63A6-411E-B35E-3ED81F7D0C5B}" presName="childText" presStyleLbl="bgAcc1" presStyleIdx="4" presStyleCnt="6" custScaleY="43487">
        <dgm:presLayoutVars>
          <dgm:bulletEnabled val="1"/>
        </dgm:presLayoutVars>
      </dgm:prSet>
      <dgm:spPr/>
      <dgm:t>
        <a:bodyPr/>
        <a:lstStyle/>
        <a:p>
          <a:endParaRPr lang="en-US"/>
        </a:p>
      </dgm:t>
    </dgm:pt>
    <dgm:pt modelId="{0F9E3F60-3C4E-4AAD-BB9F-DDD33B3D5524}" type="pres">
      <dgm:prSet presAssocID="{5D953059-D3A4-4960-995E-06B85535D816}" presName="Name13" presStyleLbl="parChTrans1D2" presStyleIdx="5" presStyleCnt="6"/>
      <dgm:spPr/>
      <dgm:t>
        <a:bodyPr/>
        <a:lstStyle/>
        <a:p>
          <a:endParaRPr lang="en-US"/>
        </a:p>
      </dgm:t>
    </dgm:pt>
    <dgm:pt modelId="{334C67B8-67BE-4F0E-B3F3-450204A9634D}" type="pres">
      <dgm:prSet presAssocID="{0121B1A3-D941-4ECE-B8CC-E40B9C1C43A0}" presName="childText" presStyleLbl="bgAcc1" presStyleIdx="5" presStyleCnt="6" custScaleY="42848" custLinFactNeighborX="725" custLinFactNeighborY="0">
        <dgm:presLayoutVars>
          <dgm:bulletEnabled val="1"/>
        </dgm:presLayoutVars>
      </dgm:prSet>
      <dgm:spPr/>
      <dgm:t>
        <a:bodyPr/>
        <a:lstStyle/>
        <a:p>
          <a:endParaRPr lang="en-US"/>
        </a:p>
      </dgm:t>
    </dgm:pt>
  </dgm:ptLst>
  <dgm:cxnLst>
    <dgm:cxn modelId="{D3DF0813-BEB7-4392-A459-E9F8E8CBD97B}" type="presOf" srcId="{B8E2872C-7B67-4034-9263-677A99E45D13}" destId="{CD546B53-34E7-40A2-93ED-836D18320A6C}" srcOrd="0" destOrd="0" presId="urn:microsoft.com/office/officeart/2005/8/layout/hierarchy3"/>
    <dgm:cxn modelId="{32DE7BD9-AA0D-453F-AB8F-B5819A71AD31}" type="presOf" srcId="{19B7A17F-75A4-4632-BA27-CC6680EAD53E}" destId="{8E5A4A35-0A0F-4F90-940D-93533940E7F8}" srcOrd="0" destOrd="0" presId="urn:microsoft.com/office/officeart/2005/8/layout/hierarchy3"/>
    <dgm:cxn modelId="{6F3BB74A-B7C1-40AD-AF59-A583093C0D1A}" type="presOf" srcId="{2D8F4577-DCE5-47B3-A231-10EABCE98107}" destId="{240850FB-79CD-45C6-A5D7-8458DC07F0EA}" srcOrd="1" destOrd="0" presId="urn:microsoft.com/office/officeart/2005/8/layout/hierarchy3"/>
    <dgm:cxn modelId="{8B8E35B3-C2DD-47F7-90FA-5352EAC0A0A3}" type="presOf" srcId="{3BA245B1-6B7F-411E-8A54-FB5A997B77A2}" destId="{4CF933A3-EB61-4462-A2E6-94703F945377}" srcOrd="0" destOrd="0" presId="urn:microsoft.com/office/officeart/2005/8/layout/hierarchy3"/>
    <dgm:cxn modelId="{44B397B8-7B3F-461E-B66F-B6AD4EF1E1F2}" srcId="{55BBD841-45DF-4DF1-9389-BF7EE4261529}" destId="{4DB457EF-6A23-4438-8278-BF69E3E03272}" srcOrd="1" destOrd="0" parTransId="{023B245B-F066-465B-AA2D-58249ED4C200}" sibTransId="{DD3E1445-8576-4A28-94C1-F233FDC91358}"/>
    <dgm:cxn modelId="{A1C515EE-33E6-4033-9529-31A70D55CB5C}" type="presOf" srcId="{B552BD4B-5816-463C-96E6-7E65FA790EEC}" destId="{FF9C519A-2EEA-4E79-B895-EF31A8670074}" srcOrd="0" destOrd="0" presId="urn:microsoft.com/office/officeart/2005/8/layout/hierarchy3"/>
    <dgm:cxn modelId="{5C5EB27B-5F41-4849-AC75-3468AA456081}" srcId="{2D8F4577-DCE5-47B3-A231-10EABCE98107}" destId="{97909944-4ED3-4B00-92B9-24BB55AA28B9}" srcOrd="0" destOrd="0" parTransId="{B552BD4B-5816-463C-96E6-7E65FA790EEC}" sibTransId="{504D7DC8-3072-4ADB-B8E1-711A696926A2}"/>
    <dgm:cxn modelId="{1C43E74A-6D37-4A4E-98B1-C88BEF560DC6}" type="presOf" srcId="{C53A2DF2-83D1-4327-96AC-224D7D3804D7}" destId="{0C1943CF-CE9A-4D60-AABB-A829EB68CEB7}" srcOrd="0" destOrd="0" presId="urn:microsoft.com/office/officeart/2005/8/layout/hierarchy3"/>
    <dgm:cxn modelId="{70A2D343-F590-4157-AD22-46E6B6FDFF46}" type="presOf" srcId="{5D953059-D3A4-4960-995E-06B85535D816}" destId="{0F9E3F60-3C4E-4AAD-BB9F-DDD33B3D5524}" srcOrd="0" destOrd="0" presId="urn:microsoft.com/office/officeart/2005/8/layout/hierarchy3"/>
    <dgm:cxn modelId="{4DBAD9BC-0F5D-4D8F-8F37-488A08F0C7E5}" type="presOf" srcId="{3E120BC8-38D4-4DEC-9DF5-01CDEC7F9049}" destId="{70C9B662-8B8A-481E-85CA-30156CB629BE}" srcOrd="0" destOrd="0" presId="urn:microsoft.com/office/officeart/2005/8/layout/hierarchy3"/>
    <dgm:cxn modelId="{D97F3D02-9722-4EDD-9772-211E0A8F73EE}" type="presOf" srcId="{0121B1A3-D941-4ECE-B8CC-E40B9C1C43A0}" destId="{334C67B8-67BE-4F0E-B3F3-450204A9634D}" srcOrd="0" destOrd="0" presId="urn:microsoft.com/office/officeart/2005/8/layout/hierarchy3"/>
    <dgm:cxn modelId="{BA433AC0-FED2-47BC-BAA0-74BFA5617B7B}" type="presOf" srcId="{38D6BF89-447C-424E-B7CA-3E22E5F109F5}" destId="{A1DE11B9-430A-4A4B-B073-556CC139EE57}" srcOrd="0" destOrd="0" presId="urn:microsoft.com/office/officeart/2005/8/layout/hierarchy3"/>
    <dgm:cxn modelId="{4C786AE9-EF3B-47D9-89B9-418B8481CDAF}" type="presOf" srcId="{4DB457EF-6A23-4438-8278-BF69E3E03272}" destId="{87B9D9A5-819A-4146-B509-429501AD9D98}" srcOrd="1" destOrd="0" presId="urn:microsoft.com/office/officeart/2005/8/layout/hierarchy3"/>
    <dgm:cxn modelId="{D82D6E7B-62AF-4AC9-AFCD-36B199814258}" type="presOf" srcId="{1BA3D118-63A6-411E-B35E-3ED81F7D0C5B}" destId="{23892471-38B0-4F58-9660-8E5DD5744792}" srcOrd="0" destOrd="0" presId="urn:microsoft.com/office/officeart/2005/8/layout/hierarchy3"/>
    <dgm:cxn modelId="{EF14FD56-E517-4FF2-996F-5E6503678791}" srcId="{55BBD841-45DF-4DF1-9389-BF7EE4261529}" destId="{2D8F4577-DCE5-47B3-A231-10EABCE98107}" srcOrd="0" destOrd="0" parTransId="{BDBC336C-F8A4-4302-BF25-CB91BA96D95A}" sibTransId="{534C559F-8F63-4BD8-8DEE-4AB99F5F337D}"/>
    <dgm:cxn modelId="{A6956706-D5E2-4529-916A-6F8C59ABAFA0}" srcId="{2D8F4577-DCE5-47B3-A231-10EABCE98107}" destId="{B8E2872C-7B67-4034-9263-677A99E45D13}" srcOrd="1" destOrd="0" parTransId="{3BA245B1-6B7F-411E-8A54-FB5A997B77A2}" sibTransId="{06C229B2-B4A4-44DA-A91A-ACBF9495A16A}"/>
    <dgm:cxn modelId="{E71D477B-D69B-4C71-9C6F-F8BD407A6204}" srcId="{4DB457EF-6A23-4438-8278-BF69E3E03272}" destId="{38D6BF89-447C-424E-B7CA-3E22E5F109F5}" srcOrd="1" destOrd="0" parTransId="{19B7A17F-75A4-4632-BA27-CC6680EAD53E}" sibTransId="{055103FA-6500-42B5-993F-F74620B97DA6}"/>
    <dgm:cxn modelId="{880A307B-EA65-43AC-99D9-D786746382FA}" srcId="{4DB457EF-6A23-4438-8278-BF69E3E03272}" destId="{1BA3D118-63A6-411E-B35E-3ED81F7D0C5B}" srcOrd="2" destOrd="0" parTransId="{3E120BC8-38D4-4DEC-9DF5-01CDEC7F9049}" sibTransId="{A7A0DCEE-1AD0-4C5B-80D2-4801FCA86EB9}"/>
    <dgm:cxn modelId="{1789824D-E7E2-494F-9CB4-05A668AF8E36}" type="presOf" srcId="{B692DA05-3EE0-49C5-9C11-FCC35A582EA9}" destId="{B72B123E-7A35-4C25-958C-4D24676415AA}" srcOrd="0" destOrd="0" presId="urn:microsoft.com/office/officeart/2005/8/layout/hierarchy3"/>
    <dgm:cxn modelId="{A86F5146-ED2C-426A-B459-82AD3E579697}" srcId="{4DB457EF-6A23-4438-8278-BF69E3E03272}" destId="{0121B1A3-D941-4ECE-B8CC-E40B9C1C43A0}" srcOrd="3" destOrd="0" parTransId="{5D953059-D3A4-4960-995E-06B85535D816}" sibTransId="{075B31F8-1A90-427C-B67A-774CEDE98C84}"/>
    <dgm:cxn modelId="{1D1D7EC5-2677-432B-B9FC-5B07FB0A3C79}" srcId="{4DB457EF-6A23-4438-8278-BF69E3E03272}" destId="{C53A2DF2-83D1-4327-96AC-224D7D3804D7}" srcOrd="0" destOrd="0" parTransId="{B692DA05-3EE0-49C5-9C11-FCC35A582EA9}" sibTransId="{A77F1C8A-43A4-40EB-B840-4B311708141E}"/>
    <dgm:cxn modelId="{45D97BB5-3EEF-4267-B99E-3BBA16D0B1FF}" type="presOf" srcId="{55BBD841-45DF-4DF1-9389-BF7EE4261529}" destId="{1CD70031-9554-4BC2-B374-44FB9266B679}" srcOrd="0" destOrd="0" presId="urn:microsoft.com/office/officeart/2005/8/layout/hierarchy3"/>
    <dgm:cxn modelId="{8E4F4C13-6165-4880-B6B6-A0374E2581D5}" type="presOf" srcId="{4DB457EF-6A23-4438-8278-BF69E3E03272}" destId="{D6F19A20-8106-4DB1-AA4D-138879409546}" srcOrd="0" destOrd="0" presId="urn:microsoft.com/office/officeart/2005/8/layout/hierarchy3"/>
    <dgm:cxn modelId="{5779A7C7-6E34-485E-8828-7CB43AC76B6E}" type="presOf" srcId="{97909944-4ED3-4B00-92B9-24BB55AA28B9}" destId="{6A96A86F-5F13-4851-9C43-1591FB7E3B8A}" srcOrd="0" destOrd="0" presId="urn:microsoft.com/office/officeart/2005/8/layout/hierarchy3"/>
    <dgm:cxn modelId="{F8C7BBFF-F471-4CC0-84AC-92417AAA036F}" type="presOf" srcId="{2D8F4577-DCE5-47B3-A231-10EABCE98107}" destId="{1C89CFB3-A489-4797-BCA3-D720F23EF516}" srcOrd="0" destOrd="0" presId="urn:microsoft.com/office/officeart/2005/8/layout/hierarchy3"/>
    <dgm:cxn modelId="{A6AA7D0F-3110-4029-A6C7-8FC4B8526973}" type="presParOf" srcId="{1CD70031-9554-4BC2-B374-44FB9266B679}" destId="{0A164837-21AB-47E2-97F2-BE34C37AAA13}" srcOrd="0" destOrd="0" presId="urn:microsoft.com/office/officeart/2005/8/layout/hierarchy3"/>
    <dgm:cxn modelId="{0C0F7800-A95F-4FF2-9C7A-C064EE044503}" type="presParOf" srcId="{0A164837-21AB-47E2-97F2-BE34C37AAA13}" destId="{AC959421-72A0-4D34-8FB8-248E5B805C78}" srcOrd="0" destOrd="0" presId="urn:microsoft.com/office/officeart/2005/8/layout/hierarchy3"/>
    <dgm:cxn modelId="{C93FBB92-0405-4CFD-A850-D7F1A3EBB598}" type="presParOf" srcId="{AC959421-72A0-4D34-8FB8-248E5B805C78}" destId="{1C89CFB3-A489-4797-BCA3-D720F23EF516}" srcOrd="0" destOrd="0" presId="urn:microsoft.com/office/officeart/2005/8/layout/hierarchy3"/>
    <dgm:cxn modelId="{2C7DCF88-1956-48DE-9624-673D530B85E8}" type="presParOf" srcId="{AC959421-72A0-4D34-8FB8-248E5B805C78}" destId="{240850FB-79CD-45C6-A5D7-8458DC07F0EA}" srcOrd="1" destOrd="0" presId="urn:microsoft.com/office/officeart/2005/8/layout/hierarchy3"/>
    <dgm:cxn modelId="{3896117B-ABF5-4BC6-84C5-69470F2AC2EF}" type="presParOf" srcId="{0A164837-21AB-47E2-97F2-BE34C37AAA13}" destId="{A645B196-1EDE-4527-9C20-6D59F159AFD6}" srcOrd="1" destOrd="0" presId="urn:microsoft.com/office/officeart/2005/8/layout/hierarchy3"/>
    <dgm:cxn modelId="{678E679C-97A6-4AFE-BBE9-B2DDC8189B74}" type="presParOf" srcId="{A645B196-1EDE-4527-9C20-6D59F159AFD6}" destId="{FF9C519A-2EEA-4E79-B895-EF31A8670074}" srcOrd="0" destOrd="0" presId="urn:microsoft.com/office/officeart/2005/8/layout/hierarchy3"/>
    <dgm:cxn modelId="{3797E4DD-DED1-4B09-98CB-73F43E21F795}" type="presParOf" srcId="{A645B196-1EDE-4527-9C20-6D59F159AFD6}" destId="{6A96A86F-5F13-4851-9C43-1591FB7E3B8A}" srcOrd="1" destOrd="0" presId="urn:microsoft.com/office/officeart/2005/8/layout/hierarchy3"/>
    <dgm:cxn modelId="{3465DBFB-97F2-4021-8EA0-E359F7E29037}" type="presParOf" srcId="{A645B196-1EDE-4527-9C20-6D59F159AFD6}" destId="{4CF933A3-EB61-4462-A2E6-94703F945377}" srcOrd="2" destOrd="0" presId="urn:microsoft.com/office/officeart/2005/8/layout/hierarchy3"/>
    <dgm:cxn modelId="{D8427C11-4150-48E7-9A22-A98440666869}" type="presParOf" srcId="{A645B196-1EDE-4527-9C20-6D59F159AFD6}" destId="{CD546B53-34E7-40A2-93ED-836D18320A6C}" srcOrd="3" destOrd="0" presId="urn:microsoft.com/office/officeart/2005/8/layout/hierarchy3"/>
    <dgm:cxn modelId="{3482D66D-90BA-44F7-A7D7-44B5231CD64B}" type="presParOf" srcId="{1CD70031-9554-4BC2-B374-44FB9266B679}" destId="{D614ACA7-2549-4711-A8E4-1A6F20102B5B}" srcOrd="1" destOrd="0" presId="urn:microsoft.com/office/officeart/2005/8/layout/hierarchy3"/>
    <dgm:cxn modelId="{80BF92CF-02BC-46C7-BE53-9D4A7F89E31E}" type="presParOf" srcId="{D614ACA7-2549-4711-A8E4-1A6F20102B5B}" destId="{D5B2E57B-0873-462A-B54F-93BBABF81DF7}" srcOrd="0" destOrd="0" presId="urn:microsoft.com/office/officeart/2005/8/layout/hierarchy3"/>
    <dgm:cxn modelId="{CD610098-4EF8-434B-BD30-688BB7883731}" type="presParOf" srcId="{D5B2E57B-0873-462A-B54F-93BBABF81DF7}" destId="{D6F19A20-8106-4DB1-AA4D-138879409546}" srcOrd="0" destOrd="0" presId="urn:microsoft.com/office/officeart/2005/8/layout/hierarchy3"/>
    <dgm:cxn modelId="{F2EA7381-997C-450F-8B0B-878C0797AB8F}" type="presParOf" srcId="{D5B2E57B-0873-462A-B54F-93BBABF81DF7}" destId="{87B9D9A5-819A-4146-B509-429501AD9D98}" srcOrd="1" destOrd="0" presId="urn:microsoft.com/office/officeart/2005/8/layout/hierarchy3"/>
    <dgm:cxn modelId="{9EB87EA1-9206-45EA-B035-6E9A7EA1C99D}" type="presParOf" srcId="{D614ACA7-2549-4711-A8E4-1A6F20102B5B}" destId="{86522C8B-D65F-45AA-8A8B-FFB24691179B}" srcOrd="1" destOrd="0" presId="urn:microsoft.com/office/officeart/2005/8/layout/hierarchy3"/>
    <dgm:cxn modelId="{549E03C4-09E9-4041-B53C-B526710259B6}" type="presParOf" srcId="{86522C8B-D65F-45AA-8A8B-FFB24691179B}" destId="{B72B123E-7A35-4C25-958C-4D24676415AA}" srcOrd="0" destOrd="0" presId="urn:microsoft.com/office/officeart/2005/8/layout/hierarchy3"/>
    <dgm:cxn modelId="{66484C85-B0B7-4463-AF70-BD5BB1FC48EA}" type="presParOf" srcId="{86522C8B-D65F-45AA-8A8B-FFB24691179B}" destId="{0C1943CF-CE9A-4D60-AABB-A829EB68CEB7}" srcOrd="1" destOrd="0" presId="urn:microsoft.com/office/officeart/2005/8/layout/hierarchy3"/>
    <dgm:cxn modelId="{A6DC13AA-2AC8-4A71-B313-9454262950AC}" type="presParOf" srcId="{86522C8B-D65F-45AA-8A8B-FFB24691179B}" destId="{8E5A4A35-0A0F-4F90-940D-93533940E7F8}" srcOrd="2" destOrd="0" presId="urn:microsoft.com/office/officeart/2005/8/layout/hierarchy3"/>
    <dgm:cxn modelId="{52767C4E-F7DD-413F-BD2B-060B06EF63B4}" type="presParOf" srcId="{86522C8B-D65F-45AA-8A8B-FFB24691179B}" destId="{A1DE11B9-430A-4A4B-B073-556CC139EE57}" srcOrd="3" destOrd="0" presId="urn:microsoft.com/office/officeart/2005/8/layout/hierarchy3"/>
    <dgm:cxn modelId="{BF17C540-E053-426F-AEE0-00E8FBDAEDAB}" type="presParOf" srcId="{86522C8B-D65F-45AA-8A8B-FFB24691179B}" destId="{70C9B662-8B8A-481E-85CA-30156CB629BE}" srcOrd="4" destOrd="0" presId="urn:microsoft.com/office/officeart/2005/8/layout/hierarchy3"/>
    <dgm:cxn modelId="{BE89C6C9-F35B-4BA9-9715-43621811C497}" type="presParOf" srcId="{86522C8B-D65F-45AA-8A8B-FFB24691179B}" destId="{23892471-38B0-4F58-9660-8E5DD5744792}" srcOrd="5" destOrd="0" presId="urn:microsoft.com/office/officeart/2005/8/layout/hierarchy3"/>
    <dgm:cxn modelId="{31319CCB-FA0E-4920-A124-EC58EE54C132}" type="presParOf" srcId="{86522C8B-D65F-45AA-8A8B-FFB24691179B}" destId="{0F9E3F60-3C4E-4AAD-BB9F-DDD33B3D5524}" srcOrd="6" destOrd="0" presId="urn:microsoft.com/office/officeart/2005/8/layout/hierarchy3"/>
    <dgm:cxn modelId="{212B4C3E-97C8-402F-92F7-C0FE556FEF6D}" type="presParOf" srcId="{86522C8B-D65F-45AA-8A8B-FFB24691179B}" destId="{334C67B8-67BE-4F0E-B3F3-450204A9634D}" srcOrd="7" destOrd="0" presId="urn:microsoft.com/office/officeart/2005/8/layout/hierarchy3"/>
  </dgm:cxnLst>
  <dgm:bg/>
  <dgm:whole/>
</dgm:dataModel>
</file>

<file path=ppt/diagrams/data3.xml><?xml version="1.0" encoding="utf-8"?>
<dgm:dataModel xmlns:dgm="http://schemas.openxmlformats.org/drawingml/2006/diagram" xmlns:a="http://schemas.openxmlformats.org/drawingml/2006/main">
  <dgm:ptLst>
    <dgm:pt modelId="{55BBD841-45DF-4DF1-9389-BF7EE4261529}" type="doc">
      <dgm:prSet loTypeId="urn:microsoft.com/office/officeart/2005/8/layout/hierarchy3" loCatId="list" qsTypeId="urn:microsoft.com/office/officeart/2005/8/quickstyle/simple1" qsCatId="simple" csTypeId="urn:microsoft.com/office/officeart/2005/8/colors/accent1_2" csCatId="accent1" phldr="1"/>
      <dgm:spPr/>
      <dgm:t>
        <a:bodyPr/>
        <a:lstStyle/>
        <a:p>
          <a:endParaRPr lang="en-US"/>
        </a:p>
      </dgm:t>
    </dgm:pt>
    <dgm:pt modelId="{2D8F4577-DCE5-47B3-A231-10EABCE98107}">
      <dgm:prSet phldrT="[Text]" custT="1"/>
      <dgm:spPr>
        <a:solidFill>
          <a:srgbClr val="990000"/>
        </a:solidFill>
      </dgm:spPr>
      <dgm:t>
        <a:bodyPr/>
        <a:lstStyle/>
        <a:p>
          <a:r>
            <a:rPr lang="en-US" sz="3600" b="1" dirty="0" smtClean="0">
              <a:effectLst>
                <a:outerShdw blurRad="38100" dist="38100" dir="2700000" algn="tl">
                  <a:srgbClr val="000000">
                    <a:alpha val="43137"/>
                  </a:srgbClr>
                </a:outerShdw>
              </a:effectLst>
              <a:latin typeface="Tahoma" pitchFamily="34" charset="0"/>
              <a:cs typeface="Tahoma" pitchFamily="34" charset="0"/>
            </a:rPr>
            <a:t>Praise</a:t>
          </a:r>
          <a:endParaRPr lang="en-US" sz="3600" b="1" dirty="0">
            <a:effectLst>
              <a:outerShdw blurRad="38100" dist="38100" dir="2700000" algn="tl">
                <a:srgbClr val="000000">
                  <a:alpha val="43137"/>
                </a:srgbClr>
              </a:outerShdw>
            </a:effectLst>
            <a:latin typeface="Tahoma" pitchFamily="34" charset="0"/>
            <a:cs typeface="Tahoma" pitchFamily="34" charset="0"/>
          </a:endParaRPr>
        </a:p>
      </dgm:t>
    </dgm:pt>
    <dgm:pt modelId="{BDBC336C-F8A4-4302-BF25-CB91BA96D95A}" type="parTrans" cxnId="{EF14FD56-E517-4FF2-996F-5E6503678791}">
      <dgm:prSet/>
      <dgm:spPr/>
      <dgm:t>
        <a:bodyPr/>
        <a:lstStyle/>
        <a:p>
          <a:endParaRPr lang="en-US" sz="1400"/>
        </a:p>
      </dgm:t>
    </dgm:pt>
    <dgm:pt modelId="{534C559F-8F63-4BD8-8DEE-4AB99F5F337D}" type="sibTrans" cxnId="{EF14FD56-E517-4FF2-996F-5E6503678791}">
      <dgm:prSet/>
      <dgm:spPr/>
      <dgm:t>
        <a:bodyPr/>
        <a:lstStyle/>
        <a:p>
          <a:endParaRPr lang="en-US" sz="1400"/>
        </a:p>
      </dgm:t>
    </dgm:pt>
    <dgm:pt modelId="{97909944-4ED3-4B00-92B9-24BB55AA28B9}">
      <dgm:prSet phldrT="[Text]" custT="1"/>
      <dgm:spPr>
        <a:ln>
          <a:solidFill>
            <a:schemeClr val="bg1"/>
          </a:solidFill>
        </a:ln>
      </dgm:spPr>
      <dgm:t>
        <a:bodyPr/>
        <a:lstStyle/>
        <a:p>
          <a:r>
            <a:rPr lang="en-US" sz="3200" b="1" dirty="0" smtClean="0">
              <a:solidFill>
                <a:srgbClr val="008000"/>
              </a:solidFill>
              <a:effectLst>
                <a:outerShdw blurRad="38100" dist="38100" dir="2700000" algn="tl">
                  <a:srgbClr val="000000">
                    <a:alpha val="43137"/>
                  </a:srgbClr>
                </a:outerShdw>
              </a:effectLst>
            </a:rPr>
            <a:t>Declarative</a:t>
          </a:r>
          <a:endParaRPr lang="en-US" sz="3200" b="1" dirty="0">
            <a:solidFill>
              <a:srgbClr val="008000"/>
            </a:solidFill>
            <a:effectLst>
              <a:outerShdw blurRad="38100" dist="38100" dir="2700000" algn="tl">
                <a:srgbClr val="000000">
                  <a:alpha val="43137"/>
                </a:srgbClr>
              </a:outerShdw>
            </a:effectLst>
          </a:endParaRPr>
        </a:p>
      </dgm:t>
    </dgm:pt>
    <dgm:pt modelId="{B552BD4B-5816-463C-96E6-7E65FA790EEC}" type="parTrans" cxnId="{5C5EB27B-5F41-4849-AC75-3468AA456081}">
      <dgm:prSet/>
      <dgm:spPr/>
      <dgm:t>
        <a:bodyPr/>
        <a:lstStyle/>
        <a:p>
          <a:endParaRPr lang="en-US" sz="1400"/>
        </a:p>
      </dgm:t>
    </dgm:pt>
    <dgm:pt modelId="{504D7DC8-3072-4ADB-B8E1-711A696926A2}" type="sibTrans" cxnId="{5C5EB27B-5F41-4849-AC75-3468AA456081}">
      <dgm:prSet/>
      <dgm:spPr/>
      <dgm:t>
        <a:bodyPr/>
        <a:lstStyle/>
        <a:p>
          <a:endParaRPr lang="en-US" sz="1400"/>
        </a:p>
      </dgm:t>
    </dgm:pt>
    <dgm:pt modelId="{B8E2872C-7B67-4034-9263-677A99E45D13}">
      <dgm:prSet phldrT="[Text]" custT="1"/>
      <dgm:spPr>
        <a:ln>
          <a:solidFill>
            <a:schemeClr val="bg1"/>
          </a:solidFill>
        </a:ln>
      </dgm:spPr>
      <dgm:t>
        <a:bodyPr/>
        <a:lstStyle/>
        <a:p>
          <a:r>
            <a:rPr lang="en-US" sz="3200" b="1" dirty="0" smtClean="0">
              <a:solidFill>
                <a:srgbClr val="008000"/>
              </a:solidFill>
              <a:effectLst>
                <a:outerShdw blurRad="38100" dist="38100" dir="2700000" algn="tl">
                  <a:srgbClr val="000000">
                    <a:alpha val="43137"/>
                  </a:srgbClr>
                </a:outerShdw>
              </a:effectLst>
            </a:rPr>
            <a:t>Descriptive</a:t>
          </a:r>
          <a:endParaRPr lang="en-US" sz="3200" b="1" dirty="0">
            <a:solidFill>
              <a:srgbClr val="008000"/>
            </a:solidFill>
            <a:effectLst>
              <a:outerShdw blurRad="38100" dist="38100" dir="2700000" algn="tl">
                <a:srgbClr val="000000">
                  <a:alpha val="43137"/>
                </a:srgbClr>
              </a:outerShdw>
            </a:effectLst>
          </a:endParaRPr>
        </a:p>
      </dgm:t>
    </dgm:pt>
    <dgm:pt modelId="{3BA245B1-6B7F-411E-8A54-FB5A997B77A2}" type="parTrans" cxnId="{A6956706-D5E2-4529-916A-6F8C59ABAFA0}">
      <dgm:prSet/>
      <dgm:spPr/>
      <dgm:t>
        <a:bodyPr/>
        <a:lstStyle/>
        <a:p>
          <a:endParaRPr lang="en-US" sz="1400"/>
        </a:p>
      </dgm:t>
    </dgm:pt>
    <dgm:pt modelId="{06C229B2-B4A4-44DA-A91A-ACBF9495A16A}" type="sibTrans" cxnId="{A6956706-D5E2-4529-916A-6F8C59ABAFA0}">
      <dgm:prSet/>
      <dgm:spPr/>
      <dgm:t>
        <a:bodyPr/>
        <a:lstStyle/>
        <a:p>
          <a:endParaRPr lang="en-US" sz="1400"/>
        </a:p>
      </dgm:t>
    </dgm:pt>
    <dgm:pt modelId="{4DB457EF-6A23-4438-8278-BF69E3E03272}">
      <dgm:prSet phldrT="[Text]" custT="1"/>
      <dgm:spPr>
        <a:solidFill>
          <a:srgbClr val="990000"/>
        </a:solidFill>
      </dgm:spPr>
      <dgm:t>
        <a:bodyPr/>
        <a:lstStyle/>
        <a:p>
          <a:r>
            <a:rPr lang="en-US" sz="3600" b="1" dirty="0" smtClean="0">
              <a:effectLst>
                <a:outerShdw blurRad="38100" dist="38100" dir="2700000" algn="tl">
                  <a:srgbClr val="000000">
                    <a:alpha val="43137"/>
                  </a:srgbClr>
                </a:outerShdw>
              </a:effectLst>
              <a:latin typeface="Tahoma" pitchFamily="34" charset="0"/>
              <a:cs typeface="Tahoma" pitchFamily="34" charset="0"/>
            </a:rPr>
            <a:t>Lament</a:t>
          </a:r>
          <a:endParaRPr lang="en-US" sz="3600" b="1" dirty="0">
            <a:effectLst>
              <a:outerShdw blurRad="38100" dist="38100" dir="2700000" algn="tl">
                <a:srgbClr val="000000">
                  <a:alpha val="43137"/>
                </a:srgbClr>
              </a:outerShdw>
            </a:effectLst>
            <a:latin typeface="Tahoma" pitchFamily="34" charset="0"/>
            <a:cs typeface="Tahoma" pitchFamily="34" charset="0"/>
          </a:endParaRPr>
        </a:p>
      </dgm:t>
    </dgm:pt>
    <dgm:pt modelId="{023B245B-F066-465B-AA2D-58249ED4C200}" type="parTrans" cxnId="{44B397B8-7B3F-461E-B66F-B6AD4EF1E1F2}">
      <dgm:prSet/>
      <dgm:spPr/>
      <dgm:t>
        <a:bodyPr/>
        <a:lstStyle/>
        <a:p>
          <a:endParaRPr lang="en-US" sz="1400"/>
        </a:p>
      </dgm:t>
    </dgm:pt>
    <dgm:pt modelId="{DD3E1445-8576-4A28-94C1-F233FDC91358}" type="sibTrans" cxnId="{44B397B8-7B3F-461E-B66F-B6AD4EF1E1F2}">
      <dgm:prSet/>
      <dgm:spPr/>
      <dgm:t>
        <a:bodyPr/>
        <a:lstStyle/>
        <a:p>
          <a:endParaRPr lang="en-US" sz="1400"/>
        </a:p>
      </dgm:t>
    </dgm:pt>
    <dgm:pt modelId="{C53A2DF2-83D1-4327-96AC-224D7D3804D7}">
      <dgm:prSet phldrT="[Text]" custT="1"/>
      <dgm:spPr>
        <a:ln>
          <a:solidFill>
            <a:schemeClr val="bg1"/>
          </a:solidFill>
        </a:ln>
      </dgm:spPr>
      <dgm:t>
        <a:bodyPr/>
        <a:lstStyle/>
        <a:p>
          <a:r>
            <a:rPr lang="en-US" sz="3200" b="1" dirty="0" smtClean="0">
              <a:solidFill>
                <a:srgbClr val="0000FF"/>
              </a:solidFill>
              <a:effectLst>
                <a:outerShdw blurRad="38100" dist="38100" dir="2700000" algn="tl">
                  <a:srgbClr val="000000">
                    <a:alpha val="43137"/>
                  </a:srgbClr>
                </a:outerShdw>
              </a:effectLst>
            </a:rPr>
            <a:t>Individual</a:t>
          </a:r>
          <a:endParaRPr lang="en-US" sz="3200" b="1" dirty="0">
            <a:solidFill>
              <a:srgbClr val="0000FF"/>
            </a:solidFill>
            <a:effectLst>
              <a:outerShdw blurRad="38100" dist="38100" dir="2700000" algn="tl">
                <a:srgbClr val="000000">
                  <a:alpha val="43137"/>
                </a:srgbClr>
              </a:outerShdw>
            </a:effectLst>
          </a:endParaRPr>
        </a:p>
      </dgm:t>
    </dgm:pt>
    <dgm:pt modelId="{B692DA05-3EE0-49C5-9C11-FCC35A582EA9}" type="parTrans" cxnId="{1D1D7EC5-2677-432B-B9FC-5B07FB0A3C79}">
      <dgm:prSet/>
      <dgm:spPr/>
      <dgm:t>
        <a:bodyPr/>
        <a:lstStyle/>
        <a:p>
          <a:endParaRPr lang="en-US" sz="1400"/>
        </a:p>
      </dgm:t>
    </dgm:pt>
    <dgm:pt modelId="{A77F1C8A-43A4-40EB-B840-4B311708141E}" type="sibTrans" cxnId="{1D1D7EC5-2677-432B-B9FC-5B07FB0A3C79}">
      <dgm:prSet/>
      <dgm:spPr/>
      <dgm:t>
        <a:bodyPr/>
        <a:lstStyle/>
        <a:p>
          <a:endParaRPr lang="en-US" sz="1400"/>
        </a:p>
      </dgm:t>
    </dgm:pt>
    <dgm:pt modelId="{38D6BF89-447C-424E-B7CA-3E22E5F109F5}">
      <dgm:prSet phldrT="[Text]" custT="1"/>
      <dgm:spPr>
        <a:ln>
          <a:solidFill>
            <a:schemeClr val="bg1"/>
          </a:solidFill>
        </a:ln>
      </dgm:spPr>
      <dgm:t>
        <a:bodyPr/>
        <a:lstStyle/>
        <a:p>
          <a:r>
            <a:rPr lang="en-US" sz="3200" b="1" dirty="0" smtClean="0">
              <a:solidFill>
                <a:srgbClr val="0000FF"/>
              </a:solidFill>
              <a:effectLst>
                <a:outerShdw blurRad="38100" dist="38100" dir="2700000" algn="tl">
                  <a:srgbClr val="000000">
                    <a:alpha val="43137"/>
                  </a:srgbClr>
                </a:outerShdw>
              </a:effectLst>
            </a:rPr>
            <a:t>Community</a:t>
          </a:r>
          <a:endParaRPr lang="en-US" sz="3200" b="1" dirty="0">
            <a:solidFill>
              <a:srgbClr val="0000FF"/>
            </a:solidFill>
            <a:effectLst>
              <a:outerShdw blurRad="38100" dist="38100" dir="2700000" algn="tl">
                <a:srgbClr val="000000">
                  <a:alpha val="43137"/>
                </a:srgbClr>
              </a:outerShdw>
            </a:effectLst>
          </a:endParaRPr>
        </a:p>
      </dgm:t>
    </dgm:pt>
    <dgm:pt modelId="{19B7A17F-75A4-4632-BA27-CC6680EAD53E}" type="parTrans" cxnId="{E71D477B-D69B-4C71-9C6F-F8BD407A6204}">
      <dgm:prSet/>
      <dgm:spPr/>
      <dgm:t>
        <a:bodyPr/>
        <a:lstStyle/>
        <a:p>
          <a:endParaRPr lang="en-US" sz="1400"/>
        </a:p>
      </dgm:t>
    </dgm:pt>
    <dgm:pt modelId="{055103FA-6500-42B5-993F-F74620B97DA6}" type="sibTrans" cxnId="{E71D477B-D69B-4C71-9C6F-F8BD407A6204}">
      <dgm:prSet/>
      <dgm:spPr/>
      <dgm:t>
        <a:bodyPr/>
        <a:lstStyle/>
        <a:p>
          <a:endParaRPr lang="en-US" sz="1400"/>
        </a:p>
      </dgm:t>
    </dgm:pt>
    <dgm:pt modelId="{1CD70031-9554-4BC2-B374-44FB9266B679}" type="pres">
      <dgm:prSet presAssocID="{55BBD841-45DF-4DF1-9389-BF7EE4261529}" presName="diagram" presStyleCnt="0">
        <dgm:presLayoutVars>
          <dgm:chPref val="1"/>
          <dgm:dir/>
          <dgm:animOne val="branch"/>
          <dgm:animLvl val="lvl"/>
          <dgm:resizeHandles/>
        </dgm:presLayoutVars>
      </dgm:prSet>
      <dgm:spPr/>
      <dgm:t>
        <a:bodyPr/>
        <a:lstStyle/>
        <a:p>
          <a:endParaRPr lang="en-US"/>
        </a:p>
      </dgm:t>
    </dgm:pt>
    <dgm:pt modelId="{0A164837-21AB-47E2-97F2-BE34C37AAA13}" type="pres">
      <dgm:prSet presAssocID="{2D8F4577-DCE5-47B3-A231-10EABCE98107}" presName="root" presStyleCnt="0"/>
      <dgm:spPr/>
    </dgm:pt>
    <dgm:pt modelId="{AC959421-72A0-4D34-8FB8-248E5B805C78}" type="pres">
      <dgm:prSet presAssocID="{2D8F4577-DCE5-47B3-A231-10EABCE98107}" presName="rootComposite" presStyleCnt="0"/>
      <dgm:spPr/>
    </dgm:pt>
    <dgm:pt modelId="{1C89CFB3-A489-4797-BCA3-D720F23EF516}" type="pres">
      <dgm:prSet presAssocID="{2D8F4577-DCE5-47B3-A231-10EABCE98107}" presName="rootText" presStyleLbl="node1" presStyleIdx="0" presStyleCnt="2" custScaleY="53088"/>
      <dgm:spPr/>
      <dgm:t>
        <a:bodyPr/>
        <a:lstStyle/>
        <a:p>
          <a:endParaRPr lang="en-US"/>
        </a:p>
      </dgm:t>
    </dgm:pt>
    <dgm:pt modelId="{240850FB-79CD-45C6-A5D7-8458DC07F0EA}" type="pres">
      <dgm:prSet presAssocID="{2D8F4577-DCE5-47B3-A231-10EABCE98107}" presName="rootConnector" presStyleLbl="node1" presStyleIdx="0" presStyleCnt="2"/>
      <dgm:spPr/>
      <dgm:t>
        <a:bodyPr/>
        <a:lstStyle/>
        <a:p>
          <a:endParaRPr lang="en-US"/>
        </a:p>
      </dgm:t>
    </dgm:pt>
    <dgm:pt modelId="{A645B196-1EDE-4527-9C20-6D59F159AFD6}" type="pres">
      <dgm:prSet presAssocID="{2D8F4577-DCE5-47B3-A231-10EABCE98107}" presName="childShape" presStyleCnt="0"/>
      <dgm:spPr/>
    </dgm:pt>
    <dgm:pt modelId="{FF9C519A-2EEA-4E79-B895-EF31A8670074}" type="pres">
      <dgm:prSet presAssocID="{B552BD4B-5816-463C-96E6-7E65FA790EEC}" presName="Name13" presStyleLbl="parChTrans1D2" presStyleIdx="0" presStyleCnt="4"/>
      <dgm:spPr/>
      <dgm:t>
        <a:bodyPr/>
        <a:lstStyle/>
        <a:p>
          <a:endParaRPr lang="en-US"/>
        </a:p>
      </dgm:t>
    </dgm:pt>
    <dgm:pt modelId="{6A96A86F-5F13-4851-9C43-1591FB7E3B8A}" type="pres">
      <dgm:prSet presAssocID="{97909944-4ED3-4B00-92B9-24BB55AA28B9}" presName="childText" presStyleLbl="bgAcc1" presStyleIdx="0" presStyleCnt="4" custScaleY="46912">
        <dgm:presLayoutVars>
          <dgm:bulletEnabled val="1"/>
        </dgm:presLayoutVars>
      </dgm:prSet>
      <dgm:spPr/>
      <dgm:t>
        <a:bodyPr/>
        <a:lstStyle/>
        <a:p>
          <a:endParaRPr lang="en-US"/>
        </a:p>
      </dgm:t>
    </dgm:pt>
    <dgm:pt modelId="{4CF933A3-EB61-4462-A2E6-94703F945377}" type="pres">
      <dgm:prSet presAssocID="{3BA245B1-6B7F-411E-8A54-FB5A997B77A2}" presName="Name13" presStyleLbl="parChTrans1D2" presStyleIdx="1" presStyleCnt="4"/>
      <dgm:spPr/>
      <dgm:t>
        <a:bodyPr/>
        <a:lstStyle/>
        <a:p>
          <a:endParaRPr lang="en-US"/>
        </a:p>
      </dgm:t>
    </dgm:pt>
    <dgm:pt modelId="{CD546B53-34E7-40A2-93ED-836D18320A6C}" type="pres">
      <dgm:prSet presAssocID="{B8E2872C-7B67-4034-9263-677A99E45D13}" presName="childText" presStyleLbl="bgAcc1" presStyleIdx="1" presStyleCnt="4" custScaleY="46912">
        <dgm:presLayoutVars>
          <dgm:bulletEnabled val="1"/>
        </dgm:presLayoutVars>
      </dgm:prSet>
      <dgm:spPr/>
      <dgm:t>
        <a:bodyPr/>
        <a:lstStyle/>
        <a:p>
          <a:endParaRPr lang="en-US"/>
        </a:p>
      </dgm:t>
    </dgm:pt>
    <dgm:pt modelId="{D614ACA7-2549-4711-A8E4-1A6F20102B5B}" type="pres">
      <dgm:prSet presAssocID="{4DB457EF-6A23-4438-8278-BF69E3E03272}" presName="root" presStyleCnt="0"/>
      <dgm:spPr/>
    </dgm:pt>
    <dgm:pt modelId="{D5B2E57B-0873-462A-B54F-93BBABF81DF7}" type="pres">
      <dgm:prSet presAssocID="{4DB457EF-6A23-4438-8278-BF69E3E03272}" presName="rootComposite" presStyleCnt="0"/>
      <dgm:spPr/>
    </dgm:pt>
    <dgm:pt modelId="{D6F19A20-8106-4DB1-AA4D-138879409546}" type="pres">
      <dgm:prSet presAssocID="{4DB457EF-6A23-4438-8278-BF69E3E03272}" presName="rootText" presStyleLbl="node1" presStyleIdx="1" presStyleCnt="2" custScaleY="53088"/>
      <dgm:spPr/>
      <dgm:t>
        <a:bodyPr/>
        <a:lstStyle/>
        <a:p>
          <a:endParaRPr lang="en-US"/>
        </a:p>
      </dgm:t>
    </dgm:pt>
    <dgm:pt modelId="{87B9D9A5-819A-4146-B509-429501AD9D98}" type="pres">
      <dgm:prSet presAssocID="{4DB457EF-6A23-4438-8278-BF69E3E03272}" presName="rootConnector" presStyleLbl="node1" presStyleIdx="1" presStyleCnt="2"/>
      <dgm:spPr/>
      <dgm:t>
        <a:bodyPr/>
        <a:lstStyle/>
        <a:p>
          <a:endParaRPr lang="en-US"/>
        </a:p>
      </dgm:t>
    </dgm:pt>
    <dgm:pt modelId="{86522C8B-D65F-45AA-8A8B-FFB24691179B}" type="pres">
      <dgm:prSet presAssocID="{4DB457EF-6A23-4438-8278-BF69E3E03272}" presName="childShape" presStyleCnt="0"/>
      <dgm:spPr/>
    </dgm:pt>
    <dgm:pt modelId="{B72B123E-7A35-4C25-958C-4D24676415AA}" type="pres">
      <dgm:prSet presAssocID="{B692DA05-3EE0-49C5-9C11-FCC35A582EA9}" presName="Name13" presStyleLbl="parChTrans1D2" presStyleIdx="2" presStyleCnt="4"/>
      <dgm:spPr/>
      <dgm:t>
        <a:bodyPr/>
        <a:lstStyle/>
        <a:p>
          <a:endParaRPr lang="en-US"/>
        </a:p>
      </dgm:t>
    </dgm:pt>
    <dgm:pt modelId="{0C1943CF-CE9A-4D60-AABB-A829EB68CEB7}" type="pres">
      <dgm:prSet presAssocID="{C53A2DF2-83D1-4327-96AC-224D7D3804D7}" presName="childText" presStyleLbl="bgAcc1" presStyleIdx="2" presStyleCnt="4" custScaleY="46912">
        <dgm:presLayoutVars>
          <dgm:bulletEnabled val="1"/>
        </dgm:presLayoutVars>
      </dgm:prSet>
      <dgm:spPr/>
      <dgm:t>
        <a:bodyPr/>
        <a:lstStyle/>
        <a:p>
          <a:endParaRPr lang="en-US"/>
        </a:p>
      </dgm:t>
    </dgm:pt>
    <dgm:pt modelId="{8E5A4A35-0A0F-4F90-940D-93533940E7F8}" type="pres">
      <dgm:prSet presAssocID="{19B7A17F-75A4-4632-BA27-CC6680EAD53E}" presName="Name13" presStyleLbl="parChTrans1D2" presStyleIdx="3" presStyleCnt="4"/>
      <dgm:spPr/>
      <dgm:t>
        <a:bodyPr/>
        <a:lstStyle/>
        <a:p>
          <a:endParaRPr lang="en-US"/>
        </a:p>
      </dgm:t>
    </dgm:pt>
    <dgm:pt modelId="{A1DE11B9-430A-4A4B-B073-556CC139EE57}" type="pres">
      <dgm:prSet presAssocID="{38D6BF89-447C-424E-B7CA-3E22E5F109F5}" presName="childText" presStyleLbl="bgAcc1" presStyleIdx="3" presStyleCnt="4" custScaleY="46912">
        <dgm:presLayoutVars>
          <dgm:bulletEnabled val="1"/>
        </dgm:presLayoutVars>
      </dgm:prSet>
      <dgm:spPr/>
      <dgm:t>
        <a:bodyPr/>
        <a:lstStyle/>
        <a:p>
          <a:endParaRPr lang="en-US"/>
        </a:p>
      </dgm:t>
    </dgm:pt>
  </dgm:ptLst>
  <dgm:cxnLst>
    <dgm:cxn modelId="{9298F3A5-80F7-4BDB-8117-758A8F11046D}" type="presOf" srcId="{2D8F4577-DCE5-47B3-A231-10EABCE98107}" destId="{1C89CFB3-A489-4797-BCA3-D720F23EF516}" srcOrd="0" destOrd="0" presId="urn:microsoft.com/office/officeart/2005/8/layout/hierarchy3"/>
    <dgm:cxn modelId="{0AB01D76-DE8F-4213-A225-13ABA194F990}" type="presOf" srcId="{4DB457EF-6A23-4438-8278-BF69E3E03272}" destId="{87B9D9A5-819A-4146-B509-429501AD9D98}" srcOrd="1" destOrd="0" presId="urn:microsoft.com/office/officeart/2005/8/layout/hierarchy3"/>
    <dgm:cxn modelId="{E71D477B-D69B-4C71-9C6F-F8BD407A6204}" srcId="{4DB457EF-6A23-4438-8278-BF69E3E03272}" destId="{38D6BF89-447C-424E-B7CA-3E22E5F109F5}" srcOrd="1" destOrd="0" parTransId="{19B7A17F-75A4-4632-BA27-CC6680EAD53E}" sibTransId="{055103FA-6500-42B5-993F-F74620B97DA6}"/>
    <dgm:cxn modelId="{CFA380C5-579B-4F2A-B8A3-258644150A25}" type="presOf" srcId="{B552BD4B-5816-463C-96E6-7E65FA790EEC}" destId="{FF9C519A-2EEA-4E79-B895-EF31A8670074}" srcOrd="0" destOrd="0" presId="urn:microsoft.com/office/officeart/2005/8/layout/hierarchy3"/>
    <dgm:cxn modelId="{44B397B8-7B3F-461E-B66F-B6AD4EF1E1F2}" srcId="{55BBD841-45DF-4DF1-9389-BF7EE4261529}" destId="{4DB457EF-6A23-4438-8278-BF69E3E03272}" srcOrd="1" destOrd="0" parTransId="{023B245B-F066-465B-AA2D-58249ED4C200}" sibTransId="{DD3E1445-8576-4A28-94C1-F233FDC91358}"/>
    <dgm:cxn modelId="{A6956706-D5E2-4529-916A-6F8C59ABAFA0}" srcId="{2D8F4577-DCE5-47B3-A231-10EABCE98107}" destId="{B8E2872C-7B67-4034-9263-677A99E45D13}" srcOrd="1" destOrd="0" parTransId="{3BA245B1-6B7F-411E-8A54-FB5A997B77A2}" sibTransId="{06C229B2-B4A4-44DA-A91A-ACBF9495A16A}"/>
    <dgm:cxn modelId="{87181625-4ADC-44AD-9FE0-18C099C269F6}" type="presOf" srcId="{B8E2872C-7B67-4034-9263-677A99E45D13}" destId="{CD546B53-34E7-40A2-93ED-836D18320A6C}" srcOrd="0" destOrd="0" presId="urn:microsoft.com/office/officeart/2005/8/layout/hierarchy3"/>
    <dgm:cxn modelId="{9CF7C7EA-63CC-44C9-84CC-42F246722722}" type="presOf" srcId="{38D6BF89-447C-424E-B7CA-3E22E5F109F5}" destId="{A1DE11B9-430A-4A4B-B073-556CC139EE57}" srcOrd="0" destOrd="0" presId="urn:microsoft.com/office/officeart/2005/8/layout/hierarchy3"/>
    <dgm:cxn modelId="{5C5EB27B-5F41-4849-AC75-3468AA456081}" srcId="{2D8F4577-DCE5-47B3-A231-10EABCE98107}" destId="{97909944-4ED3-4B00-92B9-24BB55AA28B9}" srcOrd="0" destOrd="0" parTransId="{B552BD4B-5816-463C-96E6-7E65FA790EEC}" sibTransId="{504D7DC8-3072-4ADB-B8E1-711A696926A2}"/>
    <dgm:cxn modelId="{1D1D7EC5-2677-432B-B9FC-5B07FB0A3C79}" srcId="{4DB457EF-6A23-4438-8278-BF69E3E03272}" destId="{C53A2DF2-83D1-4327-96AC-224D7D3804D7}" srcOrd="0" destOrd="0" parTransId="{B692DA05-3EE0-49C5-9C11-FCC35A582EA9}" sibTransId="{A77F1C8A-43A4-40EB-B840-4B311708141E}"/>
    <dgm:cxn modelId="{448DB7BF-C798-4B8B-A283-FF7CCFDC9EB8}" type="presOf" srcId="{97909944-4ED3-4B00-92B9-24BB55AA28B9}" destId="{6A96A86F-5F13-4851-9C43-1591FB7E3B8A}" srcOrd="0" destOrd="0" presId="urn:microsoft.com/office/officeart/2005/8/layout/hierarchy3"/>
    <dgm:cxn modelId="{F0C89B3C-335C-49B1-A4EA-322658B2A973}" type="presOf" srcId="{4DB457EF-6A23-4438-8278-BF69E3E03272}" destId="{D6F19A20-8106-4DB1-AA4D-138879409546}" srcOrd="0" destOrd="0" presId="urn:microsoft.com/office/officeart/2005/8/layout/hierarchy3"/>
    <dgm:cxn modelId="{6E12C5F2-EA2B-49F1-AD7C-7354C93E46CA}" type="presOf" srcId="{55BBD841-45DF-4DF1-9389-BF7EE4261529}" destId="{1CD70031-9554-4BC2-B374-44FB9266B679}" srcOrd="0" destOrd="0" presId="urn:microsoft.com/office/officeart/2005/8/layout/hierarchy3"/>
    <dgm:cxn modelId="{EF14FD56-E517-4FF2-996F-5E6503678791}" srcId="{55BBD841-45DF-4DF1-9389-BF7EE4261529}" destId="{2D8F4577-DCE5-47B3-A231-10EABCE98107}" srcOrd="0" destOrd="0" parTransId="{BDBC336C-F8A4-4302-BF25-CB91BA96D95A}" sibTransId="{534C559F-8F63-4BD8-8DEE-4AB99F5F337D}"/>
    <dgm:cxn modelId="{9C4CFF3B-CB66-42F0-93F5-4AB47E688F36}" type="presOf" srcId="{3BA245B1-6B7F-411E-8A54-FB5A997B77A2}" destId="{4CF933A3-EB61-4462-A2E6-94703F945377}" srcOrd="0" destOrd="0" presId="urn:microsoft.com/office/officeart/2005/8/layout/hierarchy3"/>
    <dgm:cxn modelId="{81EBD096-F1D2-4104-ADDB-7AD4C988184F}" type="presOf" srcId="{C53A2DF2-83D1-4327-96AC-224D7D3804D7}" destId="{0C1943CF-CE9A-4D60-AABB-A829EB68CEB7}" srcOrd="0" destOrd="0" presId="urn:microsoft.com/office/officeart/2005/8/layout/hierarchy3"/>
    <dgm:cxn modelId="{7BB9E695-EB7B-40AB-8862-BD4F45EB273A}" type="presOf" srcId="{19B7A17F-75A4-4632-BA27-CC6680EAD53E}" destId="{8E5A4A35-0A0F-4F90-940D-93533940E7F8}" srcOrd="0" destOrd="0" presId="urn:microsoft.com/office/officeart/2005/8/layout/hierarchy3"/>
    <dgm:cxn modelId="{D353F630-C0BE-4BFA-A11A-70441B08B5FD}" type="presOf" srcId="{2D8F4577-DCE5-47B3-A231-10EABCE98107}" destId="{240850FB-79CD-45C6-A5D7-8458DC07F0EA}" srcOrd="1" destOrd="0" presId="urn:microsoft.com/office/officeart/2005/8/layout/hierarchy3"/>
    <dgm:cxn modelId="{13325C30-2530-4C11-A385-8B03CF676E3B}" type="presOf" srcId="{B692DA05-3EE0-49C5-9C11-FCC35A582EA9}" destId="{B72B123E-7A35-4C25-958C-4D24676415AA}" srcOrd="0" destOrd="0" presId="urn:microsoft.com/office/officeart/2005/8/layout/hierarchy3"/>
    <dgm:cxn modelId="{91462056-0DED-4D68-9017-4401F754804D}" type="presParOf" srcId="{1CD70031-9554-4BC2-B374-44FB9266B679}" destId="{0A164837-21AB-47E2-97F2-BE34C37AAA13}" srcOrd="0" destOrd="0" presId="urn:microsoft.com/office/officeart/2005/8/layout/hierarchy3"/>
    <dgm:cxn modelId="{5B0CA276-25F6-489A-A732-6758E876668E}" type="presParOf" srcId="{0A164837-21AB-47E2-97F2-BE34C37AAA13}" destId="{AC959421-72A0-4D34-8FB8-248E5B805C78}" srcOrd="0" destOrd="0" presId="urn:microsoft.com/office/officeart/2005/8/layout/hierarchy3"/>
    <dgm:cxn modelId="{2D182A95-0205-4D35-BC71-26C9812F14E3}" type="presParOf" srcId="{AC959421-72A0-4D34-8FB8-248E5B805C78}" destId="{1C89CFB3-A489-4797-BCA3-D720F23EF516}" srcOrd="0" destOrd="0" presId="urn:microsoft.com/office/officeart/2005/8/layout/hierarchy3"/>
    <dgm:cxn modelId="{30D63A06-F7A0-47EE-AAE4-B3508DF2B719}" type="presParOf" srcId="{AC959421-72A0-4D34-8FB8-248E5B805C78}" destId="{240850FB-79CD-45C6-A5D7-8458DC07F0EA}" srcOrd="1" destOrd="0" presId="urn:microsoft.com/office/officeart/2005/8/layout/hierarchy3"/>
    <dgm:cxn modelId="{E8A5F200-6592-4BDE-B5E0-268D6A41E1C3}" type="presParOf" srcId="{0A164837-21AB-47E2-97F2-BE34C37AAA13}" destId="{A645B196-1EDE-4527-9C20-6D59F159AFD6}" srcOrd="1" destOrd="0" presId="urn:microsoft.com/office/officeart/2005/8/layout/hierarchy3"/>
    <dgm:cxn modelId="{C25B1207-BE72-46D0-8626-AFC3C1340B87}" type="presParOf" srcId="{A645B196-1EDE-4527-9C20-6D59F159AFD6}" destId="{FF9C519A-2EEA-4E79-B895-EF31A8670074}" srcOrd="0" destOrd="0" presId="urn:microsoft.com/office/officeart/2005/8/layout/hierarchy3"/>
    <dgm:cxn modelId="{632A292D-291B-42B4-8F62-4AD731096C44}" type="presParOf" srcId="{A645B196-1EDE-4527-9C20-6D59F159AFD6}" destId="{6A96A86F-5F13-4851-9C43-1591FB7E3B8A}" srcOrd="1" destOrd="0" presId="urn:microsoft.com/office/officeart/2005/8/layout/hierarchy3"/>
    <dgm:cxn modelId="{BFEE26CD-DAB2-457E-8540-7E4647888C8C}" type="presParOf" srcId="{A645B196-1EDE-4527-9C20-6D59F159AFD6}" destId="{4CF933A3-EB61-4462-A2E6-94703F945377}" srcOrd="2" destOrd="0" presId="urn:microsoft.com/office/officeart/2005/8/layout/hierarchy3"/>
    <dgm:cxn modelId="{14BE0617-C6EA-4623-B04B-B4B92B431F37}" type="presParOf" srcId="{A645B196-1EDE-4527-9C20-6D59F159AFD6}" destId="{CD546B53-34E7-40A2-93ED-836D18320A6C}" srcOrd="3" destOrd="0" presId="urn:microsoft.com/office/officeart/2005/8/layout/hierarchy3"/>
    <dgm:cxn modelId="{F1C51C7C-B4C4-4AED-B23D-9FD553D9286A}" type="presParOf" srcId="{1CD70031-9554-4BC2-B374-44FB9266B679}" destId="{D614ACA7-2549-4711-A8E4-1A6F20102B5B}" srcOrd="1" destOrd="0" presId="urn:microsoft.com/office/officeart/2005/8/layout/hierarchy3"/>
    <dgm:cxn modelId="{1ECB1BBB-1CDC-4DFC-915D-EEBE44BB9422}" type="presParOf" srcId="{D614ACA7-2549-4711-A8E4-1A6F20102B5B}" destId="{D5B2E57B-0873-462A-B54F-93BBABF81DF7}" srcOrd="0" destOrd="0" presId="urn:microsoft.com/office/officeart/2005/8/layout/hierarchy3"/>
    <dgm:cxn modelId="{78DE3812-870D-4ADA-BAC7-10BDE8864CE1}" type="presParOf" srcId="{D5B2E57B-0873-462A-B54F-93BBABF81DF7}" destId="{D6F19A20-8106-4DB1-AA4D-138879409546}" srcOrd="0" destOrd="0" presId="urn:microsoft.com/office/officeart/2005/8/layout/hierarchy3"/>
    <dgm:cxn modelId="{DC1DACCC-06F8-4EE1-ABF9-973C3DCBB843}" type="presParOf" srcId="{D5B2E57B-0873-462A-B54F-93BBABF81DF7}" destId="{87B9D9A5-819A-4146-B509-429501AD9D98}" srcOrd="1" destOrd="0" presId="urn:microsoft.com/office/officeart/2005/8/layout/hierarchy3"/>
    <dgm:cxn modelId="{B0F15933-1D33-47C1-A0BC-0FDECE5B373C}" type="presParOf" srcId="{D614ACA7-2549-4711-A8E4-1A6F20102B5B}" destId="{86522C8B-D65F-45AA-8A8B-FFB24691179B}" srcOrd="1" destOrd="0" presId="urn:microsoft.com/office/officeart/2005/8/layout/hierarchy3"/>
    <dgm:cxn modelId="{718F9CD7-332E-47F2-B7CA-ECD10BC0517F}" type="presParOf" srcId="{86522C8B-D65F-45AA-8A8B-FFB24691179B}" destId="{B72B123E-7A35-4C25-958C-4D24676415AA}" srcOrd="0" destOrd="0" presId="urn:microsoft.com/office/officeart/2005/8/layout/hierarchy3"/>
    <dgm:cxn modelId="{EFB0D957-6CF7-4CFF-9BE1-2749ADA6EC28}" type="presParOf" srcId="{86522C8B-D65F-45AA-8A8B-FFB24691179B}" destId="{0C1943CF-CE9A-4D60-AABB-A829EB68CEB7}" srcOrd="1" destOrd="0" presId="urn:microsoft.com/office/officeart/2005/8/layout/hierarchy3"/>
    <dgm:cxn modelId="{F3DBF1DF-C51C-4C51-9825-31F3B7C37DE8}" type="presParOf" srcId="{86522C8B-D65F-45AA-8A8B-FFB24691179B}" destId="{8E5A4A35-0A0F-4F90-940D-93533940E7F8}" srcOrd="2" destOrd="0" presId="urn:microsoft.com/office/officeart/2005/8/layout/hierarchy3"/>
    <dgm:cxn modelId="{F8874B94-793F-4009-9144-F1E6C0E89143}" type="presParOf" srcId="{86522C8B-D65F-45AA-8A8B-FFB24691179B}" destId="{A1DE11B9-430A-4A4B-B073-556CC139EE57}" srcOrd="3" destOrd="0" presId="urn:microsoft.com/office/officeart/2005/8/layout/hierarchy3"/>
  </dgm:cxnLst>
  <dgm:bg/>
  <dgm:whole/>
</dgm:dataModel>
</file>

<file path=ppt/diagrams/data4.xml><?xml version="1.0" encoding="utf-8"?>
<dgm:dataModel xmlns:dgm="http://schemas.openxmlformats.org/drawingml/2006/diagram" xmlns:a="http://schemas.openxmlformats.org/drawingml/2006/main">
  <dgm:ptLst>
    <dgm:pt modelId="{55BBD841-45DF-4DF1-9389-BF7EE4261529}" type="doc">
      <dgm:prSet loTypeId="urn:microsoft.com/office/officeart/2005/8/layout/hierarchy3" loCatId="list" qsTypeId="urn:microsoft.com/office/officeart/2005/8/quickstyle/simple1" qsCatId="simple" csTypeId="urn:microsoft.com/office/officeart/2005/8/colors/accent1_2" csCatId="accent1" phldr="1"/>
      <dgm:spPr/>
      <dgm:t>
        <a:bodyPr/>
        <a:lstStyle/>
        <a:p>
          <a:endParaRPr lang="en-US"/>
        </a:p>
      </dgm:t>
    </dgm:pt>
    <dgm:pt modelId="{2D8F4577-DCE5-47B3-A231-10EABCE98107}">
      <dgm:prSet phldrT="[Text]" custT="1"/>
      <dgm:spPr>
        <a:solidFill>
          <a:srgbClr val="990000"/>
        </a:solidFill>
      </dgm:spPr>
      <dgm:t>
        <a:bodyPr/>
        <a:lstStyle/>
        <a:p>
          <a:r>
            <a:rPr lang="en-US" sz="3600" b="1" dirty="0" smtClean="0">
              <a:effectLst>
                <a:outerShdw blurRad="38100" dist="38100" dir="2700000" algn="tl">
                  <a:srgbClr val="000000">
                    <a:alpha val="43137"/>
                  </a:srgbClr>
                </a:outerShdw>
              </a:effectLst>
              <a:latin typeface="Tahoma" pitchFamily="34" charset="0"/>
              <a:cs typeface="Tahoma" pitchFamily="34" charset="0"/>
            </a:rPr>
            <a:t>Lament</a:t>
          </a:r>
          <a:endParaRPr lang="en-US" sz="3600" b="1" dirty="0">
            <a:effectLst>
              <a:outerShdw blurRad="38100" dist="38100" dir="2700000" algn="tl">
                <a:srgbClr val="000000">
                  <a:alpha val="43137"/>
                </a:srgbClr>
              </a:outerShdw>
            </a:effectLst>
            <a:latin typeface="Tahoma" pitchFamily="34" charset="0"/>
            <a:cs typeface="Tahoma" pitchFamily="34" charset="0"/>
          </a:endParaRPr>
        </a:p>
      </dgm:t>
    </dgm:pt>
    <dgm:pt modelId="{BDBC336C-F8A4-4302-BF25-CB91BA96D95A}" type="parTrans" cxnId="{EF14FD56-E517-4FF2-996F-5E6503678791}">
      <dgm:prSet/>
      <dgm:spPr/>
      <dgm:t>
        <a:bodyPr/>
        <a:lstStyle/>
        <a:p>
          <a:endParaRPr lang="en-US" sz="1400"/>
        </a:p>
      </dgm:t>
    </dgm:pt>
    <dgm:pt modelId="{534C559F-8F63-4BD8-8DEE-4AB99F5F337D}" type="sibTrans" cxnId="{EF14FD56-E517-4FF2-996F-5E6503678791}">
      <dgm:prSet/>
      <dgm:spPr/>
      <dgm:t>
        <a:bodyPr/>
        <a:lstStyle/>
        <a:p>
          <a:endParaRPr lang="en-US" sz="1400"/>
        </a:p>
      </dgm:t>
    </dgm:pt>
    <dgm:pt modelId="{C53A2DF2-83D1-4327-96AC-224D7D3804D7}">
      <dgm:prSet phldrT="[Text]" custT="1"/>
      <dgm:spPr>
        <a:ln>
          <a:solidFill>
            <a:schemeClr val="bg1"/>
          </a:solidFill>
        </a:ln>
      </dgm:spPr>
      <dgm:t>
        <a:bodyPr/>
        <a:lstStyle/>
        <a:p>
          <a:r>
            <a:rPr lang="en-US" sz="2400" b="1" dirty="0" smtClean="0">
              <a:solidFill>
                <a:srgbClr val="0000FF"/>
              </a:solidFill>
              <a:effectLst>
                <a:outerShdw blurRad="38100" dist="38100" dir="2700000" algn="tl">
                  <a:srgbClr val="000000">
                    <a:alpha val="43137"/>
                  </a:srgbClr>
                </a:outerShdw>
              </a:effectLst>
            </a:rPr>
            <a:t>Individual</a:t>
          </a:r>
          <a:endParaRPr lang="en-US" sz="2400" b="1" dirty="0">
            <a:solidFill>
              <a:srgbClr val="0000FF"/>
            </a:solidFill>
            <a:effectLst>
              <a:outerShdw blurRad="38100" dist="38100" dir="2700000" algn="tl">
                <a:srgbClr val="000000">
                  <a:alpha val="43137"/>
                </a:srgbClr>
              </a:outerShdw>
            </a:effectLst>
          </a:endParaRPr>
        </a:p>
      </dgm:t>
    </dgm:pt>
    <dgm:pt modelId="{B692DA05-3EE0-49C5-9C11-FCC35A582EA9}" type="parTrans" cxnId="{1D1D7EC5-2677-432B-B9FC-5B07FB0A3C79}">
      <dgm:prSet/>
      <dgm:spPr/>
      <dgm:t>
        <a:bodyPr/>
        <a:lstStyle/>
        <a:p>
          <a:endParaRPr lang="en-US" sz="1400"/>
        </a:p>
      </dgm:t>
    </dgm:pt>
    <dgm:pt modelId="{A77F1C8A-43A4-40EB-B840-4B311708141E}" type="sibTrans" cxnId="{1D1D7EC5-2677-432B-B9FC-5B07FB0A3C79}">
      <dgm:prSet/>
      <dgm:spPr/>
      <dgm:t>
        <a:bodyPr/>
        <a:lstStyle/>
        <a:p>
          <a:endParaRPr lang="en-US" sz="1400"/>
        </a:p>
      </dgm:t>
    </dgm:pt>
    <dgm:pt modelId="{38D6BF89-447C-424E-B7CA-3E22E5F109F5}">
      <dgm:prSet phldrT="[Text]" custT="1"/>
      <dgm:spPr>
        <a:ln>
          <a:solidFill>
            <a:schemeClr val="bg1"/>
          </a:solidFill>
        </a:ln>
      </dgm:spPr>
      <dgm:t>
        <a:bodyPr/>
        <a:lstStyle/>
        <a:p>
          <a:r>
            <a:rPr lang="en-US" sz="2400" b="1" dirty="0" smtClean="0">
              <a:solidFill>
                <a:srgbClr val="0000FF"/>
              </a:solidFill>
              <a:effectLst>
                <a:outerShdw blurRad="38100" dist="38100" dir="2700000" algn="tl">
                  <a:srgbClr val="000000">
                    <a:alpha val="43137"/>
                  </a:srgbClr>
                </a:outerShdw>
              </a:effectLst>
            </a:rPr>
            <a:t>Community</a:t>
          </a:r>
          <a:endParaRPr lang="en-US" sz="2400" b="1" dirty="0">
            <a:solidFill>
              <a:srgbClr val="0000FF"/>
            </a:solidFill>
            <a:effectLst>
              <a:outerShdw blurRad="38100" dist="38100" dir="2700000" algn="tl">
                <a:srgbClr val="000000">
                  <a:alpha val="43137"/>
                </a:srgbClr>
              </a:outerShdw>
            </a:effectLst>
          </a:endParaRPr>
        </a:p>
      </dgm:t>
    </dgm:pt>
    <dgm:pt modelId="{19B7A17F-75A4-4632-BA27-CC6680EAD53E}" type="parTrans" cxnId="{E71D477B-D69B-4C71-9C6F-F8BD407A6204}">
      <dgm:prSet/>
      <dgm:spPr/>
      <dgm:t>
        <a:bodyPr/>
        <a:lstStyle/>
        <a:p>
          <a:endParaRPr lang="en-US" sz="1400"/>
        </a:p>
      </dgm:t>
    </dgm:pt>
    <dgm:pt modelId="{055103FA-6500-42B5-993F-F74620B97DA6}" type="sibTrans" cxnId="{E71D477B-D69B-4C71-9C6F-F8BD407A6204}">
      <dgm:prSet/>
      <dgm:spPr/>
      <dgm:t>
        <a:bodyPr/>
        <a:lstStyle/>
        <a:p>
          <a:endParaRPr lang="en-US" sz="1400"/>
        </a:p>
      </dgm:t>
    </dgm:pt>
    <dgm:pt modelId="{1CD70031-9554-4BC2-B374-44FB9266B679}" type="pres">
      <dgm:prSet presAssocID="{55BBD841-45DF-4DF1-9389-BF7EE4261529}" presName="diagram" presStyleCnt="0">
        <dgm:presLayoutVars>
          <dgm:chPref val="1"/>
          <dgm:dir/>
          <dgm:animOne val="branch"/>
          <dgm:animLvl val="lvl"/>
          <dgm:resizeHandles/>
        </dgm:presLayoutVars>
      </dgm:prSet>
      <dgm:spPr/>
      <dgm:t>
        <a:bodyPr/>
        <a:lstStyle/>
        <a:p>
          <a:endParaRPr lang="en-US"/>
        </a:p>
      </dgm:t>
    </dgm:pt>
    <dgm:pt modelId="{0A164837-21AB-47E2-97F2-BE34C37AAA13}" type="pres">
      <dgm:prSet presAssocID="{2D8F4577-DCE5-47B3-A231-10EABCE98107}" presName="root" presStyleCnt="0"/>
      <dgm:spPr/>
    </dgm:pt>
    <dgm:pt modelId="{AC959421-72A0-4D34-8FB8-248E5B805C78}" type="pres">
      <dgm:prSet presAssocID="{2D8F4577-DCE5-47B3-A231-10EABCE98107}" presName="rootComposite" presStyleCnt="0"/>
      <dgm:spPr/>
    </dgm:pt>
    <dgm:pt modelId="{1C89CFB3-A489-4797-BCA3-D720F23EF516}" type="pres">
      <dgm:prSet presAssocID="{2D8F4577-DCE5-47B3-A231-10EABCE98107}" presName="rootText" presStyleLbl="node1" presStyleIdx="0" presStyleCnt="1" custScaleX="79385" custScaleY="53088" custLinFactNeighborX="-4057" custLinFactNeighborY="-32794"/>
      <dgm:spPr/>
      <dgm:t>
        <a:bodyPr/>
        <a:lstStyle/>
        <a:p>
          <a:endParaRPr lang="en-US"/>
        </a:p>
      </dgm:t>
    </dgm:pt>
    <dgm:pt modelId="{240850FB-79CD-45C6-A5D7-8458DC07F0EA}" type="pres">
      <dgm:prSet presAssocID="{2D8F4577-DCE5-47B3-A231-10EABCE98107}" presName="rootConnector" presStyleLbl="node1" presStyleIdx="0" presStyleCnt="1"/>
      <dgm:spPr/>
      <dgm:t>
        <a:bodyPr/>
        <a:lstStyle/>
        <a:p>
          <a:endParaRPr lang="en-US"/>
        </a:p>
      </dgm:t>
    </dgm:pt>
    <dgm:pt modelId="{A645B196-1EDE-4527-9C20-6D59F159AFD6}" type="pres">
      <dgm:prSet presAssocID="{2D8F4577-DCE5-47B3-A231-10EABCE98107}" presName="childShape" presStyleCnt="0"/>
      <dgm:spPr/>
    </dgm:pt>
    <dgm:pt modelId="{B72B123E-7A35-4C25-958C-4D24676415AA}" type="pres">
      <dgm:prSet presAssocID="{B692DA05-3EE0-49C5-9C11-FCC35A582EA9}" presName="Name13" presStyleLbl="parChTrans1D2" presStyleIdx="0" presStyleCnt="2"/>
      <dgm:spPr/>
      <dgm:t>
        <a:bodyPr/>
        <a:lstStyle/>
        <a:p>
          <a:endParaRPr lang="en-US"/>
        </a:p>
      </dgm:t>
    </dgm:pt>
    <dgm:pt modelId="{0C1943CF-CE9A-4D60-AABB-A829EB68CEB7}" type="pres">
      <dgm:prSet presAssocID="{C53A2DF2-83D1-4327-96AC-224D7D3804D7}" presName="childText" presStyleLbl="bgAcc1" presStyleIdx="0" presStyleCnt="2" custScaleX="66365" custScaleY="46912" custLinFactNeighborX="1124" custLinFactNeighborY="-33799">
        <dgm:presLayoutVars>
          <dgm:bulletEnabled val="1"/>
        </dgm:presLayoutVars>
      </dgm:prSet>
      <dgm:spPr/>
      <dgm:t>
        <a:bodyPr/>
        <a:lstStyle/>
        <a:p>
          <a:endParaRPr lang="en-US"/>
        </a:p>
      </dgm:t>
    </dgm:pt>
    <dgm:pt modelId="{8E5A4A35-0A0F-4F90-940D-93533940E7F8}" type="pres">
      <dgm:prSet presAssocID="{19B7A17F-75A4-4632-BA27-CC6680EAD53E}" presName="Name13" presStyleLbl="parChTrans1D2" presStyleIdx="1" presStyleCnt="2"/>
      <dgm:spPr/>
      <dgm:t>
        <a:bodyPr/>
        <a:lstStyle/>
        <a:p>
          <a:endParaRPr lang="en-US"/>
        </a:p>
      </dgm:t>
    </dgm:pt>
    <dgm:pt modelId="{A1DE11B9-430A-4A4B-B073-556CC139EE57}" type="pres">
      <dgm:prSet presAssocID="{38D6BF89-447C-424E-B7CA-3E22E5F109F5}" presName="childText" presStyleLbl="bgAcc1" presStyleIdx="1" presStyleCnt="2" custScaleX="66365" custScaleY="46912" custLinFactNeighborX="1124" custLinFactNeighborY="23456">
        <dgm:presLayoutVars>
          <dgm:bulletEnabled val="1"/>
        </dgm:presLayoutVars>
      </dgm:prSet>
      <dgm:spPr/>
      <dgm:t>
        <a:bodyPr/>
        <a:lstStyle/>
        <a:p>
          <a:endParaRPr lang="en-US"/>
        </a:p>
      </dgm:t>
    </dgm:pt>
  </dgm:ptLst>
  <dgm:cxnLst>
    <dgm:cxn modelId="{CD6C6349-67EB-4862-8C80-9D9379C8E61C}" type="presOf" srcId="{B692DA05-3EE0-49C5-9C11-FCC35A582EA9}" destId="{B72B123E-7A35-4C25-958C-4D24676415AA}" srcOrd="0" destOrd="0" presId="urn:microsoft.com/office/officeart/2005/8/layout/hierarchy3"/>
    <dgm:cxn modelId="{E71D477B-D69B-4C71-9C6F-F8BD407A6204}" srcId="{2D8F4577-DCE5-47B3-A231-10EABCE98107}" destId="{38D6BF89-447C-424E-B7CA-3E22E5F109F5}" srcOrd="1" destOrd="0" parTransId="{19B7A17F-75A4-4632-BA27-CC6680EAD53E}" sibTransId="{055103FA-6500-42B5-993F-F74620B97DA6}"/>
    <dgm:cxn modelId="{EF14FD56-E517-4FF2-996F-5E6503678791}" srcId="{55BBD841-45DF-4DF1-9389-BF7EE4261529}" destId="{2D8F4577-DCE5-47B3-A231-10EABCE98107}" srcOrd="0" destOrd="0" parTransId="{BDBC336C-F8A4-4302-BF25-CB91BA96D95A}" sibTransId="{534C559F-8F63-4BD8-8DEE-4AB99F5F337D}"/>
    <dgm:cxn modelId="{D60233C5-B712-43E9-B292-36D86256291B}" type="presOf" srcId="{38D6BF89-447C-424E-B7CA-3E22E5F109F5}" destId="{A1DE11B9-430A-4A4B-B073-556CC139EE57}" srcOrd="0" destOrd="0" presId="urn:microsoft.com/office/officeart/2005/8/layout/hierarchy3"/>
    <dgm:cxn modelId="{48CD15CC-D83A-4F4D-901E-2570124C20B3}" type="presOf" srcId="{19B7A17F-75A4-4632-BA27-CC6680EAD53E}" destId="{8E5A4A35-0A0F-4F90-940D-93533940E7F8}" srcOrd="0" destOrd="0" presId="urn:microsoft.com/office/officeart/2005/8/layout/hierarchy3"/>
    <dgm:cxn modelId="{1D1D7EC5-2677-432B-B9FC-5B07FB0A3C79}" srcId="{2D8F4577-DCE5-47B3-A231-10EABCE98107}" destId="{C53A2DF2-83D1-4327-96AC-224D7D3804D7}" srcOrd="0" destOrd="0" parTransId="{B692DA05-3EE0-49C5-9C11-FCC35A582EA9}" sibTransId="{A77F1C8A-43A4-40EB-B840-4B311708141E}"/>
    <dgm:cxn modelId="{5960744C-DD9C-40D5-88C8-B021BC810CDB}" type="presOf" srcId="{55BBD841-45DF-4DF1-9389-BF7EE4261529}" destId="{1CD70031-9554-4BC2-B374-44FB9266B679}" srcOrd="0" destOrd="0" presId="urn:microsoft.com/office/officeart/2005/8/layout/hierarchy3"/>
    <dgm:cxn modelId="{E01A592D-79BC-436F-82EC-658895B7FB9E}" type="presOf" srcId="{2D8F4577-DCE5-47B3-A231-10EABCE98107}" destId="{240850FB-79CD-45C6-A5D7-8458DC07F0EA}" srcOrd="1" destOrd="0" presId="urn:microsoft.com/office/officeart/2005/8/layout/hierarchy3"/>
    <dgm:cxn modelId="{C54E9693-FDE9-45A1-9976-80DE5F6360D7}" type="presOf" srcId="{2D8F4577-DCE5-47B3-A231-10EABCE98107}" destId="{1C89CFB3-A489-4797-BCA3-D720F23EF516}" srcOrd="0" destOrd="0" presId="urn:microsoft.com/office/officeart/2005/8/layout/hierarchy3"/>
    <dgm:cxn modelId="{AE913FDC-EAE2-4CE9-99D1-434EC0812425}" type="presOf" srcId="{C53A2DF2-83D1-4327-96AC-224D7D3804D7}" destId="{0C1943CF-CE9A-4D60-AABB-A829EB68CEB7}" srcOrd="0" destOrd="0" presId="urn:microsoft.com/office/officeart/2005/8/layout/hierarchy3"/>
    <dgm:cxn modelId="{A308E4BA-159C-4E93-A1C1-96CDEACBF5B1}" type="presParOf" srcId="{1CD70031-9554-4BC2-B374-44FB9266B679}" destId="{0A164837-21AB-47E2-97F2-BE34C37AAA13}" srcOrd="0" destOrd="0" presId="urn:microsoft.com/office/officeart/2005/8/layout/hierarchy3"/>
    <dgm:cxn modelId="{7672C483-DDA8-4CFD-AC58-D3E0C17FEF80}" type="presParOf" srcId="{0A164837-21AB-47E2-97F2-BE34C37AAA13}" destId="{AC959421-72A0-4D34-8FB8-248E5B805C78}" srcOrd="0" destOrd="0" presId="urn:microsoft.com/office/officeart/2005/8/layout/hierarchy3"/>
    <dgm:cxn modelId="{BEA4E45E-CF25-46F5-BC37-6E409E7BDAD5}" type="presParOf" srcId="{AC959421-72A0-4D34-8FB8-248E5B805C78}" destId="{1C89CFB3-A489-4797-BCA3-D720F23EF516}" srcOrd="0" destOrd="0" presId="urn:microsoft.com/office/officeart/2005/8/layout/hierarchy3"/>
    <dgm:cxn modelId="{E28C2223-58D4-4A1E-BFCB-5E45058A8730}" type="presParOf" srcId="{AC959421-72A0-4D34-8FB8-248E5B805C78}" destId="{240850FB-79CD-45C6-A5D7-8458DC07F0EA}" srcOrd="1" destOrd="0" presId="urn:microsoft.com/office/officeart/2005/8/layout/hierarchy3"/>
    <dgm:cxn modelId="{EFA2D6CC-66B9-472B-8268-08EA8BE7CE2C}" type="presParOf" srcId="{0A164837-21AB-47E2-97F2-BE34C37AAA13}" destId="{A645B196-1EDE-4527-9C20-6D59F159AFD6}" srcOrd="1" destOrd="0" presId="urn:microsoft.com/office/officeart/2005/8/layout/hierarchy3"/>
    <dgm:cxn modelId="{5B4D512A-D1BE-4104-85A0-EBEE043AD363}" type="presParOf" srcId="{A645B196-1EDE-4527-9C20-6D59F159AFD6}" destId="{B72B123E-7A35-4C25-958C-4D24676415AA}" srcOrd="0" destOrd="0" presId="urn:microsoft.com/office/officeart/2005/8/layout/hierarchy3"/>
    <dgm:cxn modelId="{BF10A3D0-5469-4580-A8F3-76FFAF885165}" type="presParOf" srcId="{A645B196-1EDE-4527-9C20-6D59F159AFD6}" destId="{0C1943CF-CE9A-4D60-AABB-A829EB68CEB7}" srcOrd="1" destOrd="0" presId="urn:microsoft.com/office/officeart/2005/8/layout/hierarchy3"/>
    <dgm:cxn modelId="{40804197-EC19-4CA7-AE4E-AB11EF3F34B6}" type="presParOf" srcId="{A645B196-1EDE-4527-9C20-6D59F159AFD6}" destId="{8E5A4A35-0A0F-4F90-940D-93533940E7F8}" srcOrd="2" destOrd="0" presId="urn:microsoft.com/office/officeart/2005/8/layout/hierarchy3"/>
    <dgm:cxn modelId="{3CBD97C4-DC1F-42CF-B811-CA0A8B83E6D8}" type="presParOf" srcId="{A645B196-1EDE-4527-9C20-6D59F159AFD6}" destId="{A1DE11B9-430A-4A4B-B073-556CC139EE57}" srcOrd="3" destOrd="0" presId="urn:microsoft.com/office/officeart/2005/8/layout/hierarchy3"/>
  </dgm:cxnLst>
  <dgm:bg/>
  <dgm:whole/>
</dgm:dataModel>
</file>

<file path=ppt/diagrams/data5.xml><?xml version="1.0" encoding="utf-8"?>
<dgm:dataModel xmlns:dgm="http://schemas.openxmlformats.org/drawingml/2006/diagram" xmlns:a="http://schemas.openxmlformats.org/drawingml/2006/main">
  <dgm:ptLst>
    <dgm:pt modelId="{09CEA374-FFEC-44E8-985D-88B9AF8540F2}"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E857A4E8-B1B4-4579-B894-9299B8151C62}">
      <dgm:prSet phldrT="[Text]" custT="1"/>
      <dgm:spPr>
        <a:solidFill>
          <a:srgbClr val="0000FF"/>
        </a:solidFill>
      </dgm:spPr>
      <dgm:t>
        <a:bodyPr/>
        <a:lstStyle/>
        <a:p>
          <a:r>
            <a:rPr lang="en-US" sz="2800" b="1" dirty="0" smtClean="0">
              <a:solidFill>
                <a:srgbClr val="FFFF00"/>
              </a:solidFill>
              <a:effectLst>
                <a:outerShdw blurRad="38100" dist="38100" dir="2700000" algn="tl">
                  <a:srgbClr val="000000">
                    <a:alpha val="43137"/>
                  </a:srgbClr>
                </a:outerShdw>
              </a:effectLst>
              <a:latin typeface="Tahoma" pitchFamily="34" charset="0"/>
              <a:cs typeface="Tahoma" pitchFamily="34" charset="0"/>
            </a:rPr>
            <a:t>They remind us of the nature and role of our God.</a:t>
          </a:r>
          <a:endParaRPr lang="en-US" sz="2800" b="1" dirty="0">
            <a:solidFill>
              <a:srgbClr val="FFFF00"/>
            </a:solidFill>
            <a:effectLst>
              <a:outerShdw blurRad="38100" dist="38100" dir="2700000" algn="tl">
                <a:srgbClr val="000000">
                  <a:alpha val="43137"/>
                </a:srgbClr>
              </a:outerShdw>
            </a:effectLst>
            <a:latin typeface="Tahoma" pitchFamily="34" charset="0"/>
            <a:cs typeface="Tahoma" pitchFamily="34" charset="0"/>
          </a:endParaRPr>
        </a:p>
      </dgm:t>
    </dgm:pt>
    <dgm:pt modelId="{9ABDA314-D931-4FEF-B817-5732B3CE7807}" type="parTrans" cxnId="{D2F5BF75-49C2-43AC-82BA-631F9F212434}">
      <dgm:prSet/>
      <dgm:spPr/>
      <dgm:t>
        <a:bodyPr/>
        <a:lstStyle/>
        <a:p>
          <a:endParaRPr lang="en-US"/>
        </a:p>
      </dgm:t>
    </dgm:pt>
    <dgm:pt modelId="{BB17A789-3900-4059-AE21-87B4FCB5F525}" type="sibTrans" cxnId="{D2F5BF75-49C2-43AC-82BA-631F9F212434}">
      <dgm:prSet/>
      <dgm:spPr/>
      <dgm:t>
        <a:bodyPr/>
        <a:lstStyle/>
        <a:p>
          <a:endParaRPr lang="en-US"/>
        </a:p>
      </dgm:t>
    </dgm:pt>
    <dgm:pt modelId="{6F961CB6-96C8-4EA1-9D8F-D22AA425DA5F}">
      <dgm:prSet phldrT="[Text]" custT="1"/>
      <dgm:spPr>
        <a:solidFill>
          <a:srgbClr val="996633"/>
        </a:solidFill>
        <a:ln>
          <a:noFill/>
        </a:ln>
        <a:effectLst>
          <a:softEdge rad="127000"/>
        </a:effectLst>
      </dgm:spPr>
      <dgm:t>
        <a:bodyPr/>
        <a:lstStyle/>
        <a:p>
          <a:pPr>
            <a:lnSpc>
              <a:spcPct val="100000"/>
            </a:lnSpc>
            <a:spcBef>
              <a:spcPts val="600"/>
            </a:spcBef>
            <a:spcAft>
              <a:spcPts val="600"/>
            </a:spcAft>
          </a:pPr>
          <a:r>
            <a:rPr lang="en-US" sz="2400" b="1" dirty="0" smtClean="0">
              <a:solidFill>
                <a:schemeClr val="tx1"/>
              </a:solidFill>
              <a:effectLst>
                <a:outerShdw blurRad="38100" dist="38100" dir="2700000" algn="tl">
                  <a:srgbClr val="000000">
                    <a:alpha val="43137"/>
                  </a:srgbClr>
                </a:outerShdw>
              </a:effectLst>
              <a:latin typeface="Tahoma" pitchFamily="34" charset="0"/>
              <a:cs typeface="Tahoma" pitchFamily="34" charset="0"/>
            </a:rPr>
            <a:t>“For You are not a God who takes pleasure in wickedness, nor shall evil dwell with You.” (5:4)</a:t>
          </a:r>
          <a:endParaRPr lang="en-US" sz="2400" b="1" dirty="0">
            <a:solidFill>
              <a:schemeClr val="tx1"/>
            </a:solidFill>
            <a:effectLst>
              <a:outerShdw blurRad="38100" dist="38100" dir="2700000" algn="tl">
                <a:srgbClr val="000000">
                  <a:alpha val="43137"/>
                </a:srgbClr>
              </a:outerShdw>
            </a:effectLst>
            <a:latin typeface="Tahoma" pitchFamily="34" charset="0"/>
            <a:cs typeface="Tahoma" pitchFamily="34" charset="0"/>
          </a:endParaRPr>
        </a:p>
      </dgm:t>
    </dgm:pt>
    <dgm:pt modelId="{FCA749FD-7633-4804-B299-CB4FC6679935}" type="parTrans" cxnId="{542E573E-1102-421B-B921-ACAF22EF482E}">
      <dgm:prSet/>
      <dgm:spPr/>
      <dgm:t>
        <a:bodyPr/>
        <a:lstStyle/>
        <a:p>
          <a:endParaRPr lang="en-US"/>
        </a:p>
      </dgm:t>
    </dgm:pt>
    <dgm:pt modelId="{316BBAF2-9A30-4519-A12A-8B4418DE998E}" type="sibTrans" cxnId="{542E573E-1102-421B-B921-ACAF22EF482E}">
      <dgm:prSet/>
      <dgm:spPr/>
      <dgm:t>
        <a:bodyPr/>
        <a:lstStyle/>
        <a:p>
          <a:endParaRPr lang="en-US"/>
        </a:p>
      </dgm:t>
    </dgm:pt>
    <dgm:pt modelId="{0794D604-6259-42E3-A078-ADD0C25ED413}">
      <dgm:prSet phldrT="[Text]" custT="1"/>
      <dgm:spPr>
        <a:solidFill>
          <a:srgbClr val="996633"/>
        </a:solidFill>
        <a:ln>
          <a:noFill/>
        </a:ln>
        <a:effectLst>
          <a:softEdge rad="127000"/>
        </a:effectLst>
      </dgm:spPr>
      <dgm:t>
        <a:bodyPr/>
        <a:lstStyle/>
        <a:p>
          <a:pPr>
            <a:lnSpc>
              <a:spcPct val="100000"/>
            </a:lnSpc>
            <a:spcBef>
              <a:spcPts val="600"/>
            </a:spcBef>
            <a:spcAft>
              <a:spcPts val="600"/>
            </a:spcAft>
          </a:pPr>
          <a:r>
            <a:rPr lang="en-US" sz="2400" b="1" dirty="0" smtClean="0">
              <a:solidFill>
                <a:schemeClr val="tx1"/>
              </a:solidFill>
              <a:effectLst>
                <a:outerShdw blurRad="38100" dist="38100" dir="2700000" algn="tl">
                  <a:srgbClr val="000000">
                    <a:alpha val="43137"/>
                  </a:srgbClr>
                </a:outerShdw>
              </a:effectLst>
              <a:latin typeface="Tahoma" pitchFamily="34" charset="0"/>
              <a:cs typeface="Tahoma" pitchFamily="34" charset="0"/>
            </a:rPr>
            <a:t>“For the kingdom is the Lord’s, and He rules over the nations.”  (22:28)</a:t>
          </a:r>
          <a:endParaRPr lang="en-US" sz="2400" b="1" dirty="0">
            <a:solidFill>
              <a:schemeClr val="tx1"/>
            </a:solidFill>
            <a:effectLst>
              <a:outerShdw blurRad="38100" dist="38100" dir="2700000" algn="tl">
                <a:srgbClr val="000000">
                  <a:alpha val="43137"/>
                </a:srgbClr>
              </a:outerShdw>
            </a:effectLst>
            <a:latin typeface="Tahoma" pitchFamily="34" charset="0"/>
            <a:cs typeface="Tahoma" pitchFamily="34" charset="0"/>
          </a:endParaRPr>
        </a:p>
      </dgm:t>
    </dgm:pt>
    <dgm:pt modelId="{32589334-0E60-4AEF-BEB5-4E7BCEB039D5}" type="parTrans" cxnId="{C13DE2A2-90BF-4198-8742-8F1D622261EB}">
      <dgm:prSet/>
      <dgm:spPr/>
      <dgm:t>
        <a:bodyPr/>
        <a:lstStyle/>
        <a:p>
          <a:endParaRPr lang="en-US"/>
        </a:p>
      </dgm:t>
    </dgm:pt>
    <dgm:pt modelId="{87DF4D9E-2C1B-4E51-AFE3-A77AEDA7A336}" type="sibTrans" cxnId="{C13DE2A2-90BF-4198-8742-8F1D622261EB}">
      <dgm:prSet/>
      <dgm:spPr/>
      <dgm:t>
        <a:bodyPr/>
        <a:lstStyle/>
        <a:p>
          <a:endParaRPr lang="en-US"/>
        </a:p>
      </dgm:t>
    </dgm:pt>
    <dgm:pt modelId="{883B2081-C8E1-425B-A714-B3C0DD82B522}" type="pres">
      <dgm:prSet presAssocID="{09CEA374-FFEC-44E8-985D-88B9AF8540F2}" presName="linear" presStyleCnt="0">
        <dgm:presLayoutVars>
          <dgm:dir/>
          <dgm:animLvl val="lvl"/>
          <dgm:resizeHandles val="exact"/>
        </dgm:presLayoutVars>
      </dgm:prSet>
      <dgm:spPr/>
      <dgm:t>
        <a:bodyPr/>
        <a:lstStyle/>
        <a:p>
          <a:endParaRPr lang="en-US"/>
        </a:p>
      </dgm:t>
    </dgm:pt>
    <dgm:pt modelId="{59DFC632-3DE3-4BB2-8A45-510B82959B29}" type="pres">
      <dgm:prSet presAssocID="{E857A4E8-B1B4-4579-B894-9299B8151C62}" presName="parentLin" presStyleCnt="0"/>
      <dgm:spPr/>
    </dgm:pt>
    <dgm:pt modelId="{5BF3F189-779C-40EA-9363-63100B4540B5}" type="pres">
      <dgm:prSet presAssocID="{E857A4E8-B1B4-4579-B894-9299B8151C62}" presName="parentLeftMargin" presStyleLbl="node1" presStyleIdx="0" presStyleCnt="1"/>
      <dgm:spPr/>
      <dgm:t>
        <a:bodyPr/>
        <a:lstStyle/>
        <a:p>
          <a:endParaRPr lang="en-US"/>
        </a:p>
      </dgm:t>
    </dgm:pt>
    <dgm:pt modelId="{BFFC1794-4F53-40E7-BCDD-EFBE00C0647C}" type="pres">
      <dgm:prSet presAssocID="{E857A4E8-B1B4-4579-B894-9299B8151C62}" presName="parentText" presStyleLbl="node1" presStyleIdx="0" presStyleCnt="1" custScaleX="104505" custScaleY="75841" custLinFactNeighborY="9410">
        <dgm:presLayoutVars>
          <dgm:chMax val="0"/>
          <dgm:bulletEnabled val="1"/>
        </dgm:presLayoutVars>
      </dgm:prSet>
      <dgm:spPr/>
      <dgm:t>
        <a:bodyPr/>
        <a:lstStyle/>
        <a:p>
          <a:endParaRPr lang="en-US"/>
        </a:p>
      </dgm:t>
    </dgm:pt>
    <dgm:pt modelId="{73EC8A02-3D14-4D89-9875-51A3773947E1}" type="pres">
      <dgm:prSet presAssocID="{E857A4E8-B1B4-4579-B894-9299B8151C62}" presName="negativeSpace" presStyleCnt="0"/>
      <dgm:spPr/>
    </dgm:pt>
    <dgm:pt modelId="{2DDEA9CD-56DA-4440-8483-EA0B42210743}" type="pres">
      <dgm:prSet presAssocID="{E857A4E8-B1B4-4579-B894-9299B8151C62}" presName="childText" presStyleLbl="conFgAcc1" presStyleIdx="0" presStyleCnt="1" custLinFactNeighborY="17995">
        <dgm:presLayoutVars>
          <dgm:bulletEnabled val="1"/>
        </dgm:presLayoutVars>
      </dgm:prSet>
      <dgm:spPr/>
      <dgm:t>
        <a:bodyPr/>
        <a:lstStyle/>
        <a:p>
          <a:endParaRPr lang="en-US"/>
        </a:p>
      </dgm:t>
    </dgm:pt>
  </dgm:ptLst>
  <dgm:cxnLst>
    <dgm:cxn modelId="{EF876067-79C5-4BAC-A5D3-007129667643}" type="presOf" srcId="{E857A4E8-B1B4-4579-B894-9299B8151C62}" destId="{BFFC1794-4F53-40E7-BCDD-EFBE00C0647C}" srcOrd="1" destOrd="0" presId="urn:microsoft.com/office/officeart/2005/8/layout/list1"/>
    <dgm:cxn modelId="{3D1E3029-2BC5-4673-A668-E2D8E6B80AD0}" type="presOf" srcId="{6F961CB6-96C8-4EA1-9D8F-D22AA425DA5F}" destId="{2DDEA9CD-56DA-4440-8483-EA0B42210743}" srcOrd="0" destOrd="0" presId="urn:microsoft.com/office/officeart/2005/8/layout/list1"/>
    <dgm:cxn modelId="{D2F5BF75-49C2-43AC-82BA-631F9F212434}" srcId="{09CEA374-FFEC-44E8-985D-88B9AF8540F2}" destId="{E857A4E8-B1B4-4579-B894-9299B8151C62}" srcOrd="0" destOrd="0" parTransId="{9ABDA314-D931-4FEF-B817-5732B3CE7807}" sibTransId="{BB17A789-3900-4059-AE21-87B4FCB5F525}"/>
    <dgm:cxn modelId="{0A988307-148B-409B-B31B-B0BBEF5957AB}" type="presOf" srcId="{09CEA374-FFEC-44E8-985D-88B9AF8540F2}" destId="{883B2081-C8E1-425B-A714-B3C0DD82B522}" srcOrd="0" destOrd="0" presId="urn:microsoft.com/office/officeart/2005/8/layout/list1"/>
    <dgm:cxn modelId="{542E573E-1102-421B-B921-ACAF22EF482E}" srcId="{E857A4E8-B1B4-4579-B894-9299B8151C62}" destId="{6F961CB6-96C8-4EA1-9D8F-D22AA425DA5F}" srcOrd="0" destOrd="0" parTransId="{FCA749FD-7633-4804-B299-CB4FC6679935}" sibTransId="{316BBAF2-9A30-4519-A12A-8B4418DE998E}"/>
    <dgm:cxn modelId="{F9F0D904-458B-4E0A-9E68-A567191DFB19}" type="presOf" srcId="{0794D604-6259-42E3-A078-ADD0C25ED413}" destId="{2DDEA9CD-56DA-4440-8483-EA0B42210743}" srcOrd="0" destOrd="1" presId="urn:microsoft.com/office/officeart/2005/8/layout/list1"/>
    <dgm:cxn modelId="{89A59F0F-0C00-4E09-B272-1C4CADECD90F}" type="presOf" srcId="{E857A4E8-B1B4-4579-B894-9299B8151C62}" destId="{5BF3F189-779C-40EA-9363-63100B4540B5}" srcOrd="0" destOrd="0" presId="urn:microsoft.com/office/officeart/2005/8/layout/list1"/>
    <dgm:cxn modelId="{C13DE2A2-90BF-4198-8742-8F1D622261EB}" srcId="{E857A4E8-B1B4-4579-B894-9299B8151C62}" destId="{0794D604-6259-42E3-A078-ADD0C25ED413}" srcOrd="1" destOrd="0" parTransId="{32589334-0E60-4AEF-BEB5-4E7BCEB039D5}" sibTransId="{87DF4D9E-2C1B-4E51-AFE3-A77AEDA7A336}"/>
    <dgm:cxn modelId="{1F2F4F12-1006-4181-9182-9E0E6FE6DC62}" type="presParOf" srcId="{883B2081-C8E1-425B-A714-B3C0DD82B522}" destId="{59DFC632-3DE3-4BB2-8A45-510B82959B29}" srcOrd="0" destOrd="0" presId="urn:microsoft.com/office/officeart/2005/8/layout/list1"/>
    <dgm:cxn modelId="{BA565047-7306-4622-A7F2-753E01AF400A}" type="presParOf" srcId="{59DFC632-3DE3-4BB2-8A45-510B82959B29}" destId="{5BF3F189-779C-40EA-9363-63100B4540B5}" srcOrd="0" destOrd="0" presId="urn:microsoft.com/office/officeart/2005/8/layout/list1"/>
    <dgm:cxn modelId="{809E4666-1CC0-4F87-B94E-47BEE570E3AA}" type="presParOf" srcId="{59DFC632-3DE3-4BB2-8A45-510B82959B29}" destId="{BFFC1794-4F53-40E7-BCDD-EFBE00C0647C}" srcOrd="1" destOrd="0" presId="urn:microsoft.com/office/officeart/2005/8/layout/list1"/>
    <dgm:cxn modelId="{B2C01732-781A-4A3C-A71F-8C046589BADF}" type="presParOf" srcId="{883B2081-C8E1-425B-A714-B3C0DD82B522}" destId="{73EC8A02-3D14-4D89-9875-51A3773947E1}" srcOrd="1" destOrd="0" presId="urn:microsoft.com/office/officeart/2005/8/layout/list1"/>
    <dgm:cxn modelId="{6BBE1DE8-BCF4-4C36-925F-2A82487B2948}" type="presParOf" srcId="{883B2081-C8E1-425B-A714-B3C0DD82B522}" destId="{2DDEA9CD-56DA-4440-8483-EA0B42210743}" srcOrd="2" destOrd="0" presId="urn:microsoft.com/office/officeart/2005/8/layout/list1"/>
  </dgm:cxnLst>
  <dgm:bg/>
  <dgm:whole/>
</dgm:dataModel>
</file>

<file path=ppt/diagrams/data6.xml><?xml version="1.0" encoding="utf-8"?>
<dgm:dataModel xmlns:dgm="http://schemas.openxmlformats.org/drawingml/2006/diagram" xmlns:a="http://schemas.openxmlformats.org/drawingml/2006/main">
  <dgm:ptLst>
    <dgm:pt modelId="{09CEA374-FFEC-44E8-985D-88B9AF8540F2}"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E857A4E8-B1B4-4579-B894-9299B8151C62}">
      <dgm:prSet phldrT="[Text]" custT="1"/>
      <dgm:spPr>
        <a:solidFill>
          <a:srgbClr val="0000FF"/>
        </a:solidFill>
      </dgm:spPr>
      <dgm:t>
        <a:bodyPr/>
        <a:lstStyle/>
        <a:p>
          <a:r>
            <a:rPr lang="en-US" sz="2800" b="1" dirty="0" smtClean="0">
              <a:solidFill>
                <a:srgbClr val="FFFF00"/>
              </a:solidFill>
              <a:effectLst>
                <a:outerShdw blurRad="38100" dist="38100" dir="2700000" algn="tl">
                  <a:srgbClr val="000000">
                    <a:alpha val="43137"/>
                  </a:srgbClr>
                </a:outerShdw>
              </a:effectLst>
              <a:latin typeface="Tahoma" pitchFamily="34" charset="0"/>
              <a:cs typeface="Tahoma" pitchFamily="34" charset="0"/>
            </a:rPr>
            <a:t>They remind us of the nature and role of our God.</a:t>
          </a:r>
          <a:endParaRPr lang="en-US" sz="2800" b="1" dirty="0">
            <a:solidFill>
              <a:srgbClr val="FFFF00"/>
            </a:solidFill>
            <a:effectLst>
              <a:outerShdw blurRad="38100" dist="38100" dir="2700000" algn="tl">
                <a:srgbClr val="000000">
                  <a:alpha val="43137"/>
                </a:srgbClr>
              </a:outerShdw>
            </a:effectLst>
            <a:latin typeface="Tahoma" pitchFamily="34" charset="0"/>
            <a:cs typeface="Tahoma" pitchFamily="34" charset="0"/>
          </a:endParaRPr>
        </a:p>
      </dgm:t>
    </dgm:pt>
    <dgm:pt modelId="{9ABDA314-D931-4FEF-B817-5732B3CE7807}" type="parTrans" cxnId="{D2F5BF75-49C2-43AC-82BA-631F9F212434}">
      <dgm:prSet/>
      <dgm:spPr/>
      <dgm:t>
        <a:bodyPr/>
        <a:lstStyle/>
        <a:p>
          <a:endParaRPr lang="en-US"/>
        </a:p>
      </dgm:t>
    </dgm:pt>
    <dgm:pt modelId="{BB17A789-3900-4059-AE21-87B4FCB5F525}" type="sibTrans" cxnId="{D2F5BF75-49C2-43AC-82BA-631F9F212434}">
      <dgm:prSet/>
      <dgm:spPr/>
      <dgm:t>
        <a:bodyPr/>
        <a:lstStyle/>
        <a:p>
          <a:endParaRPr lang="en-US"/>
        </a:p>
      </dgm:t>
    </dgm:pt>
    <dgm:pt modelId="{6F961CB6-96C8-4EA1-9D8F-D22AA425DA5F}">
      <dgm:prSet phldrT="[Text]" custT="1"/>
      <dgm:spPr>
        <a:solidFill>
          <a:srgbClr val="996633"/>
        </a:solidFill>
        <a:ln>
          <a:noFill/>
        </a:ln>
        <a:effectLst>
          <a:softEdge rad="127000"/>
        </a:effectLst>
      </dgm:spPr>
      <dgm:t>
        <a:bodyPr/>
        <a:lstStyle/>
        <a:p>
          <a:pPr>
            <a:lnSpc>
              <a:spcPct val="100000"/>
            </a:lnSpc>
            <a:spcBef>
              <a:spcPts val="600"/>
            </a:spcBef>
            <a:spcAft>
              <a:spcPts val="600"/>
            </a:spcAft>
          </a:pPr>
          <a:endParaRPr lang="en-US" sz="2400" b="1" dirty="0">
            <a:solidFill>
              <a:schemeClr val="tx1"/>
            </a:solidFill>
            <a:effectLst>
              <a:outerShdw blurRad="38100" dist="38100" dir="2700000" algn="tl">
                <a:srgbClr val="000000">
                  <a:alpha val="43137"/>
                </a:srgbClr>
              </a:outerShdw>
            </a:effectLst>
            <a:latin typeface="Tahoma" pitchFamily="34" charset="0"/>
            <a:cs typeface="Tahoma" pitchFamily="34" charset="0"/>
          </a:endParaRPr>
        </a:p>
      </dgm:t>
    </dgm:pt>
    <dgm:pt modelId="{FCA749FD-7633-4804-B299-CB4FC6679935}" type="parTrans" cxnId="{542E573E-1102-421B-B921-ACAF22EF482E}">
      <dgm:prSet/>
      <dgm:spPr/>
      <dgm:t>
        <a:bodyPr/>
        <a:lstStyle/>
        <a:p>
          <a:endParaRPr lang="en-US"/>
        </a:p>
      </dgm:t>
    </dgm:pt>
    <dgm:pt modelId="{316BBAF2-9A30-4519-A12A-8B4418DE998E}" type="sibTrans" cxnId="{542E573E-1102-421B-B921-ACAF22EF482E}">
      <dgm:prSet/>
      <dgm:spPr/>
      <dgm:t>
        <a:bodyPr/>
        <a:lstStyle/>
        <a:p>
          <a:endParaRPr lang="en-US"/>
        </a:p>
      </dgm:t>
    </dgm:pt>
    <dgm:pt modelId="{9C10A262-90CD-45B3-A1B4-79F980199455}">
      <dgm:prSet phldrT="[Text]" custT="1"/>
      <dgm:spPr>
        <a:solidFill>
          <a:srgbClr val="996633"/>
        </a:solidFill>
        <a:ln>
          <a:noFill/>
        </a:ln>
        <a:effectLst>
          <a:softEdge rad="127000"/>
        </a:effectLst>
      </dgm:spPr>
      <dgm:t>
        <a:bodyPr/>
        <a:lstStyle/>
        <a:p>
          <a:pPr>
            <a:lnSpc>
              <a:spcPct val="100000"/>
            </a:lnSpc>
            <a:spcBef>
              <a:spcPts val="600"/>
            </a:spcBef>
            <a:spcAft>
              <a:spcPts val="600"/>
            </a:spcAft>
          </a:pPr>
          <a:r>
            <a:rPr lang="en-US" sz="2400" b="1" dirty="0" smtClean="0">
              <a:solidFill>
                <a:schemeClr val="tx1"/>
              </a:solidFill>
              <a:effectLst>
                <a:outerShdw blurRad="38100" dist="38100" dir="2700000" algn="tl">
                  <a:srgbClr val="000000">
                    <a:alpha val="43137"/>
                  </a:srgbClr>
                </a:outerShdw>
              </a:effectLst>
              <a:latin typeface="Tahoma" pitchFamily="34" charset="0"/>
              <a:cs typeface="Tahoma" pitchFamily="34" charset="0"/>
            </a:rPr>
            <a:t>“Your mercy, O Lord, is in the heavens; Your faithfulness reaches to the clouds. Your righteousness is like the great mountains; Your judgments are a great deep; O Lord, You preserve man and beast. </a:t>
          </a:r>
          <a:r>
            <a:rPr lang="en-US" sz="2400" b="1" u="sng" dirty="0" smtClean="0">
              <a:solidFill>
                <a:schemeClr val="tx1"/>
              </a:solidFill>
              <a:effectLst>
                <a:outerShdw blurRad="38100" dist="38100" dir="2700000" algn="tl">
                  <a:srgbClr val="000000">
                    <a:alpha val="43137"/>
                  </a:srgbClr>
                </a:outerShdw>
              </a:effectLst>
              <a:latin typeface="Tahoma" pitchFamily="34" charset="0"/>
              <a:cs typeface="Tahoma" pitchFamily="34" charset="0"/>
            </a:rPr>
            <a:t>How precious is Your </a:t>
          </a:r>
          <a:r>
            <a:rPr lang="en-US" sz="2400" b="1" u="sng" dirty="0" err="1" smtClean="0">
              <a:solidFill>
                <a:schemeClr val="tx1"/>
              </a:solidFill>
              <a:effectLst>
                <a:outerShdw blurRad="38100" dist="38100" dir="2700000" algn="tl">
                  <a:srgbClr val="000000">
                    <a:alpha val="43137"/>
                  </a:srgbClr>
                </a:outerShdw>
              </a:effectLst>
              <a:latin typeface="Tahoma" pitchFamily="34" charset="0"/>
              <a:cs typeface="Tahoma" pitchFamily="34" charset="0"/>
            </a:rPr>
            <a:t>lovingkindness</a:t>
          </a:r>
          <a:r>
            <a:rPr lang="en-US" sz="2400" b="1" u="sng" dirty="0" smtClean="0">
              <a:solidFill>
                <a:schemeClr val="tx1"/>
              </a:solidFill>
              <a:effectLst>
                <a:outerShdw blurRad="38100" dist="38100" dir="2700000" algn="tl">
                  <a:srgbClr val="000000">
                    <a:alpha val="43137"/>
                  </a:srgbClr>
                </a:outerShdw>
              </a:effectLst>
              <a:latin typeface="Tahoma" pitchFamily="34" charset="0"/>
              <a:cs typeface="Tahoma" pitchFamily="34" charset="0"/>
            </a:rPr>
            <a:t>, O God! Therefore the children of men put their trust under the shadow of Your wings.”</a:t>
          </a:r>
          <a:r>
            <a:rPr lang="en-US" sz="2400" b="1" dirty="0" smtClean="0">
              <a:solidFill>
                <a:schemeClr val="tx1"/>
              </a:solidFill>
              <a:effectLst>
                <a:outerShdw blurRad="38100" dist="38100" dir="2700000" algn="tl">
                  <a:srgbClr val="000000">
                    <a:alpha val="43137"/>
                  </a:srgbClr>
                </a:outerShdw>
              </a:effectLst>
              <a:latin typeface="Tahoma" pitchFamily="34" charset="0"/>
              <a:cs typeface="Tahoma" pitchFamily="34" charset="0"/>
            </a:rPr>
            <a:t>  (36:6-7)</a:t>
          </a:r>
          <a:endParaRPr lang="en-US" sz="2400" b="1" dirty="0">
            <a:solidFill>
              <a:schemeClr val="tx1"/>
            </a:solidFill>
            <a:effectLst>
              <a:outerShdw blurRad="38100" dist="38100" dir="2700000" algn="tl">
                <a:srgbClr val="000000">
                  <a:alpha val="43137"/>
                </a:srgbClr>
              </a:outerShdw>
            </a:effectLst>
            <a:latin typeface="Tahoma" pitchFamily="34" charset="0"/>
            <a:cs typeface="Tahoma" pitchFamily="34" charset="0"/>
          </a:endParaRPr>
        </a:p>
      </dgm:t>
    </dgm:pt>
    <dgm:pt modelId="{DA50D1DB-9F73-4264-B539-05E23342B517}" type="parTrans" cxnId="{AE04C8B5-F095-4A34-AB9B-9C5BBCC8E079}">
      <dgm:prSet/>
      <dgm:spPr/>
      <dgm:t>
        <a:bodyPr/>
        <a:lstStyle/>
        <a:p>
          <a:endParaRPr lang="en-US"/>
        </a:p>
      </dgm:t>
    </dgm:pt>
    <dgm:pt modelId="{4810B9CD-D2F9-463C-AE83-35B1FB8AB065}" type="sibTrans" cxnId="{AE04C8B5-F095-4A34-AB9B-9C5BBCC8E079}">
      <dgm:prSet/>
      <dgm:spPr/>
      <dgm:t>
        <a:bodyPr/>
        <a:lstStyle/>
        <a:p>
          <a:endParaRPr lang="en-US"/>
        </a:p>
      </dgm:t>
    </dgm:pt>
    <dgm:pt modelId="{883B2081-C8E1-425B-A714-B3C0DD82B522}" type="pres">
      <dgm:prSet presAssocID="{09CEA374-FFEC-44E8-985D-88B9AF8540F2}" presName="linear" presStyleCnt="0">
        <dgm:presLayoutVars>
          <dgm:dir/>
          <dgm:animLvl val="lvl"/>
          <dgm:resizeHandles val="exact"/>
        </dgm:presLayoutVars>
      </dgm:prSet>
      <dgm:spPr/>
      <dgm:t>
        <a:bodyPr/>
        <a:lstStyle/>
        <a:p>
          <a:endParaRPr lang="en-US"/>
        </a:p>
      </dgm:t>
    </dgm:pt>
    <dgm:pt modelId="{59DFC632-3DE3-4BB2-8A45-510B82959B29}" type="pres">
      <dgm:prSet presAssocID="{E857A4E8-B1B4-4579-B894-9299B8151C62}" presName="parentLin" presStyleCnt="0"/>
      <dgm:spPr/>
    </dgm:pt>
    <dgm:pt modelId="{5BF3F189-779C-40EA-9363-63100B4540B5}" type="pres">
      <dgm:prSet presAssocID="{E857A4E8-B1B4-4579-B894-9299B8151C62}" presName="parentLeftMargin" presStyleLbl="node1" presStyleIdx="0" presStyleCnt="1"/>
      <dgm:spPr/>
      <dgm:t>
        <a:bodyPr/>
        <a:lstStyle/>
        <a:p>
          <a:endParaRPr lang="en-US"/>
        </a:p>
      </dgm:t>
    </dgm:pt>
    <dgm:pt modelId="{BFFC1794-4F53-40E7-BCDD-EFBE00C0647C}" type="pres">
      <dgm:prSet presAssocID="{E857A4E8-B1B4-4579-B894-9299B8151C62}" presName="parentText" presStyleLbl="node1" presStyleIdx="0" presStyleCnt="1" custScaleX="104505" custScaleY="75841" custLinFactNeighborY="9410">
        <dgm:presLayoutVars>
          <dgm:chMax val="0"/>
          <dgm:bulletEnabled val="1"/>
        </dgm:presLayoutVars>
      </dgm:prSet>
      <dgm:spPr/>
      <dgm:t>
        <a:bodyPr/>
        <a:lstStyle/>
        <a:p>
          <a:endParaRPr lang="en-US"/>
        </a:p>
      </dgm:t>
    </dgm:pt>
    <dgm:pt modelId="{73EC8A02-3D14-4D89-9875-51A3773947E1}" type="pres">
      <dgm:prSet presAssocID="{E857A4E8-B1B4-4579-B894-9299B8151C62}" presName="negativeSpace" presStyleCnt="0"/>
      <dgm:spPr/>
    </dgm:pt>
    <dgm:pt modelId="{2DDEA9CD-56DA-4440-8483-EA0B42210743}" type="pres">
      <dgm:prSet presAssocID="{E857A4E8-B1B4-4579-B894-9299B8151C62}" presName="childText" presStyleLbl="conFgAcc1" presStyleIdx="0" presStyleCnt="1" custLinFactNeighborY="17995">
        <dgm:presLayoutVars>
          <dgm:bulletEnabled val="1"/>
        </dgm:presLayoutVars>
      </dgm:prSet>
      <dgm:spPr/>
      <dgm:t>
        <a:bodyPr/>
        <a:lstStyle/>
        <a:p>
          <a:endParaRPr lang="en-US"/>
        </a:p>
      </dgm:t>
    </dgm:pt>
  </dgm:ptLst>
  <dgm:cxnLst>
    <dgm:cxn modelId="{BD7BB4F2-9961-43E9-9EB1-341A96996373}" type="presOf" srcId="{E857A4E8-B1B4-4579-B894-9299B8151C62}" destId="{5BF3F189-779C-40EA-9363-63100B4540B5}" srcOrd="0" destOrd="0" presId="urn:microsoft.com/office/officeart/2005/8/layout/list1"/>
    <dgm:cxn modelId="{80534A9B-7C85-44C7-AE9B-A761656E0424}" type="presOf" srcId="{9C10A262-90CD-45B3-A1B4-79F980199455}" destId="{2DDEA9CD-56DA-4440-8483-EA0B42210743}" srcOrd="0" destOrd="1" presId="urn:microsoft.com/office/officeart/2005/8/layout/list1"/>
    <dgm:cxn modelId="{B29E696D-205E-4D9D-869A-E9175B852D93}" type="presOf" srcId="{E857A4E8-B1B4-4579-B894-9299B8151C62}" destId="{BFFC1794-4F53-40E7-BCDD-EFBE00C0647C}" srcOrd="1" destOrd="0" presId="urn:microsoft.com/office/officeart/2005/8/layout/list1"/>
    <dgm:cxn modelId="{D2F5BF75-49C2-43AC-82BA-631F9F212434}" srcId="{09CEA374-FFEC-44E8-985D-88B9AF8540F2}" destId="{E857A4E8-B1B4-4579-B894-9299B8151C62}" srcOrd="0" destOrd="0" parTransId="{9ABDA314-D931-4FEF-B817-5732B3CE7807}" sibTransId="{BB17A789-3900-4059-AE21-87B4FCB5F525}"/>
    <dgm:cxn modelId="{542E573E-1102-421B-B921-ACAF22EF482E}" srcId="{E857A4E8-B1B4-4579-B894-9299B8151C62}" destId="{6F961CB6-96C8-4EA1-9D8F-D22AA425DA5F}" srcOrd="0" destOrd="0" parTransId="{FCA749FD-7633-4804-B299-CB4FC6679935}" sibTransId="{316BBAF2-9A30-4519-A12A-8B4418DE998E}"/>
    <dgm:cxn modelId="{BDB8A68F-5270-4CC8-9143-0548C90C3DE0}" type="presOf" srcId="{6F961CB6-96C8-4EA1-9D8F-D22AA425DA5F}" destId="{2DDEA9CD-56DA-4440-8483-EA0B42210743}" srcOrd="0" destOrd="0" presId="urn:microsoft.com/office/officeart/2005/8/layout/list1"/>
    <dgm:cxn modelId="{AE04C8B5-F095-4A34-AB9B-9C5BBCC8E079}" srcId="{E857A4E8-B1B4-4579-B894-9299B8151C62}" destId="{9C10A262-90CD-45B3-A1B4-79F980199455}" srcOrd="1" destOrd="0" parTransId="{DA50D1DB-9F73-4264-B539-05E23342B517}" sibTransId="{4810B9CD-D2F9-463C-AE83-35B1FB8AB065}"/>
    <dgm:cxn modelId="{36AF20B3-93C3-4462-8D44-722FC1FAB7F5}" type="presOf" srcId="{09CEA374-FFEC-44E8-985D-88B9AF8540F2}" destId="{883B2081-C8E1-425B-A714-B3C0DD82B522}" srcOrd="0" destOrd="0" presId="urn:microsoft.com/office/officeart/2005/8/layout/list1"/>
    <dgm:cxn modelId="{61A79D70-73F3-4FB0-8BA4-287F4E2887F4}" type="presParOf" srcId="{883B2081-C8E1-425B-A714-B3C0DD82B522}" destId="{59DFC632-3DE3-4BB2-8A45-510B82959B29}" srcOrd="0" destOrd="0" presId="urn:microsoft.com/office/officeart/2005/8/layout/list1"/>
    <dgm:cxn modelId="{CC56AF4C-933C-45E1-BA6D-A5A037A227BE}" type="presParOf" srcId="{59DFC632-3DE3-4BB2-8A45-510B82959B29}" destId="{5BF3F189-779C-40EA-9363-63100B4540B5}" srcOrd="0" destOrd="0" presId="urn:microsoft.com/office/officeart/2005/8/layout/list1"/>
    <dgm:cxn modelId="{02647809-3706-4915-B93A-635A767B8571}" type="presParOf" srcId="{59DFC632-3DE3-4BB2-8A45-510B82959B29}" destId="{BFFC1794-4F53-40E7-BCDD-EFBE00C0647C}" srcOrd="1" destOrd="0" presId="urn:microsoft.com/office/officeart/2005/8/layout/list1"/>
    <dgm:cxn modelId="{F6F09DBD-B9A6-4D72-BF50-6A8346402859}" type="presParOf" srcId="{883B2081-C8E1-425B-A714-B3C0DD82B522}" destId="{73EC8A02-3D14-4D89-9875-51A3773947E1}" srcOrd="1" destOrd="0" presId="urn:microsoft.com/office/officeart/2005/8/layout/list1"/>
    <dgm:cxn modelId="{C6E45115-E187-4B27-8CE2-DC085730D669}" type="presParOf" srcId="{883B2081-C8E1-425B-A714-B3C0DD82B522}" destId="{2DDEA9CD-56DA-4440-8483-EA0B42210743}" srcOrd="2" destOrd="0" presId="urn:microsoft.com/office/officeart/2005/8/layout/list1"/>
  </dgm:cxnLst>
  <dgm:bg/>
  <dgm:whole/>
</dgm:dataModel>
</file>

<file path=ppt/diagrams/data7.xml><?xml version="1.0" encoding="utf-8"?>
<dgm:dataModel xmlns:dgm="http://schemas.openxmlformats.org/drawingml/2006/diagram" xmlns:a="http://schemas.openxmlformats.org/drawingml/2006/main">
  <dgm:ptLst>
    <dgm:pt modelId="{09CEA374-FFEC-44E8-985D-88B9AF8540F2}"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E946D9DF-5AE8-450D-A7B0-E905BE10C22D}">
      <dgm:prSet phldrT="[Text]" custT="1"/>
      <dgm:spPr>
        <a:solidFill>
          <a:srgbClr val="0000FF"/>
        </a:solidFill>
      </dgm:spPr>
      <dgm:t>
        <a:bodyPr/>
        <a:lstStyle/>
        <a:p>
          <a:r>
            <a:rPr lang="en-US" sz="2800" b="1" dirty="0" smtClean="0">
              <a:solidFill>
                <a:srgbClr val="FFFF00"/>
              </a:solidFill>
              <a:effectLst>
                <a:outerShdw blurRad="38100" dist="38100" dir="2700000" algn="tl">
                  <a:srgbClr val="000000">
                    <a:alpha val="43137"/>
                  </a:srgbClr>
                </a:outerShdw>
              </a:effectLst>
              <a:latin typeface="Tahoma" pitchFamily="34" charset="0"/>
              <a:cs typeface="Tahoma" pitchFamily="34" charset="0"/>
            </a:rPr>
            <a:t>They remind us of our dependence upon God.</a:t>
          </a:r>
          <a:endParaRPr lang="en-US" sz="2800" b="1" dirty="0">
            <a:solidFill>
              <a:srgbClr val="FFFF00"/>
            </a:solidFill>
            <a:effectLst>
              <a:outerShdw blurRad="38100" dist="38100" dir="2700000" algn="tl">
                <a:srgbClr val="000000">
                  <a:alpha val="43137"/>
                </a:srgbClr>
              </a:outerShdw>
            </a:effectLst>
            <a:latin typeface="Tahoma" pitchFamily="34" charset="0"/>
            <a:cs typeface="Tahoma" pitchFamily="34" charset="0"/>
          </a:endParaRPr>
        </a:p>
      </dgm:t>
    </dgm:pt>
    <dgm:pt modelId="{279787A3-B58D-47B4-853B-2F0E06DF07D7}" type="parTrans" cxnId="{B433A708-5844-41AE-B20B-62697401DCD3}">
      <dgm:prSet/>
      <dgm:spPr/>
      <dgm:t>
        <a:bodyPr/>
        <a:lstStyle/>
        <a:p>
          <a:endParaRPr lang="en-US"/>
        </a:p>
      </dgm:t>
    </dgm:pt>
    <dgm:pt modelId="{165772FF-EE1F-4231-B555-5606ABF29730}" type="sibTrans" cxnId="{B433A708-5844-41AE-B20B-62697401DCD3}">
      <dgm:prSet/>
      <dgm:spPr/>
      <dgm:t>
        <a:bodyPr/>
        <a:lstStyle/>
        <a:p>
          <a:endParaRPr lang="en-US"/>
        </a:p>
      </dgm:t>
    </dgm:pt>
    <dgm:pt modelId="{82E99FE1-3E04-46A5-A77A-BF6136DB0E68}">
      <dgm:prSet phldrT="[Text]" custT="1"/>
      <dgm:spPr>
        <a:solidFill>
          <a:srgbClr val="0000FF"/>
        </a:solidFill>
        <a:ln>
          <a:noFill/>
        </a:ln>
        <a:effectLst>
          <a:softEdge rad="127000"/>
        </a:effectLst>
      </dgm:spPr>
      <dgm:t>
        <a:bodyPr/>
        <a:lstStyle/>
        <a:p>
          <a:pPr>
            <a:lnSpc>
              <a:spcPct val="100000"/>
            </a:lnSpc>
            <a:spcBef>
              <a:spcPts val="600"/>
            </a:spcBef>
            <a:spcAft>
              <a:spcPts val="600"/>
            </a:spcAft>
            <a:tabLst>
              <a:tab pos="2401888" algn="l"/>
            </a:tabLst>
          </a:pPr>
          <a:r>
            <a:rPr lang="en-US" sz="2400" b="1" dirty="0" smtClean="0">
              <a:solidFill>
                <a:schemeClr val="tx1"/>
              </a:solidFill>
              <a:effectLst>
                <a:outerShdw blurRad="38100" dist="38100" dir="2700000" algn="tl">
                  <a:srgbClr val="000000">
                    <a:alpha val="43137"/>
                  </a:srgbClr>
                </a:outerShdw>
              </a:effectLst>
              <a:latin typeface="Tahoma" pitchFamily="34" charset="0"/>
              <a:cs typeface="Tahoma" pitchFamily="34" charset="0"/>
            </a:rPr>
            <a:t>“But You, O Lord, are a shield for me, My glory and the One who lifts up my head.” (3:3)</a:t>
          </a:r>
          <a:endParaRPr lang="en-US" sz="2400" b="1" dirty="0">
            <a:solidFill>
              <a:schemeClr val="tx1"/>
            </a:solidFill>
            <a:effectLst>
              <a:outerShdw blurRad="38100" dist="38100" dir="2700000" algn="tl">
                <a:srgbClr val="000000">
                  <a:alpha val="43137"/>
                </a:srgbClr>
              </a:outerShdw>
            </a:effectLst>
            <a:latin typeface="Tahoma" pitchFamily="34" charset="0"/>
            <a:cs typeface="Tahoma" pitchFamily="34" charset="0"/>
          </a:endParaRPr>
        </a:p>
      </dgm:t>
    </dgm:pt>
    <dgm:pt modelId="{6D1DC09B-2BBF-425A-B570-FE83A3B1C07D}" type="parTrans" cxnId="{A5E0F395-224F-46B3-B679-CEDCD45243FC}">
      <dgm:prSet/>
      <dgm:spPr/>
      <dgm:t>
        <a:bodyPr/>
        <a:lstStyle/>
        <a:p>
          <a:endParaRPr lang="en-US"/>
        </a:p>
      </dgm:t>
    </dgm:pt>
    <dgm:pt modelId="{0D2D098D-18A6-4144-98EF-090975968B73}" type="sibTrans" cxnId="{A5E0F395-224F-46B3-B679-CEDCD45243FC}">
      <dgm:prSet/>
      <dgm:spPr/>
      <dgm:t>
        <a:bodyPr/>
        <a:lstStyle/>
        <a:p>
          <a:endParaRPr lang="en-US"/>
        </a:p>
      </dgm:t>
    </dgm:pt>
    <dgm:pt modelId="{9891A27A-4BE2-484F-ACDA-601D9428FB01}">
      <dgm:prSet phldrT="[Text]" custT="1"/>
      <dgm:spPr>
        <a:solidFill>
          <a:srgbClr val="0000FF"/>
        </a:solidFill>
        <a:ln>
          <a:noFill/>
        </a:ln>
        <a:effectLst>
          <a:softEdge rad="127000"/>
        </a:effectLst>
      </dgm:spPr>
      <dgm:t>
        <a:bodyPr/>
        <a:lstStyle/>
        <a:p>
          <a:pPr>
            <a:lnSpc>
              <a:spcPct val="100000"/>
            </a:lnSpc>
            <a:spcBef>
              <a:spcPts val="600"/>
            </a:spcBef>
            <a:spcAft>
              <a:spcPts val="600"/>
            </a:spcAft>
            <a:tabLst>
              <a:tab pos="2401888" algn="l"/>
            </a:tabLst>
          </a:pPr>
          <a:r>
            <a:rPr lang="en-US" sz="2400" b="1" dirty="0" smtClean="0">
              <a:solidFill>
                <a:schemeClr val="tx1"/>
              </a:solidFill>
              <a:effectLst>
                <a:outerShdw blurRad="38100" dist="38100" dir="2700000" algn="tl">
                  <a:srgbClr val="000000">
                    <a:alpha val="43137"/>
                  </a:srgbClr>
                </a:outerShdw>
              </a:effectLst>
              <a:latin typeface="Tahoma" pitchFamily="34" charset="0"/>
              <a:cs typeface="Tahoma" pitchFamily="34" charset="0"/>
            </a:rPr>
            <a:t>“I will both lie down in peace, and sleep; for You alone, O Lord, make me dwell in safety.”  (4:8)</a:t>
          </a:r>
          <a:endParaRPr lang="en-US" sz="2400" b="1" dirty="0">
            <a:solidFill>
              <a:schemeClr val="tx1"/>
            </a:solidFill>
            <a:effectLst>
              <a:outerShdw blurRad="38100" dist="38100" dir="2700000" algn="tl">
                <a:srgbClr val="000000">
                  <a:alpha val="43137"/>
                </a:srgbClr>
              </a:outerShdw>
            </a:effectLst>
            <a:latin typeface="Tahoma" pitchFamily="34" charset="0"/>
            <a:cs typeface="Tahoma" pitchFamily="34" charset="0"/>
          </a:endParaRPr>
        </a:p>
      </dgm:t>
    </dgm:pt>
    <dgm:pt modelId="{9EB0D126-D4DB-438C-B7F1-DC5F119807C9}" type="parTrans" cxnId="{A513AE51-89DB-4F7F-B82B-2C9FF172E953}">
      <dgm:prSet/>
      <dgm:spPr/>
      <dgm:t>
        <a:bodyPr/>
        <a:lstStyle/>
        <a:p>
          <a:endParaRPr lang="en-US"/>
        </a:p>
      </dgm:t>
    </dgm:pt>
    <dgm:pt modelId="{7AD9AA26-68A6-474F-9438-3BD49EB788C7}" type="sibTrans" cxnId="{A513AE51-89DB-4F7F-B82B-2C9FF172E953}">
      <dgm:prSet/>
      <dgm:spPr/>
      <dgm:t>
        <a:bodyPr/>
        <a:lstStyle/>
        <a:p>
          <a:endParaRPr lang="en-US"/>
        </a:p>
      </dgm:t>
    </dgm:pt>
    <dgm:pt modelId="{AC16316A-375A-43A0-B5FB-298B82040460}">
      <dgm:prSet phldrT="[Text]" custT="1"/>
      <dgm:spPr>
        <a:solidFill>
          <a:srgbClr val="0000FF"/>
        </a:solidFill>
        <a:ln>
          <a:noFill/>
        </a:ln>
        <a:effectLst>
          <a:softEdge rad="127000"/>
        </a:effectLst>
      </dgm:spPr>
      <dgm:t>
        <a:bodyPr/>
        <a:lstStyle/>
        <a:p>
          <a:pPr>
            <a:lnSpc>
              <a:spcPct val="90000"/>
            </a:lnSpc>
            <a:spcBef>
              <a:spcPct val="0"/>
            </a:spcBef>
            <a:spcAft>
              <a:spcPct val="15000"/>
            </a:spcAft>
            <a:tabLst>
              <a:tab pos="2401888" algn="l"/>
            </a:tabLst>
          </a:pPr>
          <a:endParaRPr lang="en-US" sz="2400" b="1" dirty="0">
            <a:solidFill>
              <a:schemeClr val="tx1"/>
            </a:solidFill>
            <a:effectLst>
              <a:outerShdw blurRad="38100" dist="38100" dir="2700000" algn="tl">
                <a:srgbClr val="000000">
                  <a:alpha val="43137"/>
                </a:srgbClr>
              </a:outerShdw>
            </a:effectLst>
            <a:latin typeface="Tahoma" pitchFamily="34" charset="0"/>
            <a:cs typeface="Tahoma" pitchFamily="34" charset="0"/>
          </a:endParaRPr>
        </a:p>
      </dgm:t>
    </dgm:pt>
    <dgm:pt modelId="{0B90499C-DCE9-4A88-8DFC-6469880CF524}" type="parTrans" cxnId="{BF9173BD-8573-4986-82F0-94CF42B593C4}">
      <dgm:prSet/>
      <dgm:spPr/>
      <dgm:t>
        <a:bodyPr/>
        <a:lstStyle/>
        <a:p>
          <a:endParaRPr lang="en-US"/>
        </a:p>
      </dgm:t>
    </dgm:pt>
    <dgm:pt modelId="{32BEA3E9-6855-4BE7-A2E9-6101E8C89335}" type="sibTrans" cxnId="{BF9173BD-8573-4986-82F0-94CF42B593C4}">
      <dgm:prSet/>
      <dgm:spPr/>
      <dgm:t>
        <a:bodyPr/>
        <a:lstStyle/>
        <a:p>
          <a:endParaRPr lang="en-US"/>
        </a:p>
      </dgm:t>
    </dgm:pt>
    <dgm:pt modelId="{FA35C141-A27A-4656-8C83-C05181374671}">
      <dgm:prSet phldrT="[Text]" custT="1"/>
      <dgm:spPr>
        <a:solidFill>
          <a:srgbClr val="0000FF"/>
        </a:solidFill>
        <a:ln>
          <a:noFill/>
        </a:ln>
        <a:effectLst>
          <a:softEdge rad="127000"/>
        </a:effectLst>
      </dgm:spPr>
      <dgm:t>
        <a:bodyPr/>
        <a:lstStyle/>
        <a:p>
          <a:pPr>
            <a:lnSpc>
              <a:spcPct val="100000"/>
            </a:lnSpc>
            <a:spcBef>
              <a:spcPts val="600"/>
            </a:spcBef>
            <a:spcAft>
              <a:spcPts val="600"/>
            </a:spcAft>
            <a:tabLst>
              <a:tab pos="2401888" algn="l"/>
            </a:tabLst>
          </a:pPr>
          <a:r>
            <a:rPr lang="en-US" sz="2400" b="1" dirty="0" smtClean="0">
              <a:solidFill>
                <a:schemeClr val="tx1"/>
              </a:solidFill>
              <a:effectLst>
                <a:outerShdw blurRad="38100" dist="38100" dir="2700000" algn="tl">
                  <a:srgbClr val="000000">
                    <a:alpha val="43137"/>
                  </a:srgbClr>
                </a:outerShdw>
              </a:effectLst>
              <a:latin typeface="Tahoma" pitchFamily="34" charset="0"/>
              <a:cs typeface="Tahoma" pitchFamily="34" charset="0"/>
            </a:rPr>
            <a:t>“But the Lord has been my defense, and my God the rock of my refuge.”  (94:22)</a:t>
          </a:r>
          <a:endParaRPr lang="en-US" sz="2400" b="1" dirty="0">
            <a:solidFill>
              <a:schemeClr val="tx1"/>
            </a:solidFill>
            <a:effectLst>
              <a:outerShdw blurRad="38100" dist="38100" dir="2700000" algn="tl">
                <a:srgbClr val="000000">
                  <a:alpha val="43137"/>
                </a:srgbClr>
              </a:outerShdw>
            </a:effectLst>
            <a:latin typeface="Tahoma" pitchFamily="34" charset="0"/>
            <a:cs typeface="Tahoma" pitchFamily="34" charset="0"/>
          </a:endParaRPr>
        </a:p>
      </dgm:t>
    </dgm:pt>
    <dgm:pt modelId="{D059B2F4-ECA4-4F5F-9E47-7FE8D89E0A33}" type="parTrans" cxnId="{1A33F568-9906-4B3E-AB40-26DC619B5E20}">
      <dgm:prSet/>
      <dgm:spPr/>
      <dgm:t>
        <a:bodyPr/>
        <a:lstStyle/>
        <a:p>
          <a:endParaRPr lang="en-US"/>
        </a:p>
      </dgm:t>
    </dgm:pt>
    <dgm:pt modelId="{BA32EA4D-C7AA-4F32-AEBA-28B4BE300C16}" type="sibTrans" cxnId="{1A33F568-9906-4B3E-AB40-26DC619B5E20}">
      <dgm:prSet/>
      <dgm:spPr/>
      <dgm:t>
        <a:bodyPr/>
        <a:lstStyle/>
        <a:p>
          <a:endParaRPr lang="en-US"/>
        </a:p>
      </dgm:t>
    </dgm:pt>
    <dgm:pt modelId="{883B2081-C8E1-425B-A714-B3C0DD82B522}" type="pres">
      <dgm:prSet presAssocID="{09CEA374-FFEC-44E8-985D-88B9AF8540F2}" presName="linear" presStyleCnt="0">
        <dgm:presLayoutVars>
          <dgm:dir/>
          <dgm:animLvl val="lvl"/>
          <dgm:resizeHandles val="exact"/>
        </dgm:presLayoutVars>
      </dgm:prSet>
      <dgm:spPr/>
      <dgm:t>
        <a:bodyPr/>
        <a:lstStyle/>
        <a:p>
          <a:endParaRPr lang="en-US"/>
        </a:p>
      </dgm:t>
    </dgm:pt>
    <dgm:pt modelId="{E5B785B1-D9C9-4637-9A7E-326CA436BD20}" type="pres">
      <dgm:prSet presAssocID="{E946D9DF-5AE8-450D-A7B0-E905BE10C22D}" presName="parentLin" presStyleCnt="0"/>
      <dgm:spPr/>
    </dgm:pt>
    <dgm:pt modelId="{7C948F1C-BF0C-4081-83AF-3082C45EB744}" type="pres">
      <dgm:prSet presAssocID="{E946D9DF-5AE8-450D-A7B0-E905BE10C22D}" presName="parentLeftMargin" presStyleLbl="node1" presStyleIdx="0" presStyleCnt="1"/>
      <dgm:spPr/>
      <dgm:t>
        <a:bodyPr/>
        <a:lstStyle/>
        <a:p>
          <a:endParaRPr lang="en-US"/>
        </a:p>
      </dgm:t>
    </dgm:pt>
    <dgm:pt modelId="{9454EB8E-8047-47FC-886B-895B851D37D8}" type="pres">
      <dgm:prSet presAssocID="{E946D9DF-5AE8-450D-A7B0-E905BE10C22D}" presName="parentText" presStyleLbl="node1" presStyleIdx="0" presStyleCnt="1" custScaleY="84305">
        <dgm:presLayoutVars>
          <dgm:chMax val="0"/>
          <dgm:bulletEnabled val="1"/>
        </dgm:presLayoutVars>
      </dgm:prSet>
      <dgm:spPr/>
      <dgm:t>
        <a:bodyPr/>
        <a:lstStyle/>
        <a:p>
          <a:endParaRPr lang="en-US"/>
        </a:p>
      </dgm:t>
    </dgm:pt>
    <dgm:pt modelId="{C1B59B3C-DCFF-40BC-AA0E-047AAB509E03}" type="pres">
      <dgm:prSet presAssocID="{E946D9DF-5AE8-450D-A7B0-E905BE10C22D}" presName="negativeSpace" presStyleCnt="0"/>
      <dgm:spPr/>
    </dgm:pt>
    <dgm:pt modelId="{878C4AA9-7C89-414C-9A74-226FA45063ED}" type="pres">
      <dgm:prSet presAssocID="{E946D9DF-5AE8-450D-A7B0-E905BE10C22D}" presName="childText" presStyleLbl="conFgAcc1" presStyleIdx="0" presStyleCnt="1" custLinFactNeighborY="13917">
        <dgm:presLayoutVars>
          <dgm:bulletEnabled val="1"/>
        </dgm:presLayoutVars>
      </dgm:prSet>
      <dgm:spPr>
        <a:solidFill>
          <a:srgbClr val="996633"/>
        </a:solidFill>
      </dgm:spPr>
      <dgm:t>
        <a:bodyPr/>
        <a:lstStyle/>
        <a:p>
          <a:endParaRPr lang="en-US"/>
        </a:p>
      </dgm:t>
    </dgm:pt>
  </dgm:ptLst>
  <dgm:cxnLst>
    <dgm:cxn modelId="{905C99CF-E5C9-4EC2-B21C-1EB6928D3DBC}" type="presOf" srcId="{9891A27A-4BE2-484F-ACDA-601D9428FB01}" destId="{878C4AA9-7C89-414C-9A74-226FA45063ED}" srcOrd="0" destOrd="2" presId="urn:microsoft.com/office/officeart/2005/8/layout/list1"/>
    <dgm:cxn modelId="{BF9173BD-8573-4986-82F0-94CF42B593C4}" srcId="{E946D9DF-5AE8-450D-A7B0-E905BE10C22D}" destId="{AC16316A-375A-43A0-B5FB-298B82040460}" srcOrd="3" destOrd="0" parTransId="{0B90499C-DCE9-4A88-8DFC-6469880CF524}" sibTransId="{32BEA3E9-6855-4BE7-A2E9-6101E8C89335}"/>
    <dgm:cxn modelId="{2963443A-74C4-418C-BC0B-0FDB91C9C5B2}" type="presOf" srcId="{09CEA374-FFEC-44E8-985D-88B9AF8540F2}" destId="{883B2081-C8E1-425B-A714-B3C0DD82B522}" srcOrd="0" destOrd="0" presId="urn:microsoft.com/office/officeart/2005/8/layout/list1"/>
    <dgm:cxn modelId="{5BC3C4AF-8125-48A7-9669-5810FCF4B394}" type="presOf" srcId="{FA35C141-A27A-4656-8C83-C05181374671}" destId="{878C4AA9-7C89-414C-9A74-226FA45063ED}" srcOrd="0" destOrd="1" presId="urn:microsoft.com/office/officeart/2005/8/layout/list1"/>
    <dgm:cxn modelId="{A513AE51-89DB-4F7F-B82B-2C9FF172E953}" srcId="{E946D9DF-5AE8-450D-A7B0-E905BE10C22D}" destId="{9891A27A-4BE2-484F-ACDA-601D9428FB01}" srcOrd="2" destOrd="0" parTransId="{9EB0D126-D4DB-438C-B7F1-DC5F119807C9}" sibTransId="{7AD9AA26-68A6-474F-9438-3BD49EB788C7}"/>
    <dgm:cxn modelId="{B433A708-5844-41AE-B20B-62697401DCD3}" srcId="{09CEA374-FFEC-44E8-985D-88B9AF8540F2}" destId="{E946D9DF-5AE8-450D-A7B0-E905BE10C22D}" srcOrd="0" destOrd="0" parTransId="{279787A3-B58D-47B4-853B-2F0E06DF07D7}" sibTransId="{165772FF-EE1F-4231-B555-5606ABF29730}"/>
    <dgm:cxn modelId="{2BEA87F8-B07C-4429-99B4-332FAEF9F872}" type="presOf" srcId="{E946D9DF-5AE8-450D-A7B0-E905BE10C22D}" destId="{7C948F1C-BF0C-4081-83AF-3082C45EB744}" srcOrd="0" destOrd="0" presId="urn:microsoft.com/office/officeart/2005/8/layout/list1"/>
    <dgm:cxn modelId="{A5E0F395-224F-46B3-B679-CEDCD45243FC}" srcId="{E946D9DF-5AE8-450D-A7B0-E905BE10C22D}" destId="{82E99FE1-3E04-46A5-A77A-BF6136DB0E68}" srcOrd="0" destOrd="0" parTransId="{6D1DC09B-2BBF-425A-B570-FE83A3B1C07D}" sibTransId="{0D2D098D-18A6-4144-98EF-090975968B73}"/>
    <dgm:cxn modelId="{BB5A3E28-E77F-4F6C-B9D7-324BF9279540}" type="presOf" srcId="{82E99FE1-3E04-46A5-A77A-BF6136DB0E68}" destId="{878C4AA9-7C89-414C-9A74-226FA45063ED}" srcOrd="0" destOrd="0" presId="urn:microsoft.com/office/officeart/2005/8/layout/list1"/>
    <dgm:cxn modelId="{2886EA14-1764-46E5-A6FD-B1688551A466}" type="presOf" srcId="{E946D9DF-5AE8-450D-A7B0-E905BE10C22D}" destId="{9454EB8E-8047-47FC-886B-895B851D37D8}" srcOrd="1" destOrd="0" presId="urn:microsoft.com/office/officeart/2005/8/layout/list1"/>
    <dgm:cxn modelId="{9160BD4E-9957-4B1F-A79A-D65B1796121D}" type="presOf" srcId="{AC16316A-375A-43A0-B5FB-298B82040460}" destId="{878C4AA9-7C89-414C-9A74-226FA45063ED}" srcOrd="0" destOrd="3" presId="urn:microsoft.com/office/officeart/2005/8/layout/list1"/>
    <dgm:cxn modelId="{1A33F568-9906-4B3E-AB40-26DC619B5E20}" srcId="{E946D9DF-5AE8-450D-A7B0-E905BE10C22D}" destId="{FA35C141-A27A-4656-8C83-C05181374671}" srcOrd="1" destOrd="0" parTransId="{D059B2F4-ECA4-4F5F-9E47-7FE8D89E0A33}" sibTransId="{BA32EA4D-C7AA-4F32-AEBA-28B4BE300C16}"/>
    <dgm:cxn modelId="{1835D19C-87F9-4ED1-BD8D-F81CF9E9F7E5}" type="presParOf" srcId="{883B2081-C8E1-425B-A714-B3C0DD82B522}" destId="{E5B785B1-D9C9-4637-9A7E-326CA436BD20}" srcOrd="0" destOrd="0" presId="urn:microsoft.com/office/officeart/2005/8/layout/list1"/>
    <dgm:cxn modelId="{BFD72BF6-00B1-4EF4-BD80-583849950685}" type="presParOf" srcId="{E5B785B1-D9C9-4637-9A7E-326CA436BD20}" destId="{7C948F1C-BF0C-4081-83AF-3082C45EB744}" srcOrd="0" destOrd="0" presId="urn:microsoft.com/office/officeart/2005/8/layout/list1"/>
    <dgm:cxn modelId="{67E0F0A0-209C-4C43-B865-21392F0CFE4F}" type="presParOf" srcId="{E5B785B1-D9C9-4637-9A7E-326CA436BD20}" destId="{9454EB8E-8047-47FC-886B-895B851D37D8}" srcOrd="1" destOrd="0" presId="urn:microsoft.com/office/officeart/2005/8/layout/list1"/>
    <dgm:cxn modelId="{73C947BB-4540-4C54-8051-41E90A662AEA}" type="presParOf" srcId="{883B2081-C8E1-425B-A714-B3C0DD82B522}" destId="{C1B59B3C-DCFF-40BC-AA0E-047AAB509E03}" srcOrd="1" destOrd="0" presId="urn:microsoft.com/office/officeart/2005/8/layout/list1"/>
    <dgm:cxn modelId="{0F635E87-D46C-42A9-BAE6-FFB586FFA20E}" type="presParOf" srcId="{883B2081-C8E1-425B-A714-B3C0DD82B522}" destId="{878C4AA9-7C89-414C-9A74-226FA45063ED}" srcOrd="2" destOrd="0" presId="urn:microsoft.com/office/officeart/2005/8/layout/list1"/>
  </dgm:cxnLst>
  <dgm:bg/>
  <dgm:whole/>
</dgm:dataModel>
</file>

<file path=ppt/diagrams/data8.xml><?xml version="1.0" encoding="utf-8"?>
<dgm:dataModel xmlns:dgm="http://schemas.openxmlformats.org/drawingml/2006/diagram" xmlns:a="http://schemas.openxmlformats.org/drawingml/2006/main">
  <dgm:ptLst>
    <dgm:pt modelId="{09CEA374-FFEC-44E8-985D-88B9AF8540F2}"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A98D7648-B9CD-46B9-9E18-8BAB1BCA40A3}">
      <dgm:prSet phldrT="[Text]" custT="1"/>
      <dgm:spPr>
        <a:solidFill>
          <a:srgbClr val="0000FF"/>
        </a:solidFill>
      </dgm:spPr>
      <dgm:t>
        <a:bodyPr/>
        <a:lstStyle/>
        <a:p>
          <a:r>
            <a:rPr lang="en-US" sz="2800" b="1" dirty="0" smtClean="0">
              <a:solidFill>
                <a:srgbClr val="FFFF00"/>
              </a:solidFill>
              <a:effectLst>
                <a:outerShdw blurRad="38100" dist="38100" dir="2700000" algn="tl">
                  <a:srgbClr val="000000">
                    <a:alpha val="43137"/>
                  </a:srgbClr>
                </a:outerShdw>
              </a:effectLst>
              <a:latin typeface="Tahoma" pitchFamily="34" charset="0"/>
              <a:cs typeface="Tahoma" pitchFamily="34" charset="0"/>
            </a:rPr>
            <a:t>They remind us of the need to pray.</a:t>
          </a:r>
          <a:endParaRPr lang="en-US" sz="2800" b="1" dirty="0">
            <a:solidFill>
              <a:srgbClr val="FFFF00"/>
            </a:solidFill>
            <a:effectLst>
              <a:outerShdw blurRad="38100" dist="38100" dir="2700000" algn="tl">
                <a:srgbClr val="000000">
                  <a:alpha val="43137"/>
                </a:srgbClr>
              </a:outerShdw>
            </a:effectLst>
            <a:latin typeface="Tahoma" pitchFamily="34" charset="0"/>
            <a:cs typeface="Tahoma" pitchFamily="34" charset="0"/>
          </a:endParaRPr>
        </a:p>
      </dgm:t>
    </dgm:pt>
    <dgm:pt modelId="{5C5170BF-80B7-45E1-98CD-FE25BF81AD99}" type="parTrans" cxnId="{879A41C3-336F-4138-93D4-1207E5FFCB1C}">
      <dgm:prSet/>
      <dgm:spPr/>
      <dgm:t>
        <a:bodyPr/>
        <a:lstStyle/>
        <a:p>
          <a:endParaRPr lang="en-US"/>
        </a:p>
      </dgm:t>
    </dgm:pt>
    <dgm:pt modelId="{C4D589D3-19E6-4EE7-88F4-9568FA4B0F61}" type="sibTrans" cxnId="{879A41C3-336F-4138-93D4-1207E5FFCB1C}">
      <dgm:prSet/>
      <dgm:spPr/>
      <dgm:t>
        <a:bodyPr/>
        <a:lstStyle/>
        <a:p>
          <a:endParaRPr lang="en-US"/>
        </a:p>
      </dgm:t>
    </dgm:pt>
    <dgm:pt modelId="{0D3F6D08-427B-42D7-BA9F-608FA1FDE115}">
      <dgm:prSet custT="1"/>
      <dgm:spPr>
        <a:solidFill>
          <a:srgbClr val="996633"/>
        </a:solidFill>
        <a:ln>
          <a:noFill/>
        </a:ln>
        <a:effectLst>
          <a:softEdge rad="127000"/>
        </a:effectLst>
      </dgm:spPr>
      <dgm:t>
        <a:bodyPr/>
        <a:lstStyle/>
        <a:p>
          <a:r>
            <a:rPr lang="en-US" sz="2400" b="1" dirty="0" smtClean="0">
              <a:solidFill>
                <a:schemeClr val="tx1"/>
              </a:solidFill>
              <a:effectLst>
                <a:outerShdw blurRad="38100" dist="38100" dir="2700000" algn="tl">
                  <a:srgbClr val="000000">
                    <a:alpha val="43137"/>
                  </a:srgbClr>
                </a:outerShdw>
              </a:effectLst>
              <a:latin typeface="Tahoma" pitchFamily="34" charset="0"/>
              <a:cs typeface="Tahoma" pitchFamily="34" charset="0"/>
            </a:rPr>
            <a:t>“We </a:t>
          </a:r>
          <a:r>
            <a:rPr lang="en-US" sz="2400" b="1" dirty="0" smtClean="0">
              <a:solidFill>
                <a:schemeClr val="tx1"/>
              </a:solidFill>
              <a:effectLst>
                <a:outerShdw blurRad="38100" dist="38100" dir="2700000" algn="tl">
                  <a:srgbClr val="000000">
                    <a:alpha val="43137"/>
                  </a:srgbClr>
                </a:outerShdw>
              </a:effectLst>
              <a:latin typeface="Tahoma" pitchFamily="34" charset="0"/>
              <a:cs typeface="Tahoma" pitchFamily="34" charset="0"/>
            </a:rPr>
            <a:t>can learn from the laments how to be honest with God. The psalmist held nothing back; neither should we.” </a:t>
          </a:r>
          <a:r>
            <a:rPr lang="en-US" sz="1800" b="1" dirty="0" smtClean="0">
              <a:solidFill>
                <a:schemeClr val="accent1"/>
              </a:solidFill>
              <a:effectLst>
                <a:outerShdw blurRad="38100" dist="38100" dir="2700000" algn="tl">
                  <a:srgbClr val="000000">
                    <a:alpha val="43137"/>
                  </a:srgbClr>
                </a:outerShdw>
              </a:effectLst>
              <a:latin typeface="Tahoma" pitchFamily="34" charset="0"/>
              <a:cs typeface="Tahoma" pitchFamily="34" charset="0"/>
            </a:rPr>
            <a:t>[Longman 71]</a:t>
          </a:r>
          <a:endParaRPr lang="en-US" sz="2400" b="1" dirty="0">
            <a:solidFill>
              <a:schemeClr val="accent1"/>
            </a:solidFill>
            <a:effectLst>
              <a:outerShdw blurRad="38100" dist="38100" dir="2700000" algn="tl">
                <a:srgbClr val="000000">
                  <a:alpha val="43137"/>
                </a:srgbClr>
              </a:outerShdw>
            </a:effectLst>
            <a:latin typeface="Tahoma" pitchFamily="34" charset="0"/>
            <a:cs typeface="Tahoma" pitchFamily="34" charset="0"/>
          </a:endParaRPr>
        </a:p>
      </dgm:t>
    </dgm:pt>
    <dgm:pt modelId="{20A30824-A12D-4AAA-A081-1C17F20CA00A}" type="parTrans" cxnId="{64284FA1-45AB-4FD2-8FB0-C2670F75CBD0}">
      <dgm:prSet/>
      <dgm:spPr/>
      <dgm:t>
        <a:bodyPr/>
        <a:lstStyle/>
        <a:p>
          <a:endParaRPr lang="en-US"/>
        </a:p>
      </dgm:t>
    </dgm:pt>
    <dgm:pt modelId="{03FED367-A9C7-4C02-B901-CBF5E6EBF4E0}" type="sibTrans" cxnId="{64284FA1-45AB-4FD2-8FB0-C2670F75CBD0}">
      <dgm:prSet/>
      <dgm:spPr/>
      <dgm:t>
        <a:bodyPr/>
        <a:lstStyle/>
        <a:p>
          <a:endParaRPr lang="en-US"/>
        </a:p>
      </dgm:t>
    </dgm:pt>
    <dgm:pt modelId="{883B2081-C8E1-425B-A714-B3C0DD82B522}" type="pres">
      <dgm:prSet presAssocID="{09CEA374-FFEC-44E8-985D-88B9AF8540F2}" presName="linear" presStyleCnt="0">
        <dgm:presLayoutVars>
          <dgm:dir/>
          <dgm:animLvl val="lvl"/>
          <dgm:resizeHandles val="exact"/>
        </dgm:presLayoutVars>
      </dgm:prSet>
      <dgm:spPr/>
      <dgm:t>
        <a:bodyPr/>
        <a:lstStyle/>
        <a:p>
          <a:endParaRPr lang="en-US"/>
        </a:p>
      </dgm:t>
    </dgm:pt>
    <dgm:pt modelId="{A2CB8695-3CDF-45F7-9608-F691F6A284AB}" type="pres">
      <dgm:prSet presAssocID="{A98D7648-B9CD-46B9-9E18-8BAB1BCA40A3}" presName="parentLin" presStyleCnt="0"/>
      <dgm:spPr/>
    </dgm:pt>
    <dgm:pt modelId="{A893CC5A-8C1C-4882-B3E6-9A8EB3CF03E1}" type="pres">
      <dgm:prSet presAssocID="{A98D7648-B9CD-46B9-9E18-8BAB1BCA40A3}" presName="parentLeftMargin" presStyleLbl="node1" presStyleIdx="0" presStyleCnt="1"/>
      <dgm:spPr/>
      <dgm:t>
        <a:bodyPr/>
        <a:lstStyle/>
        <a:p>
          <a:endParaRPr lang="en-US"/>
        </a:p>
      </dgm:t>
    </dgm:pt>
    <dgm:pt modelId="{51565697-2340-417A-BA83-48DBA4B59E15}" type="pres">
      <dgm:prSet presAssocID="{A98D7648-B9CD-46B9-9E18-8BAB1BCA40A3}" presName="parentText" presStyleLbl="node1" presStyleIdx="0" presStyleCnt="1" custScaleY="67136" custLinFactNeighborY="-61430">
        <dgm:presLayoutVars>
          <dgm:chMax val="0"/>
          <dgm:bulletEnabled val="1"/>
        </dgm:presLayoutVars>
      </dgm:prSet>
      <dgm:spPr/>
      <dgm:t>
        <a:bodyPr/>
        <a:lstStyle/>
        <a:p>
          <a:endParaRPr lang="en-US"/>
        </a:p>
      </dgm:t>
    </dgm:pt>
    <dgm:pt modelId="{A2B2FCAF-F51C-4B65-BCD2-ECC34C84A686}" type="pres">
      <dgm:prSet presAssocID="{A98D7648-B9CD-46B9-9E18-8BAB1BCA40A3}" presName="negativeSpace" presStyleCnt="0"/>
      <dgm:spPr/>
    </dgm:pt>
    <dgm:pt modelId="{6E9AE5E4-9460-48AA-B042-6064F2BBCF28}" type="pres">
      <dgm:prSet presAssocID="{A98D7648-B9CD-46B9-9E18-8BAB1BCA40A3}" presName="childText" presStyleLbl="conFgAcc1" presStyleIdx="0" presStyleCnt="1" custScaleY="92862" custLinFactNeighborY="-76467">
        <dgm:presLayoutVars>
          <dgm:bulletEnabled val="1"/>
        </dgm:presLayoutVars>
      </dgm:prSet>
      <dgm:spPr/>
      <dgm:t>
        <a:bodyPr/>
        <a:lstStyle/>
        <a:p>
          <a:endParaRPr lang="en-US"/>
        </a:p>
      </dgm:t>
    </dgm:pt>
  </dgm:ptLst>
  <dgm:cxnLst>
    <dgm:cxn modelId="{EE910605-C6C6-42DC-99D5-7C9583074FAD}" type="presOf" srcId="{09CEA374-FFEC-44E8-985D-88B9AF8540F2}" destId="{883B2081-C8E1-425B-A714-B3C0DD82B522}" srcOrd="0" destOrd="0" presId="urn:microsoft.com/office/officeart/2005/8/layout/list1"/>
    <dgm:cxn modelId="{EE9DF3B4-F6BF-4CB0-A77E-0304968B54A0}" type="presOf" srcId="{A98D7648-B9CD-46B9-9E18-8BAB1BCA40A3}" destId="{51565697-2340-417A-BA83-48DBA4B59E15}" srcOrd="1" destOrd="0" presId="urn:microsoft.com/office/officeart/2005/8/layout/list1"/>
    <dgm:cxn modelId="{64284FA1-45AB-4FD2-8FB0-C2670F75CBD0}" srcId="{A98D7648-B9CD-46B9-9E18-8BAB1BCA40A3}" destId="{0D3F6D08-427B-42D7-BA9F-608FA1FDE115}" srcOrd="0" destOrd="0" parTransId="{20A30824-A12D-4AAA-A081-1C17F20CA00A}" sibTransId="{03FED367-A9C7-4C02-B901-CBF5E6EBF4E0}"/>
    <dgm:cxn modelId="{54946F0F-AB3D-4CC1-A27D-5174248C4562}" type="presOf" srcId="{A98D7648-B9CD-46B9-9E18-8BAB1BCA40A3}" destId="{A893CC5A-8C1C-4882-B3E6-9A8EB3CF03E1}" srcOrd="0" destOrd="0" presId="urn:microsoft.com/office/officeart/2005/8/layout/list1"/>
    <dgm:cxn modelId="{879A41C3-336F-4138-93D4-1207E5FFCB1C}" srcId="{09CEA374-FFEC-44E8-985D-88B9AF8540F2}" destId="{A98D7648-B9CD-46B9-9E18-8BAB1BCA40A3}" srcOrd="0" destOrd="0" parTransId="{5C5170BF-80B7-45E1-98CD-FE25BF81AD99}" sibTransId="{C4D589D3-19E6-4EE7-88F4-9568FA4B0F61}"/>
    <dgm:cxn modelId="{1ED2D07B-12A2-4C81-945F-F68A4A80DCBE}" type="presOf" srcId="{0D3F6D08-427B-42D7-BA9F-608FA1FDE115}" destId="{6E9AE5E4-9460-48AA-B042-6064F2BBCF28}" srcOrd="0" destOrd="0" presId="urn:microsoft.com/office/officeart/2005/8/layout/list1"/>
    <dgm:cxn modelId="{1F87CE21-A131-474D-9792-DE73DAD80438}" type="presParOf" srcId="{883B2081-C8E1-425B-A714-B3C0DD82B522}" destId="{A2CB8695-3CDF-45F7-9608-F691F6A284AB}" srcOrd="0" destOrd="0" presId="urn:microsoft.com/office/officeart/2005/8/layout/list1"/>
    <dgm:cxn modelId="{BA293BD4-9677-48B7-86AD-B85E09039B67}" type="presParOf" srcId="{A2CB8695-3CDF-45F7-9608-F691F6A284AB}" destId="{A893CC5A-8C1C-4882-B3E6-9A8EB3CF03E1}" srcOrd="0" destOrd="0" presId="urn:microsoft.com/office/officeart/2005/8/layout/list1"/>
    <dgm:cxn modelId="{657607B7-497F-4F42-BC90-4481F4A42F08}" type="presParOf" srcId="{A2CB8695-3CDF-45F7-9608-F691F6A284AB}" destId="{51565697-2340-417A-BA83-48DBA4B59E15}" srcOrd="1" destOrd="0" presId="urn:microsoft.com/office/officeart/2005/8/layout/list1"/>
    <dgm:cxn modelId="{D1357D27-DA2D-49A9-94CA-2A65D73C1F45}" type="presParOf" srcId="{883B2081-C8E1-425B-A714-B3C0DD82B522}" destId="{A2B2FCAF-F51C-4B65-BCD2-ECC34C84A686}" srcOrd="1" destOrd="0" presId="urn:microsoft.com/office/officeart/2005/8/layout/list1"/>
    <dgm:cxn modelId="{640D7ACC-4ADF-4AB3-9B24-636C32EDC021}" type="presParOf" srcId="{883B2081-C8E1-425B-A714-B3C0DD82B522}" destId="{6E9AE5E4-9460-48AA-B042-6064F2BBCF28}" srcOrd="2" destOrd="0" presId="urn:microsoft.com/office/officeart/2005/8/layout/list1"/>
  </dgm:cxnLst>
  <dgm:bg/>
  <dgm:whole/>
</dgm:dataModel>
</file>

<file path=ppt/diagrams/data9.xml><?xml version="1.0" encoding="utf-8"?>
<dgm:dataModel xmlns:dgm="http://schemas.openxmlformats.org/drawingml/2006/diagram" xmlns:a="http://schemas.openxmlformats.org/drawingml/2006/main">
  <dgm:ptLst>
    <dgm:pt modelId="{09CEA374-FFEC-44E8-985D-88B9AF8540F2}"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A98D7648-B9CD-46B9-9E18-8BAB1BCA40A3}">
      <dgm:prSet phldrT="[Text]" custT="1"/>
      <dgm:spPr>
        <a:solidFill>
          <a:srgbClr val="0000FF"/>
        </a:solidFill>
      </dgm:spPr>
      <dgm:t>
        <a:bodyPr/>
        <a:lstStyle/>
        <a:p>
          <a:r>
            <a:rPr lang="en-US" sz="2800" b="1" dirty="0" smtClean="0">
              <a:solidFill>
                <a:srgbClr val="FFFF00"/>
              </a:solidFill>
              <a:effectLst>
                <a:outerShdw blurRad="38100" dist="38100" dir="2700000" algn="tl">
                  <a:srgbClr val="000000">
                    <a:alpha val="43137"/>
                  </a:srgbClr>
                </a:outerShdw>
              </a:effectLst>
              <a:latin typeface="Tahoma" pitchFamily="34" charset="0"/>
              <a:cs typeface="Tahoma" pitchFamily="34" charset="0"/>
            </a:rPr>
            <a:t>They remind us of the need to pray.</a:t>
          </a:r>
          <a:endParaRPr lang="en-US" sz="2800" b="1" dirty="0">
            <a:solidFill>
              <a:srgbClr val="FFFF00"/>
            </a:solidFill>
            <a:effectLst>
              <a:outerShdw blurRad="38100" dist="38100" dir="2700000" algn="tl">
                <a:srgbClr val="000000">
                  <a:alpha val="43137"/>
                </a:srgbClr>
              </a:outerShdw>
            </a:effectLst>
            <a:latin typeface="Tahoma" pitchFamily="34" charset="0"/>
            <a:cs typeface="Tahoma" pitchFamily="34" charset="0"/>
          </a:endParaRPr>
        </a:p>
      </dgm:t>
    </dgm:pt>
    <dgm:pt modelId="{5C5170BF-80B7-45E1-98CD-FE25BF81AD99}" type="parTrans" cxnId="{879A41C3-336F-4138-93D4-1207E5FFCB1C}">
      <dgm:prSet/>
      <dgm:spPr/>
      <dgm:t>
        <a:bodyPr/>
        <a:lstStyle/>
        <a:p>
          <a:endParaRPr lang="en-US"/>
        </a:p>
      </dgm:t>
    </dgm:pt>
    <dgm:pt modelId="{C4D589D3-19E6-4EE7-88F4-9568FA4B0F61}" type="sibTrans" cxnId="{879A41C3-336F-4138-93D4-1207E5FFCB1C}">
      <dgm:prSet/>
      <dgm:spPr/>
      <dgm:t>
        <a:bodyPr/>
        <a:lstStyle/>
        <a:p>
          <a:endParaRPr lang="en-US"/>
        </a:p>
      </dgm:t>
    </dgm:pt>
    <dgm:pt modelId="{0D3F6D08-427B-42D7-BA9F-608FA1FDE115}">
      <dgm:prSet custT="1"/>
      <dgm:spPr>
        <a:solidFill>
          <a:srgbClr val="996633"/>
        </a:solidFill>
        <a:ln>
          <a:noFill/>
        </a:ln>
        <a:effectLst>
          <a:softEdge rad="127000"/>
        </a:effectLst>
      </dgm:spPr>
      <dgm:t>
        <a:bodyPr/>
        <a:lstStyle/>
        <a:p>
          <a:endParaRPr lang="en-US" sz="2400" b="1" dirty="0">
            <a:solidFill>
              <a:schemeClr val="accent1"/>
            </a:solidFill>
            <a:effectLst>
              <a:outerShdw blurRad="38100" dist="38100" dir="2700000" algn="tl">
                <a:srgbClr val="000000">
                  <a:alpha val="43137"/>
                </a:srgbClr>
              </a:outerShdw>
            </a:effectLst>
            <a:latin typeface="Tahoma" pitchFamily="34" charset="0"/>
            <a:cs typeface="Tahoma" pitchFamily="34" charset="0"/>
          </a:endParaRPr>
        </a:p>
      </dgm:t>
    </dgm:pt>
    <dgm:pt modelId="{20A30824-A12D-4AAA-A081-1C17F20CA00A}" type="parTrans" cxnId="{64284FA1-45AB-4FD2-8FB0-C2670F75CBD0}">
      <dgm:prSet/>
      <dgm:spPr/>
      <dgm:t>
        <a:bodyPr/>
        <a:lstStyle/>
        <a:p>
          <a:endParaRPr lang="en-US"/>
        </a:p>
      </dgm:t>
    </dgm:pt>
    <dgm:pt modelId="{03FED367-A9C7-4C02-B901-CBF5E6EBF4E0}" type="sibTrans" cxnId="{64284FA1-45AB-4FD2-8FB0-C2670F75CBD0}">
      <dgm:prSet/>
      <dgm:spPr/>
      <dgm:t>
        <a:bodyPr/>
        <a:lstStyle/>
        <a:p>
          <a:endParaRPr lang="en-US"/>
        </a:p>
      </dgm:t>
    </dgm:pt>
    <dgm:pt modelId="{F76F1D35-AECE-48FB-B64A-8D5175E3B6DD}">
      <dgm:prSet custT="1"/>
      <dgm:spPr>
        <a:solidFill>
          <a:srgbClr val="996633"/>
        </a:solidFill>
        <a:ln>
          <a:noFill/>
        </a:ln>
        <a:effectLst>
          <a:softEdge rad="127000"/>
        </a:effectLst>
      </dgm:spPr>
      <dgm:t>
        <a:bodyPr/>
        <a:lstStyle/>
        <a:p>
          <a:r>
            <a:rPr lang="en-US" sz="2400" b="1" dirty="0" smtClean="0">
              <a:solidFill>
                <a:schemeClr val="tx1"/>
              </a:solidFill>
              <a:effectLst>
                <a:outerShdw blurRad="38100" dist="38100" dir="2700000" algn="tl">
                  <a:srgbClr val="000000">
                    <a:alpha val="43137"/>
                  </a:srgbClr>
                </a:outerShdw>
              </a:effectLst>
              <a:latin typeface="Tahoma" pitchFamily="34" charset="0"/>
              <a:cs typeface="Tahoma" pitchFamily="34" charset="0"/>
            </a:rPr>
            <a:t>The spirituality seen in the honest dialogue of faith in the laments is not weak or weary but bold and tough, even in the face of trial. An honest faith acknowledges life’s realities. In the Psalms, no part of life is ever beyond dialogue with God.”  </a:t>
          </a:r>
          <a:r>
            <a:rPr lang="en-US" sz="1800" b="1" dirty="0" smtClean="0">
              <a:solidFill>
                <a:schemeClr val="accent1"/>
              </a:solidFill>
              <a:effectLst>
                <a:outerShdw blurRad="38100" dist="38100" dir="2700000" algn="tl">
                  <a:srgbClr val="000000">
                    <a:alpha val="43137"/>
                  </a:srgbClr>
                </a:outerShdw>
              </a:effectLst>
              <a:latin typeface="Tahoma" pitchFamily="34" charset="0"/>
              <a:cs typeface="Tahoma" pitchFamily="34" charset="0"/>
            </a:rPr>
            <a:t>[</a:t>
          </a:r>
          <a:r>
            <a:rPr lang="en-US" sz="1800" b="1" dirty="0" err="1" smtClean="0">
              <a:solidFill>
                <a:schemeClr val="accent1"/>
              </a:solidFill>
              <a:effectLst>
                <a:outerShdw blurRad="38100" dist="38100" dir="2700000" algn="tl">
                  <a:srgbClr val="000000">
                    <a:alpha val="43137"/>
                  </a:srgbClr>
                </a:outerShdw>
              </a:effectLst>
              <a:latin typeface="Tahoma" pitchFamily="34" charset="0"/>
              <a:cs typeface="Tahoma" pitchFamily="34" charset="0"/>
            </a:rPr>
            <a:t>Bellinger</a:t>
          </a:r>
          <a:r>
            <a:rPr lang="en-US" sz="1800" b="1" dirty="0" smtClean="0">
              <a:solidFill>
                <a:schemeClr val="accent1"/>
              </a:solidFill>
              <a:effectLst>
                <a:outerShdw blurRad="38100" dist="38100" dir="2700000" algn="tl">
                  <a:srgbClr val="000000">
                    <a:alpha val="43137"/>
                  </a:srgbClr>
                </a:outerShdw>
              </a:effectLst>
              <a:latin typeface="Tahoma" pitchFamily="34" charset="0"/>
              <a:cs typeface="Tahoma" pitchFamily="34" charset="0"/>
            </a:rPr>
            <a:t>, 71-72]</a:t>
          </a:r>
          <a:endParaRPr lang="en-US" sz="2400" b="1" dirty="0">
            <a:solidFill>
              <a:schemeClr val="accent1"/>
            </a:solidFill>
            <a:effectLst>
              <a:outerShdw blurRad="38100" dist="38100" dir="2700000" algn="tl">
                <a:srgbClr val="000000">
                  <a:alpha val="43137"/>
                </a:srgbClr>
              </a:outerShdw>
            </a:effectLst>
            <a:latin typeface="Tahoma" pitchFamily="34" charset="0"/>
            <a:cs typeface="Tahoma" pitchFamily="34" charset="0"/>
          </a:endParaRPr>
        </a:p>
      </dgm:t>
    </dgm:pt>
    <dgm:pt modelId="{3F96BF66-9566-4D84-B5D0-BF7EDBAC8CC0}" type="parTrans" cxnId="{ECC22540-F622-4F65-A009-1A0D10983935}">
      <dgm:prSet/>
      <dgm:spPr/>
      <dgm:t>
        <a:bodyPr/>
        <a:lstStyle/>
        <a:p>
          <a:endParaRPr lang="en-US"/>
        </a:p>
      </dgm:t>
    </dgm:pt>
    <dgm:pt modelId="{19BEFEAE-73D2-419C-B616-124F8F652888}" type="sibTrans" cxnId="{ECC22540-F622-4F65-A009-1A0D10983935}">
      <dgm:prSet/>
      <dgm:spPr/>
      <dgm:t>
        <a:bodyPr/>
        <a:lstStyle/>
        <a:p>
          <a:endParaRPr lang="en-US"/>
        </a:p>
      </dgm:t>
    </dgm:pt>
    <dgm:pt modelId="{883B2081-C8E1-425B-A714-B3C0DD82B522}" type="pres">
      <dgm:prSet presAssocID="{09CEA374-FFEC-44E8-985D-88B9AF8540F2}" presName="linear" presStyleCnt="0">
        <dgm:presLayoutVars>
          <dgm:dir/>
          <dgm:animLvl val="lvl"/>
          <dgm:resizeHandles val="exact"/>
        </dgm:presLayoutVars>
      </dgm:prSet>
      <dgm:spPr/>
      <dgm:t>
        <a:bodyPr/>
        <a:lstStyle/>
        <a:p>
          <a:endParaRPr lang="en-US"/>
        </a:p>
      </dgm:t>
    </dgm:pt>
    <dgm:pt modelId="{A2CB8695-3CDF-45F7-9608-F691F6A284AB}" type="pres">
      <dgm:prSet presAssocID="{A98D7648-B9CD-46B9-9E18-8BAB1BCA40A3}" presName="parentLin" presStyleCnt="0"/>
      <dgm:spPr/>
    </dgm:pt>
    <dgm:pt modelId="{A893CC5A-8C1C-4882-B3E6-9A8EB3CF03E1}" type="pres">
      <dgm:prSet presAssocID="{A98D7648-B9CD-46B9-9E18-8BAB1BCA40A3}" presName="parentLeftMargin" presStyleLbl="node1" presStyleIdx="0" presStyleCnt="1"/>
      <dgm:spPr/>
      <dgm:t>
        <a:bodyPr/>
        <a:lstStyle/>
        <a:p>
          <a:endParaRPr lang="en-US"/>
        </a:p>
      </dgm:t>
    </dgm:pt>
    <dgm:pt modelId="{51565697-2340-417A-BA83-48DBA4B59E15}" type="pres">
      <dgm:prSet presAssocID="{A98D7648-B9CD-46B9-9E18-8BAB1BCA40A3}" presName="parentText" presStyleLbl="node1" presStyleIdx="0" presStyleCnt="1" custScaleY="67136" custLinFactNeighborY="-6636">
        <dgm:presLayoutVars>
          <dgm:chMax val="0"/>
          <dgm:bulletEnabled val="1"/>
        </dgm:presLayoutVars>
      </dgm:prSet>
      <dgm:spPr/>
      <dgm:t>
        <a:bodyPr/>
        <a:lstStyle/>
        <a:p>
          <a:endParaRPr lang="en-US"/>
        </a:p>
      </dgm:t>
    </dgm:pt>
    <dgm:pt modelId="{A2B2FCAF-F51C-4B65-BCD2-ECC34C84A686}" type="pres">
      <dgm:prSet presAssocID="{A98D7648-B9CD-46B9-9E18-8BAB1BCA40A3}" presName="negativeSpace" presStyleCnt="0"/>
      <dgm:spPr/>
    </dgm:pt>
    <dgm:pt modelId="{6E9AE5E4-9460-48AA-B042-6064F2BBCF28}" type="pres">
      <dgm:prSet presAssocID="{A98D7648-B9CD-46B9-9E18-8BAB1BCA40A3}" presName="childText" presStyleLbl="conFgAcc1" presStyleIdx="0" presStyleCnt="1" custScaleY="88682">
        <dgm:presLayoutVars>
          <dgm:bulletEnabled val="1"/>
        </dgm:presLayoutVars>
      </dgm:prSet>
      <dgm:spPr/>
      <dgm:t>
        <a:bodyPr/>
        <a:lstStyle/>
        <a:p>
          <a:endParaRPr lang="en-US"/>
        </a:p>
      </dgm:t>
    </dgm:pt>
  </dgm:ptLst>
  <dgm:cxnLst>
    <dgm:cxn modelId="{26B909FA-184A-4E56-80BF-378F41B0F459}" type="presOf" srcId="{A98D7648-B9CD-46B9-9E18-8BAB1BCA40A3}" destId="{A893CC5A-8C1C-4882-B3E6-9A8EB3CF03E1}" srcOrd="0" destOrd="0" presId="urn:microsoft.com/office/officeart/2005/8/layout/list1"/>
    <dgm:cxn modelId="{A5513751-1BDD-4387-B1D3-FDBD0C2CA94E}" type="presOf" srcId="{F76F1D35-AECE-48FB-B64A-8D5175E3B6DD}" destId="{6E9AE5E4-9460-48AA-B042-6064F2BBCF28}" srcOrd="0" destOrd="1" presId="urn:microsoft.com/office/officeart/2005/8/layout/list1"/>
    <dgm:cxn modelId="{64284FA1-45AB-4FD2-8FB0-C2670F75CBD0}" srcId="{A98D7648-B9CD-46B9-9E18-8BAB1BCA40A3}" destId="{0D3F6D08-427B-42D7-BA9F-608FA1FDE115}" srcOrd="0" destOrd="0" parTransId="{20A30824-A12D-4AAA-A081-1C17F20CA00A}" sibTransId="{03FED367-A9C7-4C02-B901-CBF5E6EBF4E0}"/>
    <dgm:cxn modelId="{932768A3-8BC4-45EC-B102-E2FC5FEC6CC8}" type="presOf" srcId="{09CEA374-FFEC-44E8-985D-88B9AF8540F2}" destId="{883B2081-C8E1-425B-A714-B3C0DD82B522}" srcOrd="0" destOrd="0" presId="urn:microsoft.com/office/officeart/2005/8/layout/list1"/>
    <dgm:cxn modelId="{ECC22540-F622-4F65-A009-1A0D10983935}" srcId="{A98D7648-B9CD-46B9-9E18-8BAB1BCA40A3}" destId="{F76F1D35-AECE-48FB-B64A-8D5175E3B6DD}" srcOrd="1" destOrd="0" parTransId="{3F96BF66-9566-4D84-B5D0-BF7EDBAC8CC0}" sibTransId="{19BEFEAE-73D2-419C-B616-124F8F652888}"/>
    <dgm:cxn modelId="{879A41C3-336F-4138-93D4-1207E5FFCB1C}" srcId="{09CEA374-FFEC-44E8-985D-88B9AF8540F2}" destId="{A98D7648-B9CD-46B9-9E18-8BAB1BCA40A3}" srcOrd="0" destOrd="0" parTransId="{5C5170BF-80B7-45E1-98CD-FE25BF81AD99}" sibTransId="{C4D589D3-19E6-4EE7-88F4-9568FA4B0F61}"/>
    <dgm:cxn modelId="{F61969C3-3345-40B2-93E9-0B6667436646}" type="presOf" srcId="{A98D7648-B9CD-46B9-9E18-8BAB1BCA40A3}" destId="{51565697-2340-417A-BA83-48DBA4B59E15}" srcOrd="1" destOrd="0" presId="urn:microsoft.com/office/officeart/2005/8/layout/list1"/>
    <dgm:cxn modelId="{AADE9BBE-1FBB-4B50-9448-2590A99C62BF}" type="presOf" srcId="{0D3F6D08-427B-42D7-BA9F-608FA1FDE115}" destId="{6E9AE5E4-9460-48AA-B042-6064F2BBCF28}" srcOrd="0" destOrd="0" presId="urn:microsoft.com/office/officeart/2005/8/layout/list1"/>
    <dgm:cxn modelId="{E60080FD-D5AB-477C-8CB6-E35E2772890B}" type="presParOf" srcId="{883B2081-C8E1-425B-A714-B3C0DD82B522}" destId="{A2CB8695-3CDF-45F7-9608-F691F6A284AB}" srcOrd="0" destOrd="0" presId="urn:microsoft.com/office/officeart/2005/8/layout/list1"/>
    <dgm:cxn modelId="{695F9323-0E34-4EDD-A6B2-7C688C73F61A}" type="presParOf" srcId="{A2CB8695-3CDF-45F7-9608-F691F6A284AB}" destId="{A893CC5A-8C1C-4882-B3E6-9A8EB3CF03E1}" srcOrd="0" destOrd="0" presId="urn:microsoft.com/office/officeart/2005/8/layout/list1"/>
    <dgm:cxn modelId="{D64E7FB7-79CB-4465-9B77-4FD2ECD8A63E}" type="presParOf" srcId="{A2CB8695-3CDF-45F7-9608-F691F6A284AB}" destId="{51565697-2340-417A-BA83-48DBA4B59E15}" srcOrd="1" destOrd="0" presId="urn:microsoft.com/office/officeart/2005/8/layout/list1"/>
    <dgm:cxn modelId="{09301B32-F66C-4C4C-A592-4E3BBFA1DA6D}" type="presParOf" srcId="{883B2081-C8E1-425B-A714-B3C0DD82B522}" destId="{A2B2FCAF-F51C-4B65-BCD2-ECC34C84A686}" srcOrd="1" destOrd="0" presId="urn:microsoft.com/office/officeart/2005/8/layout/list1"/>
    <dgm:cxn modelId="{E5401ACA-4AE5-4F21-A17C-6E211A0CB8A4}" type="presParOf" srcId="{883B2081-C8E1-425B-A714-B3C0DD82B522}" destId="{6E9AE5E4-9460-48AA-B042-6064F2BBCF28}" srcOrd="2" destOrd="0" presId="urn:microsoft.com/office/officeart/2005/8/layout/list1"/>
  </dgm:cxnLst>
  <dgm:bg/>
  <dgm:whole/>
</dgm:dataModel>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A13F160-49EC-4E18-865A-502A68E11FE0}" type="datetimeFigureOut">
              <a:rPr lang="en-US" smtClean="0"/>
              <a:t>3/5/2009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C02FB44-8B09-4845-964D-D209393B3C71}"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7171"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717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7173"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174"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7175"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8049B54F-C7B1-4E9B-9AB8-738E9C7BCB21}" type="slidenum">
              <a:rPr lang="en-US"/>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8730CDA-A9BA-4685-949F-211F430CC322}" type="slidenum">
              <a:rPr lang="en-US"/>
              <a:pPr/>
              <a:t>‹#›</a:t>
            </a:fld>
            <a:endParaRPr lang="en-US"/>
          </a:p>
        </p:txBody>
      </p:sp>
    </p:spTree>
  </p:cSld>
  <p:clrMapOvr>
    <a:masterClrMapping/>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F767186-2F9F-4133-8148-0E90F0F31B43}" type="slidenum">
              <a:rPr lang="en-US"/>
              <a:pPr/>
              <a:t>‹#›</a:t>
            </a:fld>
            <a:endParaRPr lang="en-US"/>
          </a:p>
        </p:txBody>
      </p:sp>
    </p:spTree>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6DF5D2E-AF9B-4075-AA82-22E08EDE03F0}" type="slidenum">
              <a:rPr lang="en-US"/>
              <a:pPr/>
              <a:t>‹#›</a:t>
            </a:fld>
            <a:endParaRPr lang="en-US"/>
          </a:p>
        </p:txBody>
      </p:sp>
    </p:spTree>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B63FC48-E56B-443E-90AB-D0F22D57AF60}" type="slidenum">
              <a:rPr lang="en-US"/>
              <a:pPr/>
              <a:t>‹#›</a:t>
            </a:fld>
            <a:endParaRPr lang="en-US"/>
          </a:p>
        </p:txBody>
      </p:sp>
    </p:spTree>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4251E97-8B43-41EC-9288-9B9CB048A95C}" type="slidenum">
              <a:rPr lang="en-US"/>
              <a:pPr/>
              <a:t>‹#›</a:t>
            </a:fld>
            <a:endParaRPr lang="en-US"/>
          </a:p>
        </p:txBody>
      </p:sp>
    </p:spTree>
  </p:cSld>
  <p:clrMapOvr>
    <a:masterClrMapping/>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1ECEDDD-3A07-4213-991A-EDEDCCF276B6}" type="slidenum">
              <a:rPr lang="en-US"/>
              <a:pPr/>
              <a:t>‹#›</a:t>
            </a:fld>
            <a:endParaRPr lang="en-US"/>
          </a:p>
        </p:txBody>
      </p:sp>
    </p:spTree>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E42FE789-1DA9-409D-8A8F-7BEED45CB8BF}" type="slidenum">
              <a:rPr lang="en-US"/>
              <a:pPr/>
              <a:t>‹#›</a:t>
            </a:fld>
            <a:endParaRPr lang="en-US"/>
          </a:p>
        </p:txBody>
      </p:sp>
    </p:spTree>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E97E61B9-0CD8-4E08-A0D0-AD656599040A}" type="slidenum">
              <a:rPr lang="en-US"/>
              <a:pPr/>
              <a:t>‹#›</a:t>
            </a:fld>
            <a:endParaRPr lang="en-US"/>
          </a:p>
        </p:txBody>
      </p:sp>
    </p:spTree>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A51FF1A6-2970-48F3-A363-DE2EF1C00C08}" type="slidenum">
              <a:rPr lang="en-US"/>
              <a:pPr/>
              <a:t>‹#›</a:t>
            </a:fld>
            <a:endParaRPr lang="en-US"/>
          </a:p>
        </p:txBody>
      </p:sp>
    </p:spTree>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DA74E88-54C3-4F03-A2C0-C818D94AF1A2}" type="slidenum">
              <a:rPr lang="en-US"/>
              <a:pPr/>
              <a:t>‹#›</a:t>
            </a:fld>
            <a:endParaRPr lang="en-US"/>
          </a:p>
        </p:txBody>
      </p:sp>
    </p:spTree>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154BFAA-86C8-4CF6-862F-1A0853641A96}" type="slidenum">
              <a:rPr lang="en-US"/>
              <a:pPr/>
              <a:t>‹#›</a:t>
            </a:fld>
            <a:endParaRPr lang="en-US"/>
          </a:p>
        </p:txBody>
      </p:sp>
    </p:spTree>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8000">
              <a:srgbClr val="FFFF99">
                <a:alpha val="76000"/>
              </a:srgbClr>
            </a:gs>
            <a:gs pos="64999">
              <a:srgbClr val="F0EBD5"/>
            </a:gs>
            <a:gs pos="100000">
              <a:srgbClr val="D1C39F"/>
            </a:gs>
          </a:gsLst>
          <a:lin ang="2400000" scaled="0"/>
          <a:tileRect/>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3C0BA219-B36F-4CF7-8D1E-1C5156B09FC4}"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dissolve/>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3.xml"/><Relationship Id="rId2" Type="http://schemas.openxmlformats.org/officeDocument/2006/relationships/image" Target="../media/image4.jpeg"/><Relationship Id="rId1" Type="http://schemas.openxmlformats.org/officeDocument/2006/relationships/slideLayout" Target="../slideLayouts/slideLayout6.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4.xml"/><Relationship Id="rId2" Type="http://schemas.openxmlformats.org/officeDocument/2006/relationships/image" Target="../media/image4.jpeg"/><Relationship Id="rId1" Type="http://schemas.openxmlformats.org/officeDocument/2006/relationships/slideLayout" Target="../slideLayouts/slideLayout6.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5.xml"/><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6.xml"/><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7.xml"/><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8.xml"/><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9.xml"/><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2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www.pbase.com/sheila/my_sydney" TargetMode="External"/><Relationship Id="rId2" Type="http://schemas.openxmlformats.org/officeDocument/2006/relationships/image" Target="../media/image4.jpeg"/><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openxmlformats.org/officeDocument/2006/relationships/image" Target="../media/image4.jpeg"/><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6.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Text Box 2"/>
          <p:cNvSpPr txBox="1">
            <a:spLocks noChangeArrowheads="1"/>
          </p:cNvSpPr>
          <p:nvPr/>
        </p:nvSpPr>
        <p:spPr bwMode="auto">
          <a:xfrm>
            <a:off x="609600" y="803731"/>
            <a:ext cx="8077200" cy="5632311"/>
          </a:xfrm>
          <a:prstGeom prst="rect">
            <a:avLst/>
          </a:prstGeom>
          <a:noFill/>
          <a:ln w="9525">
            <a:noFill/>
            <a:miter lim="800000"/>
            <a:headEnd/>
            <a:tailEnd/>
          </a:ln>
          <a:effectLst>
            <a:outerShdw dist="35921" dir="2700000" algn="ctr" rotWithShape="0">
              <a:schemeClr val="folHlink"/>
            </a:outerShdw>
          </a:effectLst>
        </p:spPr>
        <p:txBody>
          <a:bodyPr>
            <a:spAutoFit/>
          </a:bodyPr>
          <a:lstStyle/>
          <a:p>
            <a:pPr algn="ctr"/>
            <a:r>
              <a:rPr lang="en-US" sz="4800" b="1" dirty="0" smtClean="0">
                <a:solidFill>
                  <a:schemeClr val="bg1"/>
                </a:solidFill>
                <a:latin typeface="Tahoma" pitchFamily="34" charset="0"/>
              </a:rPr>
              <a:t>Souls Thirsty For God</a:t>
            </a:r>
            <a:endParaRPr lang="en-US" sz="4800" b="1" dirty="0">
              <a:solidFill>
                <a:schemeClr val="bg1"/>
              </a:solidFill>
              <a:latin typeface="Tahoma" pitchFamily="34" charset="0"/>
            </a:endParaRPr>
          </a:p>
          <a:p>
            <a:pPr algn="ctr"/>
            <a:endParaRPr lang="en-US" sz="4400" b="1" dirty="0">
              <a:solidFill>
                <a:schemeClr val="bg1"/>
              </a:solidFill>
              <a:latin typeface="Tahoma" pitchFamily="34" charset="0"/>
            </a:endParaRPr>
          </a:p>
          <a:p>
            <a:pPr algn="ctr"/>
            <a:r>
              <a:rPr lang="en-US" sz="4400" b="1" dirty="0" smtClean="0">
                <a:solidFill>
                  <a:schemeClr val="bg1"/>
                </a:solidFill>
                <a:latin typeface="Tahoma" pitchFamily="34" charset="0"/>
              </a:rPr>
              <a:t>March 5, 2009</a:t>
            </a:r>
            <a:endParaRPr lang="en-US" sz="4800" b="1" dirty="0">
              <a:solidFill>
                <a:schemeClr val="bg1"/>
              </a:solidFill>
              <a:latin typeface="Tahoma" pitchFamily="34" charset="0"/>
            </a:endParaRPr>
          </a:p>
          <a:p>
            <a:pPr algn="ctr"/>
            <a:endParaRPr lang="en-US" sz="3200" dirty="0">
              <a:solidFill>
                <a:schemeClr val="bg1"/>
              </a:solidFill>
              <a:latin typeface="Tahoma" pitchFamily="34" charset="0"/>
            </a:endParaRPr>
          </a:p>
          <a:p>
            <a:pPr algn="ctr"/>
            <a:r>
              <a:rPr lang="en-US" sz="3200" b="1" dirty="0" smtClean="0">
                <a:solidFill>
                  <a:schemeClr val="bg1"/>
                </a:solidFill>
                <a:latin typeface="Tahoma" pitchFamily="34" charset="0"/>
              </a:rPr>
              <a:t>SITS Conference: Psalms</a:t>
            </a:r>
            <a:endParaRPr lang="en-US" sz="3200" b="1" dirty="0">
              <a:solidFill>
                <a:schemeClr val="bg1"/>
              </a:solidFill>
              <a:latin typeface="Tahoma" pitchFamily="34" charset="0"/>
            </a:endParaRPr>
          </a:p>
          <a:p>
            <a:pPr algn="ctr"/>
            <a:endParaRPr lang="en-US" sz="3200" b="1" dirty="0">
              <a:solidFill>
                <a:schemeClr val="bg1"/>
              </a:solidFill>
              <a:latin typeface="Tahoma" pitchFamily="34" charset="0"/>
            </a:endParaRPr>
          </a:p>
          <a:p>
            <a:pPr algn="ctr"/>
            <a:endParaRPr lang="en-US" sz="3200" b="1" dirty="0" smtClean="0">
              <a:solidFill>
                <a:schemeClr val="bg1"/>
              </a:solidFill>
              <a:latin typeface="Tahoma" pitchFamily="34" charset="0"/>
            </a:endParaRPr>
          </a:p>
          <a:p>
            <a:pPr algn="ctr"/>
            <a:endParaRPr lang="en-US" sz="3200" b="1" dirty="0">
              <a:solidFill>
                <a:schemeClr val="bg1"/>
              </a:solidFill>
              <a:latin typeface="Tahoma" pitchFamily="34" charset="0"/>
            </a:endParaRPr>
          </a:p>
          <a:p>
            <a:pPr algn="ctr"/>
            <a:endParaRPr lang="en-US" sz="3200" b="1" dirty="0">
              <a:solidFill>
                <a:schemeClr val="bg1"/>
              </a:solidFill>
              <a:latin typeface="Tahoma" pitchFamily="34" charset="0"/>
            </a:endParaRPr>
          </a:p>
          <a:p>
            <a:pPr algn="ctr"/>
            <a:r>
              <a:rPr lang="en-US" sz="3200" dirty="0">
                <a:solidFill>
                  <a:schemeClr val="bg1"/>
                </a:solidFill>
                <a:latin typeface="Tahoma" pitchFamily="34" charset="0"/>
              </a:rPr>
              <a:t>Speaker: Allen Dvorak</a:t>
            </a:r>
          </a:p>
        </p:txBody>
      </p:sp>
      <p:sp>
        <p:nvSpPr>
          <p:cNvPr id="215043" name="Rectangle 3"/>
          <p:cNvSpPr>
            <a:spLocks noChangeArrowheads="1"/>
          </p:cNvSpPr>
          <p:nvPr/>
        </p:nvSpPr>
        <p:spPr bwMode="auto">
          <a:xfrm>
            <a:off x="381000" y="304800"/>
            <a:ext cx="8534400" cy="6324600"/>
          </a:xfrm>
          <a:prstGeom prst="rect">
            <a:avLst/>
          </a:prstGeom>
          <a:noFill/>
          <a:ln w="76200" cmpd="tri">
            <a:solidFill>
              <a:srgbClr val="FF0000"/>
            </a:solidFill>
            <a:miter lim="800000"/>
            <a:headEnd/>
            <a:tailEnd/>
          </a:ln>
          <a:effectLst/>
        </p:spPr>
        <p:txBody>
          <a:bodyPr wrap="none" anchor="ctr"/>
          <a:lstStyle/>
          <a:p>
            <a:endParaRPr lang="en-US"/>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2"/>
          <p:cNvSpPr>
            <a:spLocks noGrp="1" noChangeArrowheads="1"/>
          </p:cNvSpPr>
          <p:nvPr>
            <p:ph type="title"/>
          </p:nvPr>
        </p:nvSpPr>
        <p:spPr>
          <a:xfrm>
            <a:off x="2286000" y="0"/>
            <a:ext cx="6858000" cy="1600200"/>
          </a:xfrm>
          <a:solidFill>
            <a:srgbClr val="996633"/>
          </a:solidFill>
        </p:spPr>
        <p:txBody>
          <a:bodyPr/>
          <a:lstStyle/>
          <a:p>
            <a:r>
              <a:rPr lang="en-US" sz="4000" b="1" dirty="0" smtClean="0">
                <a:solidFill>
                  <a:srgbClr val="FFFF00"/>
                </a:solidFill>
                <a:effectLst>
                  <a:outerShdw blurRad="38100" dist="38100" dir="2700000" algn="tl">
                    <a:srgbClr val="000000">
                      <a:alpha val="43137"/>
                    </a:srgbClr>
                  </a:outerShdw>
                </a:effectLst>
                <a:latin typeface="Tahoma" pitchFamily="34" charset="0"/>
                <a:cs typeface="Tahoma" pitchFamily="34" charset="0"/>
              </a:rPr>
              <a:t>Categorization of Psalms</a:t>
            </a:r>
            <a:endParaRPr lang="en-US" sz="4000" b="1" dirty="0">
              <a:solidFill>
                <a:srgbClr val="FFFF00"/>
              </a:solidFill>
              <a:effectLst>
                <a:outerShdw blurRad="38100" dist="38100" dir="2700000" algn="tl">
                  <a:srgbClr val="000000">
                    <a:alpha val="43137"/>
                  </a:srgbClr>
                </a:outerShdw>
              </a:effectLst>
              <a:latin typeface="Tahoma" pitchFamily="34" charset="0"/>
              <a:cs typeface="Tahoma" pitchFamily="34" charset="0"/>
            </a:endParaRPr>
          </a:p>
        </p:txBody>
      </p:sp>
      <p:pic>
        <p:nvPicPr>
          <p:cNvPr id="3" name="Picture 4" descr="http://tgcministry.net/images/White-Tailed%20Deer%20Drinking.jpg"/>
          <p:cNvPicPr>
            <a:picLocks noChangeAspect="1" noChangeArrowheads="1"/>
          </p:cNvPicPr>
          <p:nvPr/>
        </p:nvPicPr>
        <p:blipFill>
          <a:blip r:embed="rId2"/>
          <a:srcRect r="4110"/>
          <a:stretch>
            <a:fillRect/>
          </a:stretch>
        </p:blipFill>
        <p:spPr bwMode="auto">
          <a:xfrm>
            <a:off x="0" y="0"/>
            <a:ext cx="2286000" cy="1600200"/>
          </a:xfrm>
          <a:prstGeom prst="rect">
            <a:avLst/>
          </a:prstGeom>
          <a:noFill/>
        </p:spPr>
      </p:pic>
      <p:graphicFrame>
        <p:nvGraphicFramePr>
          <p:cNvPr id="4" name="Diagram 3"/>
          <p:cNvGraphicFramePr/>
          <p:nvPr/>
        </p:nvGraphicFramePr>
        <p:xfrm>
          <a:off x="609600" y="1752600"/>
          <a:ext cx="8001000" cy="3505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1219200" y="5581471"/>
            <a:ext cx="2971800" cy="1200329"/>
          </a:xfrm>
          <a:prstGeom prst="rect">
            <a:avLst/>
          </a:prstGeom>
          <a:noFill/>
        </p:spPr>
        <p:txBody>
          <a:bodyPr wrap="square" rtlCol="0">
            <a:spAutoFit/>
          </a:bodyPr>
          <a:lstStyle/>
          <a:p>
            <a:pPr algn="ctr"/>
            <a:r>
              <a:rPr lang="en-US" b="1" dirty="0" smtClean="0">
                <a:solidFill>
                  <a:schemeClr val="bg1"/>
                </a:solidFill>
                <a:effectLst>
                  <a:outerShdw blurRad="38100" dist="38100" dir="2700000" algn="tl">
                    <a:srgbClr val="000000">
                      <a:alpha val="43137"/>
                    </a:srgbClr>
                  </a:outerShdw>
                </a:effectLst>
              </a:rPr>
              <a:t>Differentiated on the basis of the “mode” of praise</a:t>
            </a:r>
            <a:endParaRPr lang="en-US" b="1" dirty="0">
              <a:solidFill>
                <a:schemeClr val="bg1"/>
              </a:solidFill>
              <a:effectLst>
                <a:outerShdw blurRad="38100" dist="38100" dir="2700000" algn="tl">
                  <a:srgbClr val="000000">
                    <a:alpha val="43137"/>
                  </a:srgbClr>
                </a:outerShdw>
              </a:effectLst>
            </a:endParaRPr>
          </a:p>
        </p:txBody>
      </p:sp>
      <p:sp>
        <p:nvSpPr>
          <p:cNvPr id="6" name="TextBox 5"/>
          <p:cNvSpPr txBox="1"/>
          <p:nvPr/>
        </p:nvSpPr>
        <p:spPr>
          <a:xfrm>
            <a:off x="5715000" y="5581471"/>
            <a:ext cx="2971800" cy="1200329"/>
          </a:xfrm>
          <a:prstGeom prst="rect">
            <a:avLst/>
          </a:prstGeom>
          <a:noFill/>
        </p:spPr>
        <p:txBody>
          <a:bodyPr wrap="square" rtlCol="0">
            <a:spAutoFit/>
          </a:bodyPr>
          <a:lstStyle/>
          <a:p>
            <a:pPr algn="ctr"/>
            <a:r>
              <a:rPr lang="en-US" b="1" dirty="0" smtClean="0">
                <a:solidFill>
                  <a:schemeClr val="bg1"/>
                </a:solidFill>
                <a:effectLst>
                  <a:outerShdw blurRad="38100" dist="38100" dir="2700000" algn="tl">
                    <a:srgbClr val="000000">
                      <a:alpha val="43137"/>
                    </a:srgbClr>
                  </a:outerShdw>
                </a:effectLst>
              </a:rPr>
              <a:t>Differentiated on the basis of the “source” of the petition</a:t>
            </a:r>
            <a:endParaRPr lang="en-US" b="1" dirty="0">
              <a:solidFill>
                <a:schemeClr val="bg1"/>
              </a:solidFill>
              <a:effectLst>
                <a:outerShdw blurRad="38100" dist="38100" dir="2700000" algn="tl">
                  <a:srgbClr val="000000">
                    <a:alpha val="43137"/>
                  </a:srgbClr>
                </a:outerShdw>
              </a:effectLst>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
                                            <p:graphicEl>
                                              <a:dgm id="{1C89CFB3-A489-4797-BCA3-D720F23EF516}"/>
                                            </p:graphicEl>
                                          </p:spTgt>
                                        </p:tgtEl>
                                        <p:attrNameLst>
                                          <p:attrName>style.visibility</p:attrName>
                                        </p:attrNameLst>
                                      </p:cBhvr>
                                      <p:to>
                                        <p:strVal val="visible"/>
                                      </p:to>
                                    </p:set>
                                    <p:animEffect transition="in" filter="wipe(left)">
                                      <p:cBhvr>
                                        <p:cTn id="7" dur="1000"/>
                                        <p:tgtEl>
                                          <p:spTgt spid="4">
                                            <p:graphicEl>
                                              <a:dgm id="{1C89CFB3-A489-4797-BCA3-D720F23EF516}"/>
                                            </p:graphicEl>
                                          </p:spTgt>
                                        </p:tgtEl>
                                      </p:cBhvr>
                                    </p:animEffect>
                                  </p:childTnLst>
                                </p:cTn>
                              </p:par>
                            </p:childTnLst>
                          </p:cTn>
                        </p:par>
                        <p:par>
                          <p:cTn id="8" fill="hold">
                            <p:stCondLst>
                              <p:cond delay="1000"/>
                            </p:stCondLst>
                            <p:childTnLst>
                              <p:par>
                                <p:cTn id="9" presetID="22" presetClass="entr" presetSubtype="8" fill="hold" grpId="0" nodeType="afterEffect">
                                  <p:stCondLst>
                                    <p:cond delay="0"/>
                                  </p:stCondLst>
                                  <p:childTnLst>
                                    <p:set>
                                      <p:cBhvr>
                                        <p:cTn id="10" dur="1" fill="hold">
                                          <p:stCondLst>
                                            <p:cond delay="0"/>
                                          </p:stCondLst>
                                        </p:cTn>
                                        <p:tgtEl>
                                          <p:spTgt spid="4">
                                            <p:graphicEl>
                                              <a:dgm id="{D6F19A20-8106-4DB1-AA4D-138879409546}"/>
                                            </p:graphicEl>
                                          </p:spTgt>
                                        </p:tgtEl>
                                        <p:attrNameLst>
                                          <p:attrName>style.visibility</p:attrName>
                                        </p:attrNameLst>
                                      </p:cBhvr>
                                      <p:to>
                                        <p:strVal val="visible"/>
                                      </p:to>
                                    </p:set>
                                    <p:animEffect transition="in" filter="wipe(left)">
                                      <p:cBhvr>
                                        <p:cTn id="11" dur="1000"/>
                                        <p:tgtEl>
                                          <p:spTgt spid="4">
                                            <p:graphicEl>
                                              <a:dgm id="{D6F19A20-8106-4DB1-AA4D-138879409546}"/>
                                            </p:graphicEl>
                                          </p:spTgt>
                                        </p:tgtEl>
                                      </p:cBhvr>
                                    </p:animEffect>
                                  </p:childTnLst>
                                </p:cTn>
                              </p:par>
                            </p:childTnLst>
                          </p:cTn>
                        </p:par>
                        <p:par>
                          <p:cTn id="12" fill="hold">
                            <p:stCondLst>
                              <p:cond delay="2000"/>
                            </p:stCondLst>
                            <p:childTnLst>
                              <p:par>
                                <p:cTn id="13" presetID="22" presetClass="entr" presetSubtype="8" fill="hold" grpId="0" nodeType="afterEffect">
                                  <p:stCondLst>
                                    <p:cond delay="0"/>
                                  </p:stCondLst>
                                  <p:childTnLst>
                                    <p:set>
                                      <p:cBhvr>
                                        <p:cTn id="14" dur="1" fill="hold">
                                          <p:stCondLst>
                                            <p:cond delay="0"/>
                                          </p:stCondLst>
                                        </p:cTn>
                                        <p:tgtEl>
                                          <p:spTgt spid="4">
                                            <p:graphicEl>
                                              <a:dgm id="{FF9C519A-2EEA-4E79-B895-EF31A8670074}"/>
                                            </p:graphicEl>
                                          </p:spTgt>
                                        </p:tgtEl>
                                        <p:attrNameLst>
                                          <p:attrName>style.visibility</p:attrName>
                                        </p:attrNameLst>
                                      </p:cBhvr>
                                      <p:to>
                                        <p:strVal val="visible"/>
                                      </p:to>
                                    </p:set>
                                    <p:animEffect transition="in" filter="wipe(left)">
                                      <p:cBhvr>
                                        <p:cTn id="15" dur="1000"/>
                                        <p:tgtEl>
                                          <p:spTgt spid="4">
                                            <p:graphicEl>
                                              <a:dgm id="{FF9C519A-2EEA-4E79-B895-EF31A8670074}"/>
                                            </p:graphicEl>
                                          </p:spTgt>
                                        </p:tgtEl>
                                      </p:cBhvr>
                                    </p:animEffect>
                                  </p:childTnLst>
                                </p:cTn>
                              </p:par>
                            </p:childTnLst>
                          </p:cTn>
                        </p:par>
                        <p:par>
                          <p:cTn id="16" fill="hold">
                            <p:stCondLst>
                              <p:cond delay="3000"/>
                            </p:stCondLst>
                            <p:childTnLst>
                              <p:par>
                                <p:cTn id="17" presetID="22" presetClass="entr" presetSubtype="8" fill="hold" grpId="0" nodeType="afterEffect">
                                  <p:stCondLst>
                                    <p:cond delay="0"/>
                                  </p:stCondLst>
                                  <p:childTnLst>
                                    <p:set>
                                      <p:cBhvr>
                                        <p:cTn id="18" dur="1" fill="hold">
                                          <p:stCondLst>
                                            <p:cond delay="0"/>
                                          </p:stCondLst>
                                        </p:cTn>
                                        <p:tgtEl>
                                          <p:spTgt spid="4">
                                            <p:graphicEl>
                                              <a:dgm id="{6A96A86F-5F13-4851-9C43-1591FB7E3B8A}"/>
                                            </p:graphicEl>
                                          </p:spTgt>
                                        </p:tgtEl>
                                        <p:attrNameLst>
                                          <p:attrName>style.visibility</p:attrName>
                                        </p:attrNameLst>
                                      </p:cBhvr>
                                      <p:to>
                                        <p:strVal val="visible"/>
                                      </p:to>
                                    </p:set>
                                    <p:animEffect transition="in" filter="wipe(left)">
                                      <p:cBhvr>
                                        <p:cTn id="19" dur="1000"/>
                                        <p:tgtEl>
                                          <p:spTgt spid="4">
                                            <p:graphicEl>
                                              <a:dgm id="{6A96A86F-5F13-4851-9C43-1591FB7E3B8A}"/>
                                            </p:graphicEl>
                                          </p:spTgt>
                                        </p:tgtEl>
                                      </p:cBhvr>
                                    </p:animEffect>
                                  </p:childTnLst>
                                </p:cTn>
                              </p:par>
                            </p:childTnLst>
                          </p:cTn>
                        </p:par>
                        <p:par>
                          <p:cTn id="20" fill="hold">
                            <p:stCondLst>
                              <p:cond delay="4000"/>
                            </p:stCondLst>
                            <p:childTnLst>
                              <p:par>
                                <p:cTn id="21" presetID="22" presetClass="entr" presetSubtype="8" fill="hold" grpId="0" nodeType="afterEffect">
                                  <p:stCondLst>
                                    <p:cond delay="0"/>
                                  </p:stCondLst>
                                  <p:childTnLst>
                                    <p:set>
                                      <p:cBhvr>
                                        <p:cTn id="22" dur="1" fill="hold">
                                          <p:stCondLst>
                                            <p:cond delay="0"/>
                                          </p:stCondLst>
                                        </p:cTn>
                                        <p:tgtEl>
                                          <p:spTgt spid="4">
                                            <p:graphicEl>
                                              <a:dgm id="{4CF933A3-EB61-4462-A2E6-94703F945377}"/>
                                            </p:graphicEl>
                                          </p:spTgt>
                                        </p:tgtEl>
                                        <p:attrNameLst>
                                          <p:attrName>style.visibility</p:attrName>
                                        </p:attrNameLst>
                                      </p:cBhvr>
                                      <p:to>
                                        <p:strVal val="visible"/>
                                      </p:to>
                                    </p:set>
                                    <p:animEffect transition="in" filter="wipe(left)">
                                      <p:cBhvr>
                                        <p:cTn id="23" dur="1000"/>
                                        <p:tgtEl>
                                          <p:spTgt spid="4">
                                            <p:graphicEl>
                                              <a:dgm id="{4CF933A3-EB61-4462-A2E6-94703F945377}"/>
                                            </p:graphicEl>
                                          </p:spTgt>
                                        </p:tgtEl>
                                      </p:cBhvr>
                                    </p:animEffect>
                                  </p:childTnLst>
                                </p:cTn>
                              </p:par>
                            </p:childTnLst>
                          </p:cTn>
                        </p:par>
                        <p:par>
                          <p:cTn id="24" fill="hold">
                            <p:stCondLst>
                              <p:cond delay="5000"/>
                            </p:stCondLst>
                            <p:childTnLst>
                              <p:par>
                                <p:cTn id="25" presetID="22" presetClass="entr" presetSubtype="8" fill="hold" grpId="0" nodeType="afterEffect">
                                  <p:stCondLst>
                                    <p:cond delay="0"/>
                                  </p:stCondLst>
                                  <p:childTnLst>
                                    <p:set>
                                      <p:cBhvr>
                                        <p:cTn id="26" dur="1" fill="hold">
                                          <p:stCondLst>
                                            <p:cond delay="0"/>
                                          </p:stCondLst>
                                        </p:cTn>
                                        <p:tgtEl>
                                          <p:spTgt spid="4">
                                            <p:graphicEl>
                                              <a:dgm id="{CD546B53-34E7-40A2-93ED-836D18320A6C}"/>
                                            </p:graphicEl>
                                          </p:spTgt>
                                        </p:tgtEl>
                                        <p:attrNameLst>
                                          <p:attrName>style.visibility</p:attrName>
                                        </p:attrNameLst>
                                      </p:cBhvr>
                                      <p:to>
                                        <p:strVal val="visible"/>
                                      </p:to>
                                    </p:set>
                                    <p:animEffect transition="in" filter="wipe(left)">
                                      <p:cBhvr>
                                        <p:cTn id="27" dur="1000"/>
                                        <p:tgtEl>
                                          <p:spTgt spid="4">
                                            <p:graphicEl>
                                              <a:dgm id="{CD546B53-34E7-40A2-93ED-836D18320A6C}"/>
                                            </p:graphicEl>
                                          </p:spTgt>
                                        </p:tgtEl>
                                      </p:cBhvr>
                                    </p:animEffect>
                                  </p:childTnLst>
                                </p:cTn>
                              </p:par>
                            </p:childTnLst>
                          </p:cTn>
                        </p:par>
                        <p:par>
                          <p:cTn id="28" fill="hold">
                            <p:stCondLst>
                              <p:cond delay="6000"/>
                            </p:stCondLst>
                            <p:childTnLst>
                              <p:par>
                                <p:cTn id="29" presetID="22" presetClass="entr" presetSubtype="8" fill="hold" grpId="0" nodeType="afterEffect">
                                  <p:stCondLst>
                                    <p:cond delay="0"/>
                                  </p:stCondLst>
                                  <p:childTnLst>
                                    <p:set>
                                      <p:cBhvr>
                                        <p:cTn id="30" dur="1" fill="hold">
                                          <p:stCondLst>
                                            <p:cond delay="0"/>
                                          </p:stCondLst>
                                        </p:cTn>
                                        <p:tgtEl>
                                          <p:spTgt spid="4">
                                            <p:graphicEl>
                                              <a:dgm id="{B72B123E-7A35-4C25-958C-4D24676415AA}"/>
                                            </p:graphicEl>
                                          </p:spTgt>
                                        </p:tgtEl>
                                        <p:attrNameLst>
                                          <p:attrName>style.visibility</p:attrName>
                                        </p:attrNameLst>
                                      </p:cBhvr>
                                      <p:to>
                                        <p:strVal val="visible"/>
                                      </p:to>
                                    </p:set>
                                    <p:animEffect transition="in" filter="wipe(left)">
                                      <p:cBhvr>
                                        <p:cTn id="31" dur="1000"/>
                                        <p:tgtEl>
                                          <p:spTgt spid="4">
                                            <p:graphicEl>
                                              <a:dgm id="{B72B123E-7A35-4C25-958C-4D24676415AA}"/>
                                            </p:graphicEl>
                                          </p:spTgt>
                                        </p:tgtEl>
                                      </p:cBhvr>
                                    </p:animEffect>
                                  </p:childTnLst>
                                </p:cTn>
                              </p:par>
                            </p:childTnLst>
                          </p:cTn>
                        </p:par>
                        <p:par>
                          <p:cTn id="32" fill="hold">
                            <p:stCondLst>
                              <p:cond delay="7000"/>
                            </p:stCondLst>
                            <p:childTnLst>
                              <p:par>
                                <p:cTn id="33" presetID="22" presetClass="entr" presetSubtype="8" fill="hold" grpId="0" nodeType="afterEffect">
                                  <p:stCondLst>
                                    <p:cond delay="0"/>
                                  </p:stCondLst>
                                  <p:childTnLst>
                                    <p:set>
                                      <p:cBhvr>
                                        <p:cTn id="34" dur="1" fill="hold">
                                          <p:stCondLst>
                                            <p:cond delay="0"/>
                                          </p:stCondLst>
                                        </p:cTn>
                                        <p:tgtEl>
                                          <p:spTgt spid="4">
                                            <p:graphicEl>
                                              <a:dgm id="{0C1943CF-CE9A-4D60-AABB-A829EB68CEB7}"/>
                                            </p:graphicEl>
                                          </p:spTgt>
                                        </p:tgtEl>
                                        <p:attrNameLst>
                                          <p:attrName>style.visibility</p:attrName>
                                        </p:attrNameLst>
                                      </p:cBhvr>
                                      <p:to>
                                        <p:strVal val="visible"/>
                                      </p:to>
                                    </p:set>
                                    <p:animEffect transition="in" filter="wipe(left)">
                                      <p:cBhvr>
                                        <p:cTn id="35" dur="1000"/>
                                        <p:tgtEl>
                                          <p:spTgt spid="4">
                                            <p:graphicEl>
                                              <a:dgm id="{0C1943CF-CE9A-4D60-AABB-A829EB68CEB7}"/>
                                            </p:graphicEl>
                                          </p:spTgt>
                                        </p:tgtEl>
                                      </p:cBhvr>
                                    </p:animEffect>
                                  </p:childTnLst>
                                </p:cTn>
                              </p:par>
                            </p:childTnLst>
                          </p:cTn>
                        </p:par>
                        <p:par>
                          <p:cTn id="36" fill="hold">
                            <p:stCondLst>
                              <p:cond delay="8000"/>
                            </p:stCondLst>
                            <p:childTnLst>
                              <p:par>
                                <p:cTn id="37" presetID="22" presetClass="entr" presetSubtype="8" fill="hold" grpId="0" nodeType="afterEffect">
                                  <p:stCondLst>
                                    <p:cond delay="0"/>
                                  </p:stCondLst>
                                  <p:childTnLst>
                                    <p:set>
                                      <p:cBhvr>
                                        <p:cTn id="38" dur="1" fill="hold">
                                          <p:stCondLst>
                                            <p:cond delay="0"/>
                                          </p:stCondLst>
                                        </p:cTn>
                                        <p:tgtEl>
                                          <p:spTgt spid="4">
                                            <p:graphicEl>
                                              <a:dgm id="{8E5A4A35-0A0F-4F90-940D-93533940E7F8}"/>
                                            </p:graphicEl>
                                          </p:spTgt>
                                        </p:tgtEl>
                                        <p:attrNameLst>
                                          <p:attrName>style.visibility</p:attrName>
                                        </p:attrNameLst>
                                      </p:cBhvr>
                                      <p:to>
                                        <p:strVal val="visible"/>
                                      </p:to>
                                    </p:set>
                                    <p:animEffect transition="in" filter="wipe(left)">
                                      <p:cBhvr>
                                        <p:cTn id="39" dur="1000"/>
                                        <p:tgtEl>
                                          <p:spTgt spid="4">
                                            <p:graphicEl>
                                              <a:dgm id="{8E5A4A35-0A0F-4F90-940D-93533940E7F8}"/>
                                            </p:graphicEl>
                                          </p:spTgt>
                                        </p:tgtEl>
                                      </p:cBhvr>
                                    </p:animEffect>
                                  </p:childTnLst>
                                </p:cTn>
                              </p:par>
                            </p:childTnLst>
                          </p:cTn>
                        </p:par>
                        <p:par>
                          <p:cTn id="40" fill="hold">
                            <p:stCondLst>
                              <p:cond delay="9000"/>
                            </p:stCondLst>
                            <p:childTnLst>
                              <p:par>
                                <p:cTn id="41" presetID="22" presetClass="entr" presetSubtype="8" fill="hold" grpId="0" nodeType="afterEffect">
                                  <p:stCondLst>
                                    <p:cond delay="0"/>
                                  </p:stCondLst>
                                  <p:childTnLst>
                                    <p:set>
                                      <p:cBhvr>
                                        <p:cTn id="42" dur="1" fill="hold">
                                          <p:stCondLst>
                                            <p:cond delay="0"/>
                                          </p:stCondLst>
                                        </p:cTn>
                                        <p:tgtEl>
                                          <p:spTgt spid="4">
                                            <p:graphicEl>
                                              <a:dgm id="{A1DE11B9-430A-4A4B-B073-556CC139EE57}"/>
                                            </p:graphicEl>
                                          </p:spTgt>
                                        </p:tgtEl>
                                        <p:attrNameLst>
                                          <p:attrName>style.visibility</p:attrName>
                                        </p:attrNameLst>
                                      </p:cBhvr>
                                      <p:to>
                                        <p:strVal val="visible"/>
                                      </p:to>
                                    </p:set>
                                    <p:animEffect transition="in" filter="wipe(left)">
                                      <p:cBhvr>
                                        <p:cTn id="43" dur="1000"/>
                                        <p:tgtEl>
                                          <p:spTgt spid="4">
                                            <p:graphicEl>
                                              <a:dgm id="{A1DE11B9-430A-4A4B-B073-556CC139EE57}"/>
                                            </p:graphicEl>
                                          </p:spTgt>
                                        </p:tgtEl>
                                      </p:cBhvr>
                                    </p:animEffect>
                                  </p:childTnLst>
                                </p:cTn>
                              </p:par>
                            </p:childTnLst>
                          </p:cTn>
                        </p:par>
                        <p:par>
                          <p:cTn id="44" fill="hold">
                            <p:stCondLst>
                              <p:cond delay="10000"/>
                            </p:stCondLst>
                            <p:childTnLst>
                              <p:par>
                                <p:cTn id="45" presetID="49" presetClass="entr" presetSubtype="0" decel="100000" fill="hold" grpId="0" nodeType="afterEffect">
                                  <p:stCondLst>
                                    <p:cond delay="0"/>
                                  </p:stCondLst>
                                  <p:childTnLst>
                                    <p:set>
                                      <p:cBhvr>
                                        <p:cTn id="46" dur="1" fill="hold">
                                          <p:stCondLst>
                                            <p:cond delay="0"/>
                                          </p:stCondLst>
                                        </p:cTn>
                                        <p:tgtEl>
                                          <p:spTgt spid="5"/>
                                        </p:tgtEl>
                                        <p:attrNameLst>
                                          <p:attrName>style.visibility</p:attrName>
                                        </p:attrNameLst>
                                      </p:cBhvr>
                                      <p:to>
                                        <p:strVal val="visible"/>
                                      </p:to>
                                    </p:set>
                                    <p:anim calcmode="lin" valueType="num">
                                      <p:cBhvr>
                                        <p:cTn id="47" dur="1000" fill="hold"/>
                                        <p:tgtEl>
                                          <p:spTgt spid="5"/>
                                        </p:tgtEl>
                                        <p:attrNameLst>
                                          <p:attrName>ppt_w</p:attrName>
                                        </p:attrNameLst>
                                      </p:cBhvr>
                                      <p:tavLst>
                                        <p:tav tm="0">
                                          <p:val>
                                            <p:fltVal val="0"/>
                                          </p:val>
                                        </p:tav>
                                        <p:tav tm="100000">
                                          <p:val>
                                            <p:strVal val="#ppt_w"/>
                                          </p:val>
                                        </p:tav>
                                      </p:tavLst>
                                    </p:anim>
                                    <p:anim calcmode="lin" valueType="num">
                                      <p:cBhvr>
                                        <p:cTn id="48" dur="1000" fill="hold"/>
                                        <p:tgtEl>
                                          <p:spTgt spid="5"/>
                                        </p:tgtEl>
                                        <p:attrNameLst>
                                          <p:attrName>ppt_h</p:attrName>
                                        </p:attrNameLst>
                                      </p:cBhvr>
                                      <p:tavLst>
                                        <p:tav tm="0">
                                          <p:val>
                                            <p:fltVal val="0"/>
                                          </p:val>
                                        </p:tav>
                                        <p:tav tm="100000">
                                          <p:val>
                                            <p:strVal val="#ppt_h"/>
                                          </p:val>
                                        </p:tav>
                                      </p:tavLst>
                                    </p:anim>
                                    <p:anim calcmode="lin" valueType="num">
                                      <p:cBhvr>
                                        <p:cTn id="49" dur="1000" fill="hold"/>
                                        <p:tgtEl>
                                          <p:spTgt spid="5"/>
                                        </p:tgtEl>
                                        <p:attrNameLst>
                                          <p:attrName>style.rotation</p:attrName>
                                        </p:attrNameLst>
                                      </p:cBhvr>
                                      <p:tavLst>
                                        <p:tav tm="0">
                                          <p:val>
                                            <p:fltVal val="360"/>
                                          </p:val>
                                        </p:tav>
                                        <p:tav tm="100000">
                                          <p:val>
                                            <p:fltVal val="0"/>
                                          </p:val>
                                        </p:tav>
                                      </p:tavLst>
                                    </p:anim>
                                    <p:animEffect transition="in" filter="fade">
                                      <p:cBhvr>
                                        <p:cTn id="50" dur="1000"/>
                                        <p:tgtEl>
                                          <p:spTgt spid="5"/>
                                        </p:tgtEl>
                                      </p:cBhvr>
                                    </p:animEffect>
                                  </p:childTnLst>
                                </p:cTn>
                              </p:par>
                            </p:childTnLst>
                          </p:cTn>
                        </p:par>
                      </p:childTnLst>
                    </p:cTn>
                  </p:par>
                  <p:par>
                    <p:cTn id="51" fill="hold">
                      <p:stCondLst>
                        <p:cond delay="indefinite"/>
                      </p:stCondLst>
                      <p:childTnLst>
                        <p:par>
                          <p:cTn id="52" fill="hold">
                            <p:stCondLst>
                              <p:cond delay="0"/>
                            </p:stCondLst>
                            <p:childTnLst>
                              <p:par>
                                <p:cTn id="53" presetID="49" presetClass="entr" presetSubtype="0" decel="100000" fill="hold" grpId="0" nodeType="clickEffect">
                                  <p:stCondLst>
                                    <p:cond delay="0"/>
                                  </p:stCondLst>
                                  <p:childTnLst>
                                    <p:set>
                                      <p:cBhvr>
                                        <p:cTn id="54" dur="1" fill="hold">
                                          <p:stCondLst>
                                            <p:cond delay="0"/>
                                          </p:stCondLst>
                                        </p:cTn>
                                        <p:tgtEl>
                                          <p:spTgt spid="6"/>
                                        </p:tgtEl>
                                        <p:attrNameLst>
                                          <p:attrName>style.visibility</p:attrName>
                                        </p:attrNameLst>
                                      </p:cBhvr>
                                      <p:to>
                                        <p:strVal val="visible"/>
                                      </p:to>
                                    </p:set>
                                    <p:anim calcmode="lin" valueType="num">
                                      <p:cBhvr>
                                        <p:cTn id="55" dur="1000" fill="hold"/>
                                        <p:tgtEl>
                                          <p:spTgt spid="6"/>
                                        </p:tgtEl>
                                        <p:attrNameLst>
                                          <p:attrName>ppt_w</p:attrName>
                                        </p:attrNameLst>
                                      </p:cBhvr>
                                      <p:tavLst>
                                        <p:tav tm="0">
                                          <p:val>
                                            <p:fltVal val="0"/>
                                          </p:val>
                                        </p:tav>
                                        <p:tav tm="100000">
                                          <p:val>
                                            <p:strVal val="#ppt_w"/>
                                          </p:val>
                                        </p:tav>
                                      </p:tavLst>
                                    </p:anim>
                                    <p:anim calcmode="lin" valueType="num">
                                      <p:cBhvr>
                                        <p:cTn id="56" dur="1000" fill="hold"/>
                                        <p:tgtEl>
                                          <p:spTgt spid="6"/>
                                        </p:tgtEl>
                                        <p:attrNameLst>
                                          <p:attrName>ppt_h</p:attrName>
                                        </p:attrNameLst>
                                      </p:cBhvr>
                                      <p:tavLst>
                                        <p:tav tm="0">
                                          <p:val>
                                            <p:fltVal val="0"/>
                                          </p:val>
                                        </p:tav>
                                        <p:tav tm="100000">
                                          <p:val>
                                            <p:strVal val="#ppt_h"/>
                                          </p:val>
                                        </p:tav>
                                      </p:tavLst>
                                    </p:anim>
                                    <p:anim calcmode="lin" valueType="num">
                                      <p:cBhvr>
                                        <p:cTn id="57" dur="1000" fill="hold"/>
                                        <p:tgtEl>
                                          <p:spTgt spid="6"/>
                                        </p:tgtEl>
                                        <p:attrNameLst>
                                          <p:attrName>style.rotation</p:attrName>
                                        </p:attrNameLst>
                                      </p:cBhvr>
                                      <p:tavLst>
                                        <p:tav tm="0">
                                          <p:val>
                                            <p:fltVal val="360"/>
                                          </p:val>
                                        </p:tav>
                                        <p:tav tm="100000">
                                          <p:val>
                                            <p:fltVal val="0"/>
                                          </p:val>
                                        </p:tav>
                                      </p:tavLst>
                                    </p:anim>
                                    <p:animEffect transition="in" filter="fade">
                                      <p:cBhvr>
                                        <p:cTn id="58"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lvlAtOnce"/>
        </p:bldSub>
      </p:bldGraphic>
      <p:bldP spid="5" grpId="0"/>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2"/>
          <p:cNvSpPr>
            <a:spLocks noGrp="1" noChangeArrowheads="1"/>
          </p:cNvSpPr>
          <p:nvPr>
            <p:ph type="title"/>
          </p:nvPr>
        </p:nvSpPr>
        <p:spPr>
          <a:xfrm>
            <a:off x="2286000" y="0"/>
            <a:ext cx="6858000" cy="1600200"/>
          </a:xfrm>
          <a:solidFill>
            <a:srgbClr val="996633"/>
          </a:solidFill>
        </p:spPr>
        <p:txBody>
          <a:bodyPr/>
          <a:lstStyle/>
          <a:p>
            <a:r>
              <a:rPr lang="en-US" sz="4000" b="1" dirty="0" smtClean="0">
                <a:solidFill>
                  <a:srgbClr val="FFFF00"/>
                </a:solidFill>
                <a:effectLst>
                  <a:outerShdw blurRad="38100" dist="38100" dir="2700000" algn="tl">
                    <a:srgbClr val="000000">
                      <a:alpha val="43137"/>
                    </a:srgbClr>
                  </a:outerShdw>
                </a:effectLst>
                <a:latin typeface="Tahoma" pitchFamily="34" charset="0"/>
                <a:cs typeface="Tahoma" pitchFamily="34" charset="0"/>
              </a:rPr>
              <a:t>Categorization of Psalms</a:t>
            </a:r>
            <a:endParaRPr lang="en-US" sz="4000" b="1" dirty="0">
              <a:solidFill>
                <a:srgbClr val="FFFF00"/>
              </a:solidFill>
              <a:effectLst>
                <a:outerShdw blurRad="38100" dist="38100" dir="2700000" algn="tl">
                  <a:srgbClr val="000000">
                    <a:alpha val="43137"/>
                  </a:srgbClr>
                </a:outerShdw>
              </a:effectLst>
              <a:latin typeface="Tahoma" pitchFamily="34" charset="0"/>
              <a:cs typeface="Tahoma" pitchFamily="34" charset="0"/>
            </a:endParaRPr>
          </a:p>
        </p:txBody>
      </p:sp>
      <p:pic>
        <p:nvPicPr>
          <p:cNvPr id="3" name="Picture 4" descr="http://tgcministry.net/images/White-Tailed%20Deer%20Drinking.jpg"/>
          <p:cNvPicPr>
            <a:picLocks noChangeAspect="1" noChangeArrowheads="1"/>
          </p:cNvPicPr>
          <p:nvPr/>
        </p:nvPicPr>
        <p:blipFill>
          <a:blip r:embed="rId2"/>
          <a:srcRect r="4110"/>
          <a:stretch>
            <a:fillRect/>
          </a:stretch>
        </p:blipFill>
        <p:spPr bwMode="auto">
          <a:xfrm>
            <a:off x="0" y="0"/>
            <a:ext cx="2286000" cy="1600200"/>
          </a:xfrm>
          <a:prstGeom prst="rect">
            <a:avLst/>
          </a:prstGeom>
          <a:noFill/>
        </p:spPr>
      </p:pic>
      <p:graphicFrame>
        <p:nvGraphicFramePr>
          <p:cNvPr id="4" name="Diagram 3"/>
          <p:cNvGraphicFramePr/>
          <p:nvPr/>
        </p:nvGraphicFramePr>
        <p:xfrm>
          <a:off x="-152400" y="1524000"/>
          <a:ext cx="3429000" cy="5029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3048000" y="5105400"/>
            <a:ext cx="2133600" cy="1569660"/>
          </a:xfrm>
          <a:prstGeom prst="rect">
            <a:avLst/>
          </a:prstGeom>
          <a:noFill/>
          <a:ln>
            <a:noFill/>
          </a:ln>
        </p:spPr>
        <p:txBody>
          <a:bodyPr wrap="square" rtlCol="0">
            <a:spAutoFit/>
          </a:bodyPr>
          <a:lstStyle/>
          <a:p>
            <a:pPr algn="ctr"/>
            <a:r>
              <a:rPr lang="en-US" b="1" dirty="0" smtClean="0">
                <a:solidFill>
                  <a:schemeClr val="bg1"/>
                </a:solidFill>
                <a:effectLst>
                  <a:outerShdw blurRad="38100" dist="38100" dir="2700000" algn="tl">
                    <a:srgbClr val="000000">
                      <a:alpha val="43137"/>
                    </a:srgbClr>
                  </a:outerShdw>
                </a:effectLst>
              </a:rPr>
              <a:t>12, 44, 58, 60, 74, 79, 80, 83, 85, 90, 123, 126, 137</a:t>
            </a:r>
            <a:endParaRPr lang="en-US" b="1" dirty="0">
              <a:solidFill>
                <a:schemeClr val="bg1"/>
              </a:solidFill>
              <a:effectLst>
                <a:outerShdw blurRad="38100" dist="38100" dir="2700000" algn="tl">
                  <a:srgbClr val="000000">
                    <a:alpha val="43137"/>
                  </a:srgbClr>
                </a:outerShdw>
              </a:effectLst>
            </a:endParaRPr>
          </a:p>
        </p:txBody>
      </p:sp>
      <p:sp>
        <p:nvSpPr>
          <p:cNvPr id="8" name="Rounded Rectangle 7"/>
          <p:cNvSpPr/>
          <p:nvPr/>
        </p:nvSpPr>
        <p:spPr bwMode="auto">
          <a:xfrm>
            <a:off x="5638800" y="1905000"/>
            <a:ext cx="1524000" cy="609600"/>
          </a:xfrm>
          <a:prstGeom prst="roundRect">
            <a:avLst/>
          </a:prstGeom>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err="1" smtClean="0">
                <a:ln>
                  <a:noFill/>
                </a:ln>
                <a:solidFill>
                  <a:schemeClr val="tx1"/>
                </a:solidFill>
                <a:effectLst>
                  <a:outerShdw blurRad="38100" dist="38100" dir="2700000" algn="tl">
                    <a:srgbClr val="000000">
                      <a:alpha val="43137"/>
                    </a:srgbClr>
                  </a:outerShdw>
                </a:effectLst>
                <a:latin typeface="Times New Roman" pitchFamily="18" charset="0"/>
              </a:rPr>
              <a:t>Bellinger</a:t>
            </a:r>
            <a:endParaRPr kumimoji="0" lang="en-US" b="1" i="0" u="none" strike="noStrike" cap="none" normalizeH="0" baseline="0" dirty="0" smtClean="0">
              <a:ln>
                <a:noFill/>
              </a:ln>
              <a:solidFill>
                <a:schemeClr val="tx1"/>
              </a:solidFill>
              <a:effectLst>
                <a:outerShdw blurRad="38100" dist="38100" dir="2700000" algn="tl">
                  <a:srgbClr val="000000">
                    <a:alpha val="43137"/>
                  </a:srgbClr>
                </a:outerShdw>
              </a:effectLst>
              <a:latin typeface="Times New Roman" pitchFamily="18" charset="0"/>
            </a:endParaRPr>
          </a:p>
        </p:txBody>
      </p:sp>
      <p:sp>
        <p:nvSpPr>
          <p:cNvPr id="9" name="Rounded Rectangle 8"/>
          <p:cNvSpPr/>
          <p:nvPr/>
        </p:nvSpPr>
        <p:spPr bwMode="auto">
          <a:xfrm>
            <a:off x="7335982" y="1905000"/>
            <a:ext cx="1731818" cy="609600"/>
          </a:xfrm>
          <a:prstGeom prst="roundRect">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b="1" dirty="0" smtClean="0">
                <a:solidFill>
                  <a:srgbClr val="FF0000"/>
                </a:solidFill>
                <a:effectLst>
                  <a:outerShdw blurRad="38100" dist="38100" dir="2700000" algn="tl">
                    <a:srgbClr val="000000">
                      <a:alpha val="43137"/>
                    </a:srgbClr>
                  </a:outerShdw>
                </a:effectLst>
                <a:latin typeface="Times New Roman" pitchFamily="18" charset="0"/>
              </a:rPr>
              <a:t>Anderson</a:t>
            </a:r>
            <a:endParaRPr kumimoji="0" lang="en-US" b="1" i="0" u="none" strike="noStrike" cap="none" normalizeH="0" baseline="0" dirty="0" smtClean="0">
              <a:ln>
                <a:noFill/>
              </a:ln>
              <a:solidFill>
                <a:srgbClr val="FF0000"/>
              </a:solidFill>
              <a:effectLst>
                <a:outerShdw blurRad="38100" dist="38100" dir="2700000" algn="tl">
                  <a:srgbClr val="000000">
                    <a:alpha val="43137"/>
                  </a:srgbClr>
                </a:outerShdw>
              </a:effectLst>
              <a:latin typeface="Times New Roman" pitchFamily="18" charset="0"/>
            </a:endParaRPr>
          </a:p>
        </p:txBody>
      </p:sp>
      <p:sp>
        <p:nvSpPr>
          <p:cNvPr id="10" name="Rounded Rectangle 9"/>
          <p:cNvSpPr/>
          <p:nvPr/>
        </p:nvSpPr>
        <p:spPr bwMode="auto">
          <a:xfrm>
            <a:off x="2895600" y="1905000"/>
            <a:ext cx="2590800" cy="609600"/>
          </a:xfrm>
          <a:prstGeom prst="roundRect">
            <a:avLst/>
          </a:prstGeom>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800" b="1" dirty="0" smtClean="0">
                <a:solidFill>
                  <a:srgbClr val="FFFF99"/>
                </a:solidFill>
                <a:effectLst>
                  <a:outerShdw blurRad="38100" dist="38100" dir="2700000" algn="tl">
                    <a:srgbClr val="000000">
                      <a:alpha val="43137"/>
                    </a:srgbClr>
                  </a:outerShdw>
                </a:effectLst>
                <a:latin typeface="Times New Roman" pitchFamily="18" charset="0"/>
              </a:rPr>
              <a:t>Both</a:t>
            </a:r>
            <a:endParaRPr kumimoji="0" lang="en-US" sz="2800" b="1" i="0" u="none" strike="noStrike" cap="none" normalizeH="0" baseline="0" dirty="0" smtClean="0">
              <a:ln>
                <a:noFill/>
              </a:ln>
              <a:solidFill>
                <a:srgbClr val="FFFF99"/>
              </a:solidFill>
              <a:effectLst>
                <a:outerShdw blurRad="38100" dist="38100" dir="2700000" algn="tl">
                  <a:srgbClr val="000000">
                    <a:alpha val="43137"/>
                  </a:srgbClr>
                </a:outerShdw>
              </a:effectLst>
              <a:latin typeface="Times New Roman" pitchFamily="18" charset="0"/>
            </a:endParaRPr>
          </a:p>
        </p:txBody>
      </p:sp>
      <p:sp>
        <p:nvSpPr>
          <p:cNvPr id="13" name="TextBox 12"/>
          <p:cNvSpPr txBox="1"/>
          <p:nvPr/>
        </p:nvSpPr>
        <p:spPr>
          <a:xfrm>
            <a:off x="5715000" y="5112603"/>
            <a:ext cx="1371600" cy="830997"/>
          </a:xfrm>
          <a:prstGeom prst="rect">
            <a:avLst/>
          </a:prstGeom>
          <a:noFill/>
          <a:ln>
            <a:noFill/>
          </a:ln>
        </p:spPr>
        <p:txBody>
          <a:bodyPr wrap="square" rtlCol="0">
            <a:spAutoFit/>
          </a:bodyPr>
          <a:lstStyle/>
          <a:p>
            <a:pPr algn="ctr"/>
            <a:r>
              <a:rPr lang="en-US" b="1" dirty="0" smtClean="0">
                <a:solidFill>
                  <a:schemeClr val="bg1"/>
                </a:solidFill>
                <a:effectLst>
                  <a:outerShdw blurRad="38100" dist="38100" dir="2700000" algn="tl">
                    <a:srgbClr val="000000">
                      <a:alpha val="43137"/>
                    </a:srgbClr>
                  </a:outerShdw>
                </a:effectLst>
              </a:rPr>
              <a:t>14, 53, 106, 108</a:t>
            </a:r>
            <a:endParaRPr lang="en-US" b="1" dirty="0">
              <a:solidFill>
                <a:schemeClr val="bg1"/>
              </a:solidFill>
              <a:effectLst>
                <a:outerShdw blurRad="38100" dist="38100" dir="2700000" algn="tl">
                  <a:srgbClr val="000000">
                    <a:alpha val="43137"/>
                  </a:srgbClr>
                </a:outerShdw>
              </a:effectLst>
            </a:endParaRPr>
          </a:p>
        </p:txBody>
      </p:sp>
      <p:sp>
        <p:nvSpPr>
          <p:cNvPr id="14" name="TextBox 13"/>
          <p:cNvSpPr txBox="1"/>
          <p:nvPr/>
        </p:nvSpPr>
        <p:spPr>
          <a:xfrm>
            <a:off x="7467600" y="5093732"/>
            <a:ext cx="1447800" cy="830997"/>
          </a:xfrm>
          <a:prstGeom prst="rect">
            <a:avLst/>
          </a:prstGeom>
          <a:noFill/>
          <a:ln>
            <a:noFill/>
          </a:ln>
        </p:spPr>
        <p:txBody>
          <a:bodyPr wrap="square" rtlCol="0">
            <a:spAutoFit/>
          </a:bodyPr>
          <a:lstStyle/>
          <a:p>
            <a:pPr algn="ctr"/>
            <a:r>
              <a:rPr lang="en-US" b="1" dirty="0" smtClean="0">
                <a:solidFill>
                  <a:schemeClr val="bg1"/>
                </a:solidFill>
                <a:effectLst>
                  <a:outerShdw blurRad="38100" dist="38100" dir="2700000" algn="tl">
                    <a:srgbClr val="000000">
                      <a:alpha val="43137"/>
                    </a:srgbClr>
                  </a:outerShdw>
                </a:effectLst>
              </a:rPr>
              <a:t>89, 94, 129</a:t>
            </a:r>
            <a:endParaRPr lang="en-US" b="1" dirty="0">
              <a:solidFill>
                <a:schemeClr val="bg1"/>
              </a:solidFill>
              <a:effectLst>
                <a:outerShdw blurRad="38100" dist="38100" dir="2700000" algn="tl">
                  <a:srgbClr val="000000">
                    <a:alpha val="43137"/>
                  </a:srgbClr>
                </a:outerShdw>
              </a:effectLst>
            </a:endParaRPr>
          </a:p>
        </p:txBody>
      </p:sp>
      <p:sp>
        <p:nvSpPr>
          <p:cNvPr id="15" name="TextBox 14"/>
          <p:cNvSpPr txBox="1"/>
          <p:nvPr/>
        </p:nvSpPr>
        <p:spPr>
          <a:xfrm>
            <a:off x="2895600" y="2626816"/>
            <a:ext cx="2514600" cy="2246769"/>
          </a:xfrm>
          <a:prstGeom prst="rect">
            <a:avLst/>
          </a:prstGeom>
          <a:noFill/>
          <a:ln>
            <a:noFill/>
          </a:ln>
        </p:spPr>
        <p:txBody>
          <a:bodyPr wrap="square" rtlCol="0">
            <a:spAutoFit/>
          </a:bodyPr>
          <a:lstStyle/>
          <a:p>
            <a:pPr algn="ctr"/>
            <a:r>
              <a:rPr lang="en-US" sz="2000" b="1" dirty="0" smtClean="0">
                <a:solidFill>
                  <a:schemeClr val="bg1"/>
                </a:solidFill>
                <a:effectLst>
                  <a:outerShdw blurRad="38100" dist="38100" dir="2700000" algn="tl">
                    <a:srgbClr val="000000">
                      <a:alpha val="43137"/>
                    </a:srgbClr>
                  </a:outerShdw>
                </a:effectLst>
              </a:rPr>
              <a:t>3, 4, 5, 7, 9-10, 13, 17, 22, 25, 26, 27, 28, 31, 35, 36, 39, 40, 42-43, 52, 54, 55, 56, 57, 59, 61, 63, 64, 69, 70, 71, 77, 86, 88, 109, 120, 140, 141, 142</a:t>
            </a:r>
            <a:endParaRPr lang="en-US" sz="2000" b="1" dirty="0">
              <a:solidFill>
                <a:schemeClr val="bg1"/>
              </a:solidFill>
              <a:effectLst>
                <a:outerShdw blurRad="38100" dist="38100" dir="2700000" algn="tl">
                  <a:srgbClr val="000000">
                    <a:alpha val="43137"/>
                  </a:srgbClr>
                </a:outerShdw>
              </a:effectLst>
            </a:endParaRPr>
          </a:p>
        </p:txBody>
      </p:sp>
      <p:sp>
        <p:nvSpPr>
          <p:cNvPr id="16" name="TextBox 15"/>
          <p:cNvSpPr txBox="1"/>
          <p:nvPr/>
        </p:nvSpPr>
        <p:spPr>
          <a:xfrm>
            <a:off x="5715000" y="2626816"/>
            <a:ext cx="1371600" cy="1323439"/>
          </a:xfrm>
          <a:prstGeom prst="rect">
            <a:avLst/>
          </a:prstGeom>
          <a:noFill/>
          <a:ln>
            <a:noFill/>
          </a:ln>
        </p:spPr>
        <p:txBody>
          <a:bodyPr wrap="square" rtlCol="0">
            <a:spAutoFit/>
          </a:bodyPr>
          <a:lstStyle/>
          <a:p>
            <a:pPr algn="ctr"/>
            <a:r>
              <a:rPr lang="en-US" sz="2000" b="1" dirty="0" smtClean="0">
                <a:solidFill>
                  <a:schemeClr val="bg1"/>
                </a:solidFill>
                <a:effectLst>
                  <a:outerShdw blurRad="38100" dist="38100" dir="2700000" algn="tl">
                    <a:srgbClr val="000000">
                      <a:alpha val="43137"/>
                    </a:srgbClr>
                  </a:outerShdw>
                </a:effectLst>
              </a:rPr>
              <a:t>6, 11, 16, 38, 51, 62, 94, 102, 130, 143</a:t>
            </a:r>
            <a:endParaRPr lang="en-US" sz="2000" b="1" dirty="0">
              <a:solidFill>
                <a:schemeClr val="bg1"/>
              </a:solidFill>
              <a:effectLst>
                <a:outerShdw blurRad="38100" dist="38100" dir="2700000" algn="tl">
                  <a:srgbClr val="000000">
                    <a:alpha val="43137"/>
                  </a:srgbClr>
                </a:outerShdw>
              </a:effectLst>
            </a:endParaRPr>
          </a:p>
        </p:txBody>
      </p:sp>
      <p:sp>
        <p:nvSpPr>
          <p:cNvPr id="17" name="TextBox 16"/>
          <p:cNvSpPr txBox="1"/>
          <p:nvPr/>
        </p:nvSpPr>
        <p:spPr>
          <a:xfrm>
            <a:off x="7467600" y="2626816"/>
            <a:ext cx="1447800" cy="707886"/>
          </a:xfrm>
          <a:prstGeom prst="rect">
            <a:avLst/>
          </a:prstGeom>
          <a:noFill/>
          <a:ln>
            <a:noFill/>
          </a:ln>
        </p:spPr>
        <p:txBody>
          <a:bodyPr wrap="square" rtlCol="0">
            <a:spAutoFit/>
          </a:bodyPr>
          <a:lstStyle/>
          <a:p>
            <a:pPr algn="ctr"/>
            <a:r>
              <a:rPr lang="en-US" sz="2000" b="1" dirty="0" smtClean="0">
                <a:solidFill>
                  <a:schemeClr val="bg1"/>
                </a:solidFill>
                <a:effectLst>
                  <a:outerShdw blurRad="38100" dist="38100" dir="2700000" algn="tl">
                    <a:srgbClr val="000000">
                      <a:alpha val="43137"/>
                    </a:srgbClr>
                  </a:outerShdw>
                </a:effectLst>
              </a:rPr>
              <a:t>14, 41, 53, 139 </a:t>
            </a:r>
            <a:endParaRPr lang="en-US" sz="2000" b="1" dirty="0">
              <a:solidFill>
                <a:schemeClr val="bg1"/>
              </a:solidFill>
              <a:effectLst>
                <a:outerShdw blurRad="38100" dist="38100" dir="2700000" algn="tl">
                  <a:srgbClr val="000000">
                    <a:alpha val="43137"/>
                  </a:srgbClr>
                </a:outerShdw>
              </a:effectLst>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4">
                                            <p:graphicEl>
                                              <a:dgm id="{1C89CFB3-A489-4797-BCA3-D720F23EF516}"/>
                                            </p:graphicEl>
                                          </p:spTgt>
                                        </p:tgtEl>
                                        <p:attrNameLst>
                                          <p:attrName>style.visibility</p:attrName>
                                        </p:attrNameLst>
                                      </p:cBhvr>
                                      <p:to>
                                        <p:strVal val="visible"/>
                                      </p:to>
                                    </p:set>
                                    <p:animEffect transition="in" filter="wipe(up)">
                                      <p:cBhvr>
                                        <p:cTn id="7" dur="500"/>
                                        <p:tgtEl>
                                          <p:spTgt spid="4">
                                            <p:graphicEl>
                                              <a:dgm id="{1C89CFB3-A489-4797-BCA3-D720F23EF516}"/>
                                            </p:graphicEl>
                                          </p:spTgt>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4">
                                            <p:graphicEl>
                                              <a:dgm id="{B72B123E-7A35-4C25-958C-4D24676415AA}"/>
                                            </p:graphicEl>
                                          </p:spTgt>
                                        </p:tgtEl>
                                        <p:attrNameLst>
                                          <p:attrName>style.visibility</p:attrName>
                                        </p:attrNameLst>
                                      </p:cBhvr>
                                      <p:to>
                                        <p:strVal val="visible"/>
                                      </p:to>
                                    </p:set>
                                    <p:animEffect transition="in" filter="wipe(up)">
                                      <p:cBhvr>
                                        <p:cTn id="11" dur="500"/>
                                        <p:tgtEl>
                                          <p:spTgt spid="4">
                                            <p:graphicEl>
                                              <a:dgm id="{B72B123E-7A35-4C25-958C-4D24676415AA}"/>
                                            </p:graphicEl>
                                          </p:spTgt>
                                        </p:tgtEl>
                                      </p:cBhvr>
                                    </p:animEffect>
                                  </p:childTnLst>
                                </p:cTn>
                              </p:par>
                            </p:childTnLst>
                          </p:cTn>
                        </p:par>
                        <p:par>
                          <p:cTn id="12" fill="hold">
                            <p:stCondLst>
                              <p:cond delay="1000"/>
                            </p:stCondLst>
                            <p:childTnLst>
                              <p:par>
                                <p:cTn id="13" presetID="22" presetClass="entr" presetSubtype="1" fill="hold" grpId="0" nodeType="afterEffect">
                                  <p:stCondLst>
                                    <p:cond delay="0"/>
                                  </p:stCondLst>
                                  <p:childTnLst>
                                    <p:set>
                                      <p:cBhvr>
                                        <p:cTn id="14" dur="1" fill="hold">
                                          <p:stCondLst>
                                            <p:cond delay="0"/>
                                          </p:stCondLst>
                                        </p:cTn>
                                        <p:tgtEl>
                                          <p:spTgt spid="4">
                                            <p:graphicEl>
                                              <a:dgm id="{0C1943CF-CE9A-4D60-AABB-A829EB68CEB7}"/>
                                            </p:graphicEl>
                                          </p:spTgt>
                                        </p:tgtEl>
                                        <p:attrNameLst>
                                          <p:attrName>style.visibility</p:attrName>
                                        </p:attrNameLst>
                                      </p:cBhvr>
                                      <p:to>
                                        <p:strVal val="visible"/>
                                      </p:to>
                                    </p:set>
                                    <p:animEffect transition="in" filter="wipe(up)">
                                      <p:cBhvr>
                                        <p:cTn id="15" dur="500"/>
                                        <p:tgtEl>
                                          <p:spTgt spid="4">
                                            <p:graphicEl>
                                              <a:dgm id="{0C1943CF-CE9A-4D60-AABB-A829EB68CEB7}"/>
                                            </p:graphicEl>
                                          </p:spTgt>
                                        </p:tgtEl>
                                      </p:cBhvr>
                                    </p:animEffect>
                                  </p:childTnLst>
                                </p:cTn>
                              </p:par>
                            </p:childTnLst>
                          </p:cTn>
                        </p:par>
                        <p:par>
                          <p:cTn id="16" fill="hold">
                            <p:stCondLst>
                              <p:cond delay="1500"/>
                            </p:stCondLst>
                            <p:childTnLst>
                              <p:par>
                                <p:cTn id="17" presetID="22" presetClass="entr" presetSubtype="1" fill="hold" grpId="0" nodeType="afterEffect">
                                  <p:stCondLst>
                                    <p:cond delay="0"/>
                                  </p:stCondLst>
                                  <p:childTnLst>
                                    <p:set>
                                      <p:cBhvr>
                                        <p:cTn id="18" dur="1" fill="hold">
                                          <p:stCondLst>
                                            <p:cond delay="0"/>
                                          </p:stCondLst>
                                        </p:cTn>
                                        <p:tgtEl>
                                          <p:spTgt spid="4">
                                            <p:graphicEl>
                                              <a:dgm id="{8E5A4A35-0A0F-4F90-940D-93533940E7F8}"/>
                                            </p:graphicEl>
                                          </p:spTgt>
                                        </p:tgtEl>
                                        <p:attrNameLst>
                                          <p:attrName>style.visibility</p:attrName>
                                        </p:attrNameLst>
                                      </p:cBhvr>
                                      <p:to>
                                        <p:strVal val="visible"/>
                                      </p:to>
                                    </p:set>
                                    <p:animEffect transition="in" filter="wipe(up)">
                                      <p:cBhvr>
                                        <p:cTn id="19" dur="500"/>
                                        <p:tgtEl>
                                          <p:spTgt spid="4">
                                            <p:graphicEl>
                                              <a:dgm id="{8E5A4A35-0A0F-4F90-940D-93533940E7F8}"/>
                                            </p:graphicEl>
                                          </p:spTgt>
                                        </p:tgtEl>
                                      </p:cBhvr>
                                    </p:animEffect>
                                  </p:childTnLst>
                                </p:cTn>
                              </p:par>
                            </p:childTnLst>
                          </p:cTn>
                        </p:par>
                        <p:par>
                          <p:cTn id="20" fill="hold">
                            <p:stCondLst>
                              <p:cond delay="2000"/>
                            </p:stCondLst>
                            <p:childTnLst>
                              <p:par>
                                <p:cTn id="21" presetID="22" presetClass="entr" presetSubtype="1" fill="hold" grpId="0" nodeType="afterEffect">
                                  <p:stCondLst>
                                    <p:cond delay="0"/>
                                  </p:stCondLst>
                                  <p:childTnLst>
                                    <p:set>
                                      <p:cBhvr>
                                        <p:cTn id="22" dur="1" fill="hold">
                                          <p:stCondLst>
                                            <p:cond delay="0"/>
                                          </p:stCondLst>
                                        </p:cTn>
                                        <p:tgtEl>
                                          <p:spTgt spid="4">
                                            <p:graphicEl>
                                              <a:dgm id="{A1DE11B9-430A-4A4B-B073-556CC139EE57}"/>
                                            </p:graphicEl>
                                          </p:spTgt>
                                        </p:tgtEl>
                                        <p:attrNameLst>
                                          <p:attrName>style.visibility</p:attrName>
                                        </p:attrNameLst>
                                      </p:cBhvr>
                                      <p:to>
                                        <p:strVal val="visible"/>
                                      </p:to>
                                    </p:set>
                                    <p:animEffect transition="in" filter="wipe(up)">
                                      <p:cBhvr>
                                        <p:cTn id="23" dur="500"/>
                                        <p:tgtEl>
                                          <p:spTgt spid="4">
                                            <p:graphicEl>
                                              <a:dgm id="{A1DE11B9-430A-4A4B-B073-556CC139EE57}"/>
                                            </p:graphicEl>
                                          </p:spTgt>
                                        </p:tgtEl>
                                      </p:cBhvr>
                                    </p:animEffect>
                                  </p:childTnLst>
                                </p:cTn>
                              </p:par>
                            </p:childTnLst>
                          </p:cTn>
                        </p:par>
                        <p:par>
                          <p:cTn id="24" fill="hold">
                            <p:stCondLst>
                              <p:cond delay="2500"/>
                            </p:stCondLst>
                            <p:childTnLst>
                              <p:par>
                                <p:cTn id="25" presetID="4" presetClass="entr" presetSubtype="16" fill="hold" grpId="0" nodeType="after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ox(in)">
                                      <p:cBhvr>
                                        <p:cTn id="27" dur="1000"/>
                                        <p:tgtEl>
                                          <p:spTgt spid="8"/>
                                        </p:tgtEl>
                                      </p:cBhvr>
                                    </p:animEffect>
                                  </p:childTnLst>
                                </p:cTn>
                              </p:par>
                            </p:childTnLst>
                          </p:cTn>
                        </p:par>
                        <p:par>
                          <p:cTn id="28" fill="hold">
                            <p:stCondLst>
                              <p:cond delay="3500"/>
                            </p:stCondLst>
                            <p:childTnLst>
                              <p:par>
                                <p:cTn id="29" presetID="4" presetClass="entr" presetSubtype="16" fill="hold" grpId="0" nodeType="after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box(in)">
                                      <p:cBhvr>
                                        <p:cTn id="31" dur="1000"/>
                                        <p:tgtEl>
                                          <p:spTgt spid="9"/>
                                        </p:tgtEl>
                                      </p:cBhvr>
                                    </p:animEffect>
                                  </p:childTnLst>
                                </p:cTn>
                              </p:par>
                            </p:childTnLst>
                          </p:cTn>
                        </p:par>
                      </p:childTnLst>
                    </p:cTn>
                  </p:par>
                  <p:par>
                    <p:cTn id="32" fill="hold">
                      <p:stCondLst>
                        <p:cond delay="indefinite"/>
                      </p:stCondLst>
                      <p:childTnLst>
                        <p:par>
                          <p:cTn id="33" fill="hold">
                            <p:stCondLst>
                              <p:cond delay="0"/>
                            </p:stCondLst>
                            <p:childTnLst>
                              <p:par>
                                <p:cTn id="34" presetID="4" presetClass="entr" presetSubtype="16" fill="hold" grpId="0" nodeType="clickEffect">
                                  <p:stCondLst>
                                    <p:cond delay="0"/>
                                  </p:stCondLst>
                                  <p:childTnLst>
                                    <p:set>
                                      <p:cBhvr>
                                        <p:cTn id="35" dur="1" fill="hold">
                                          <p:stCondLst>
                                            <p:cond delay="0"/>
                                          </p:stCondLst>
                                        </p:cTn>
                                        <p:tgtEl>
                                          <p:spTgt spid="10"/>
                                        </p:tgtEl>
                                        <p:attrNameLst>
                                          <p:attrName>style.visibility</p:attrName>
                                        </p:attrNameLst>
                                      </p:cBhvr>
                                      <p:to>
                                        <p:strVal val="visible"/>
                                      </p:to>
                                    </p:set>
                                    <p:animEffect transition="in" filter="box(in)">
                                      <p:cBhvr>
                                        <p:cTn id="36" dur="1000"/>
                                        <p:tgtEl>
                                          <p:spTgt spid="10"/>
                                        </p:tgtEl>
                                      </p:cBhvr>
                                    </p:animEffect>
                                  </p:childTnLst>
                                </p:cTn>
                              </p:par>
                            </p:childTnLst>
                          </p:cTn>
                        </p:par>
                      </p:childTnLst>
                    </p:cTn>
                  </p:par>
                  <p:par>
                    <p:cTn id="37" fill="hold">
                      <p:stCondLst>
                        <p:cond delay="indefinite"/>
                      </p:stCondLst>
                      <p:childTnLst>
                        <p:par>
                          <p:cTn id="38" fill="hold">
                            <p:stCondLst>
                              <p:cond delay="0"/>
                            </p:stCondLst>
                            <p:childTnLst>
                              <p:par>
                                <p:cTn id="39" presetID="55" presetClass="entr" presetSubtype="0" fill="hold" grpId="0" nodeType="clickEffect">
                                  <p:stCondLst>
                                    <p:cond delay="0"/>
                                  </p:stCondLst>
                                  <p:childTnLst>
                                    <p:set>
                                      <p:cBhvr>
                                        <p:cTn id="40" dur="1" fill="hold">
                                          <p:stCondLst>
                                            <p:cond delay="0"/>
                                          </p:stCondLst>
                                        </p:cTn>
                                        <p:tgtEl>
                                          <p:spTgt spid="15"/>
                                        </p:tgtEl>
                                        <p:attrNameLst>
                                          <p:attrName>style.visibility</p:attrName>
                                        </p:attrNameLst>
                                      </p:cBhvr>
                                      <p:to>
                                        <p:strVal val="visible"/>
                                      </p:to>
                                    </p:set>
                                    <p:anim calcmode="lin" valueType="num">
                                      <p:cBhvr>
                                        <p:cTn id="41" dur="1000" fill="hold"/>
                                        <p:tgtEl>
                                          <p:spTgt spid="15"/>
                                        </p:tgtEl>
                                        <p:attrNameLst>
                                          <p:attrName>ppt_w</p:attrName>
                                        </p:attrNameLst>
                                      </p:cBhvr>
                                      <p:tavLst>
                                        <p:tav tm="0">
                                          <p:val>
                                            <p:strVal val="#ppt_w*0.70"/>
                                          </p:val>
                                        </p:tav>
                                        <p:tav tm="100000">
                                          <p:val>
                                            <p:strVal val="#ppt_w"/>
                                          </p:val>
                                        </p:tav>
                                      </p:tavLst>
                                    </p:anim>
                                    <p:anim calcmode="lin" valueType="num">
                                      <p:cBhvr>
                                        <p:cTn id="42" dur="1000" fill="hold"/>
                                        <p:tgtEl>
                                          <p:spTgt spid="15"/>
                                        </p:tgtEl>
                                        <p:attrNameLst>
                                          <p:attrName>ppt_h</p:attrName>
                                        </p:attrNameLst>
                                      </p:cBhvr>
                                      <p:tavLst>
                                        <p:tav tm="0">
                                          <p:val>
                                            <p:strVal val="#ppt_h"/>
                                          </p:val>
                                        </p:tav>
                                        <p:tav tm="100000">
                                          <p:val>
                                            <p:strVal val="#ppt_h"/>
                                          </p:val>
                                        </p:tav>
                                      </p:tavLst>
                                    </p:anim>
                                    <p:animEffect transition="in" filter="fade">
                                      <p:cBhvr>
                                        <p:cTn id="43" dur="1000"/>
                                        <p:tgtEl>
                                          <p:spTgt spid="15"/>
                                        </p:tgtEl>
                                      </p:cBhvr>
                                    </p:animEffect>
                                  </p:childTnLst>
                                </p:cTn>
                              </p:par>
                            </p:childTnLst>
                          </p:cTn>
                        </p:par>
                        <p:par>
                          <p:cTn id="44" fill="hold">
                            <p:stCondLst>
                              <p:cond delay="1000"/>
                            </p:stCondLst>
                            <p:childTnLst>
                              <p:par>
                                <p:cTn id="45" presetID="55" presetClass="entr" presetSubtype="0" fill="hold" grpId="0" nodeType="afterEffect">
                                  <p:stCondLst>
                                    <p:cond delay="0"/>
                                  </p:stCondLst>
                                  <p:childTnLst>
                                    <p:set>
                                      <p:cBhvr>
                                        <p:cTn id="46" dur="1" fill="hold">
                                          <p:stCondLst>
                                            <p:cond delay="0"/>
                                          </p:stCondLst>
                                        </p:cTn>
                                        <p:tgtEl>
                                          <p:spTgt spid="5"/>
                                        </p:tgtEl>
                                        <p:attrNameLst>
                                          <p:attrName>style.visibility</p:attrName>
                                        </p:attrNameLst>
                                      </p:cBhvr>
                                      <p:to>
                                        <p:strVal val="visible"/>
                                      </p:to>
                                    </p:set>
                                    <p:anim calcmode="lin" valueType="num">
                                      <p:cBhvr>
                                        <p:cTn id="47" dur="1000" fill="hold"/>
                                        <p:tgtEl>
                                          <p:spTgt spid="5"/>
                                        </p:tgtEl>
                                        <p:attrNameLst>
                                          <p:attrName>ppt_w</p:attrName>
                                        </p:attrNameLst>
                                      </p:cBhvr>
                                      <p:tavLst>
                                        <p:tav tm="0">
                                          <p:val>
                                            <p:strVal val="#ppt_w*0.70"/>
                                          </p:val>
                                        </p:tav>
                                        <p:tav tm="100000">
                                          <p:val>
                                            <p:strVal val="#ppt_w"/>
                                          </p:val>
                                        </p:tav>
                                      </p:tavLst>
                                    </p:anim>
                                    <p:anim calcmode="lin" valueType="num">
                                      <p:cBhvr>
                                        <p:cTn id="48" dur="1000" fill="hold"/>
                                        <p:tgtEl>
                                          <p:spTgt spid="5"/>
                                        </p:tgtEl>
                                        <p:attrNameLst>
                                          <p:attrName>ppt_h</p:attrName>
                                        </p:attrNameLst>
                                      </p:cBhvr>
                                      <p:tavLst>
                                        <p:tav tm="0">
                                          <p:val>
                                            <p:strVal val="#ppt_h"/>
                                          </p:val>
                                        </p:tav>
                                        <p:tav tm="100000">
                                          <p:val>
                                            <p:strVal val="#ppt_h"/>
                                          </p:val>
                                        </p:tav>
                                      </p:tavLst>
                                    </p:anim>
                                    <p:animEffect transition="in" filter="fade">
                                      <p:cBhvr>
                                        <p:cTn id="49" dur="1000"/>
                                        <p:tgtEl>
                                          <p:spTgt spid="5"/>
                                        </p:tgtEl>
                                      </p:cBhvr>
                                    </p:animEffect>
                                  </p:childTnLst>
                                </p:cTn>
                              </p:par>
                            </p:childTnLst>
                          </p:cTn>
                        </p:par>
                      </p:childTnLst>
                    </p:cTn>
                  </p:par>
                  <p:par>
                    <p:cTn id="50" fill="hold">
                      <p:stCondLst>
                        <p:cond delay="indefinite"/>
                      </p:stCondLst>
                      <p:childTnLst>
                        <p:par>
                          <p:cTn id="51" fill="hold">
                            <p:stCondLst>
                              <p:cond delay="0"/>
                            </p:stCondLst>
                            <p:childTnLst>
                              <p:par>
                                <p:cTn id="52" presetID="22" presetClass="entr" presetSubtype="1" fill="hold" grpId="0" nodeType="clickEffect">
                                  <p:stCondLst>
                                    <p:cond delay="0"/>
                                  </p:stCondLst>
                                  <p:childTnLst>
                                    <p:set>
                                      <p:cBhvr>
                                        <p:cTn id="53" dur="1" fill="hold">
                                          <p:stCondLst>
                                            <p:cond delay="0"/>
                                          </p:stCondLst>
                                        </p:cTn>
                                        <p:tgtEl>
                                          <p:spTgt spid="16"/>
                                        </p:tgtEl>
                                        <p:attrNameLst>
                                          <p:attrName>style.visibility</p:attrName>
                                        </p:attrNameLst>
                                      </p:cBhvr>
                                      <p:to>
                                        <p:strVal val="visible"/>
                                      </p:to>
                                    </p:set>
                                    <p:animEffect transition="in" filter="wipe(up)">
                                      <p:cBhvr>
                                        <p:cTn id="54" dur="500"/>
                                        <p:tgtEl>
                                          <p:spTgt spid="16"/>
                                        </p:tgtEl>
                                      </p:cBhvr>
                                    </p:animEffect>
                                  </p:childTnLst>
                                </p:cTn>
                              </p:par>
                            </p:childTnLst>
                          </p:cTn>
                        </p:par>
                        <p:par>
                          <p:cTn id="55" fill="hold">
                            <p:stCondLst>
                              <p:cond delay="500"/>
                            </p:stCondLst>
                            <p:childTnLst>
                              <p:par>
                                <p:cTn id="56" presetID="22" presetClass="entr" presetSubtype="1" fill="hold" grpId="0" nodeType="afterEffect">
                                  <p:stCondLst>
                                    <p:cond delay="0"/>
                                  </p:stCondLst>
                                  <p:childTnLst>
                                    <p:set>
                                      <p:cBhvr>
                                        <p:cTn id="57" dur="1" fill="hold">
                                          <p:stCondLst>
                                            <p:cond delay="0"/>
                                          </p:stCondLst>
                                        </p:cTn>
                                        <p:tgtEl>
                                          <p:spTgt spid="17"/>
                                        </p:tgtEl>
                                        <p:attrNameLst>
                                          <p:attrName>style.visibility</p:attrName>
                                        </p:attrNameLst>
                                      </p:cBhvr>
                                      <p:to>
                                        <p:strVal val="visible"/>
                                      </p:to>
                                    </p:set>
                                    <p:animEffect transition="in" filter="wipe(up)">
                                      <p:cBhvr>
                                        <p:cTn id="58" dur="500"/>
                                        <p:tgtEl>
                                          <p:spTgt spid="17"/>
                                        </p:tgtEl>
                                      </p:cBhvr>
                                    </p:animEffect>
                                  </p:childTnLst>
                                </p:cTn>
                              </p:par>
                            </p:childTnLst>
                          </p:cTn>
                        </p:par>
                      </p:childTnLst>
                    </p:cTn>
                  </p:par>
                  <p:par>
                    <p:cTn id="59" fill="hold">
                      <p:stCondLst>
                        <p:cond delay="indefinite"/>
                      </p:stCondLst>
                      <p:childTnLst>
                        <p:par>
                          <p:cTn id="60" fill="hold">
                            <p:stCondLst>
                              <p:cond delay="0"/>
                            </p:stCondLst>
                            <p:childTnLst>
                              <p:par>
                                <p:cTn id="61" presetID="22" presetClass="entr" presetSubtype="1" fill="hold" grpId="0" nodeType="clickEffect">
                                  <p:stCondLst>
                                    <p:cond delay="0"/>
                                  </p:stCondLst>
                                  <p:childTnLst>
                                    <p:set>
                                      <p:cBhvr>
                                        <p:cTn id="62" dur="1" fill="hold">
                                          <p:stCondLst>
                                            <p:cond delay="0"/>
                                          </p:stCondLst>
                                        </p:cTn>
                                        <p:tgtEl>
                                          <p:spTgt spid="13"/>
                                        </p:tgtEl>
                                        <p:attrNameLst>
                                          <p:attrName>style.visibility</p:attrName>
                                        </p:attrNameLst>
                                      </p:cBhvr>
                                      <p:to>
                                        <p:strVal val="visible"/>
                                      </p:to>
                                    </p:set>
                                    <p:animEffect transition="in" filter="wipe(up)">
                                      <p:cBhvr>
                                        <p:cTn id="63" dur="500"/>
                                        <p:tgtEl>
                                          <p:spTgt spid="13"/>
                                        </p:tgtEl>
                                      </p:cBhvr>
                                    </p:animEffect>
                                  </p:childTnLst>
                                </p:cTn>
                              </p:par>
                            </p:childTnLst>
                          </p:cTn>
                        </p:par>
                        <p:par>
                          <p:cTn id="64" fill="hold">
                            <p:stCondLst>
                              <p:cond delay="500"/>
                            </p:stCondLst>
                            <p:childTnLst>
                              <p:par>
                                <p:cTn id="65" presetID="22" presetClass="entr" presetSubtype="1" fill="hold" grpId="0" nodeType="afterEffect">
                                  <p:stCondLst>
                                    <p:cond delay="0"/>
                                  </p:stCondLst>
                                  <p:childTnLst>
                                    <p:set>
                                      <p:cBhvr>
                                        <p:cTn id="66" dur="1" fill="hold">
                                          <p:stCondLst>
                                            <p:cond delay="0"/>
                                          </p:stCondLst>
                                        </p:cTn>
                                        <p:tgtEl>
                                          <p:spTgt spid="14"/>
                                        </p:tgtEl>
                                        <p:attrNameLst>
                                          <p:attrName>style.visibility</p:attrName>
                                        </p:attrNameLst>
                                      </p:cBhvr>
                                      <p:to>
                                        <p:strVal val="visible"/>
                                      </p:to>
                                    </p:set>
                                    <p:animEffect transition="in" filter="wipe(up)">
                                      <p:cBhvr>
                                        <p:cTn id="6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lvlOne"/>
        </p:bldSub>
      </p:bldGraphic>
      <p:bldP spid="5" grpId="0"/>
      <p:bldP spid="8" grpId="0" animBg="1"/>
      <p:bldP spid="9" grpId="0" animBg="1"/>
      <p:bldP spid="10" grpId="0" animBg="1"/>
      <p:bldP spid="13" grpId="0"/>
      <p:bldP spid="14" grpId="0"/>
      <p:bldP spid="15" grpId="0"/>
      <p:bldP spid="16" grpId="0"/>
      <p:bldP spid="1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bwMode="auto">
          <a:xfrm>
            <a:off x="7315200" y="0"/>
            <a:ext cx="1828800" cy="838200"/>
          </a:xfrm>
          <a:prstGeom prst="rect">
            <a:avLst/>
          </a:prstGeom>
          <a:solidFill>
            <a:srgbClr val="0000FF"/>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b="1" dirty="0" err="1" smtClean="0">
                <a:effectLst>
                  <a:outerShdw blurRad="38100" dist="38100" dir="2700000" algn="tl">
                    <a:srgbClr val="000000">
                      <a:alpha val="43137"/>
                    </a:srgbClr>
                  </a:outerShdw>
                </a:effectLst>
                <a:latin typeface="Tahoma" pitchFamily="34" charset="0"/>
                <a:cs typeface="Tahoma" pitchFamily="34" charset="0"/>
              </a:rPr>
              <a:t>Westermann</a:t>
            </a:r>
            <a:r>
              <a:rPr lang="en-US" sz="2000" b="1" dirty="0" smtClean="0">
                <a:effectLst>
                  <a:outerShdw blurRad="38100" dist="38100" dir="2700000" algn="tl">
                    <a:srgbClr val="000000">
                      <a:alpha val="43137"/>
                    </a:srgbClr>
                  </a:outerShdw>
                </a:effectLst>
                <a:latin typeface="Tahoma" pitchFamily="34" charset="0"/>
                <a:cs typeface="Tahoma" pitchFamily="34" charset="0"/>
              </a:rPr>
              <a:t> (I)</a:t>
            </a:r>
            <a:endParaRPr kumimoji="0" lang="en-US" sz="2000" b="1" i="0" u="none" strike="noStrike" cap="none" normalizeH="0" baseline="0" dirty="0" smtClean="0">
              <a:ln>
                <a:noFill/>
              </a:ln>
              <a:effectLst>
                <a:outerShdw blurRad="38100" dist="38100" dir="2700000" algn="tl">
                  <a:srgbClr val="000000">
                    <a:alpha val="43137"/>
                  </a:srgbClr>
                </a:outerShdw>
              </a:effectLst>
              <a:latin typeface="Tahoma" pitchFamily="34" charset="0"/>
              <a:cs typeface="Tahoma" pitchFamily="34" charset="0"/>
            </a:endParaRPr>
          </a:p>
        </p:txBody>
      </p:sp>
      <p:sp>
        <p:nvSpPr>
          <p:cNvPr id="13" name="Rectangle 12"/>
          <p:cNvSpPr/>
          <p:nvPr/>
        </p:nvSpPr>
        <p:spPr bwMode="auto">
          <a:xfrm>
            <a:off x="5486400" y="0"/>
            <a:ext cx="1828800" cy="838200"/>
          </a:xfrm>
          <a:prstGeom prst="rect">
            <a:avLst/>
          </a:prstGeom>
          <a:solidFill>
            <a:srgbClr val="0000FF"/>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b="1" dirty="0" err="1" smtClean="0">
                <a:effectLst>
                  <a:outerShdw blurRad="38100" dist="38100" dir="2700000" algn="tl">
                    <a:srgbClr val="000000">
                      <a:alpha val="43137"/>
                    </a:srgbClr>
                  </a:outerShdw>
                </a:effectLst>
                <a:latin typeface="Tahoma" pitchFamily="34" charset="0"/>
                <a:cs typeface="Tahoma" pitchFamily="34" charset="0"/>
              </a:rPr>
              <a:t>Westermann</a:t>
            </a:r>
            <a:r>
              <a:rPr lang="en-US" sz="2000" b="1" dirty="0" smtClean="0">
                <a:effectLst>
                  <a:outerShdw blurRad="38100" dist="38100" dir="2700000" algn="tl">
                    <a:srgbClr val="000000">
                      <a:alpha val="43137"/>
                    </a:srgbClr>
                  </a:outerShdw>
                </a:effectLst>
                <a:latin typeface="Tahoma" pitchFamily="34" charset="0"/>
                <a:cs typeface="Tahoma" pitchFamily="34" charset="0"/>
              </a:rPr>
              <a:t> (C)</a:t>
            </a:r>
            <a:endParaRPr kumimoji="0" lang="en-US" sz="2000" b="1" i="0" u="none" strike="noStrike" cap="none" normalizeH="0" baseline="0" dirty="0" smtClean="0">
              <a:ln>
                <a:noFill/>
              </a:ln>
              <a:effectLst>
                <a:outerShdw blurRad="38100" dist="38100" dir="2700000" algn="tl">
                  <a:srgbClr val="000000">
                    <a:alpha val="43137"/>
                  </a:srgbClr>
                </a:outerShdw>
              </a:effectLst>
              <a:latin typeface="Tahoma" pitchFamily="34" charset="0"/>
              <a:cs typeface="Tahoma" pitchFamily="34" charset="0"/>
            </a:endParaRPr>
          </a:p>
        </p:txBody>
      </p:sp>
      <p:sp>
        <p:nvSpPr>
          <p:cNvPr id="14" name="Rectangle 13"/>
          <p:cNvSpPr/>
          <p:nvPr/>
        </p:nvSpPr>
        <p:spPr bwMode="auto">
          <a:xfrm>
            <a:off x="3657600" y="0"/>
            <a:ext cx="1828800" cy="838200"/>
          </a:xfrm>
          <a:prstGeom prst="rect">
            <a:avLst/>
          </a:prstGeom>
          <a:solidFill>
            <a:srgbClr val="0000FF"/>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effectLst>
                  <a:outerShdw blurRad="38100" dist="38100" dir="2700000" algn="tl">
                    <a:srgbClr val="000000">
                      <a:alpha val="43137"/>
                    </a:srgbClr>
                  </a:outerShdw>
                </a:effectLst>
                <a:latin typeface="Tahoma" pitchFamily="34" charset="0"/>
                <a:cs typeface="Tahoma" pitchFamily="34" charset="0"/>
              </a:rPr>
              <a:t>Longman</a:t>
            </a:r>
          </a:p>
        </p:txBody>
      </p:sp>
      <p:sp>
        <p:nvSpPr>
          <p:cNvPr id="15" name="Rectangle 14"/>
          <p:cNvSpPr/>
          <p:nvPr/>
        </p:nvSpPr>
        <p:spPr bwMode="auto">
          <a:xfrm>
            <a:off x="1828800" y="0"/>
            <a:ext cx="1828800" cy="838200"/>
          </a:xfrm>
          <a:prstGeom prst="rect">
            <a:avLst/>
          </a:prstGeom>
          <a:solidFill>
            <a:srgbClr val="0000FF"/>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b="1" dirty="0" err="1" smtClean="0">
                <a:effectLst>
                  <a:outerShdw blurRad="38100" dist="38100" dir="2700000" algn="tl">
                    <a:srgbClr val="000000">
                      <a:alpha val="43137"/>
                    </a:srgbClr>
                  </a:outerShdw>
                </a:effectLst>
                <a:latin typeface="Tahoma" pitchFamily="34" charset="0"/>
                <a:cs typeface="Tahoma" pitchFamily="34" charset="0"/>
              </a:rPr>
              <a:t>Bellinger</a:t>
            </a:r>
            <a:endParaRPr kumimoji="0" lang="en-US" b="1" i="0" u="none" strike="noStrike" cap="none" normalizeH="0" baseline="0" dirty="0" smtClean="0">
              <a:ln>
                <a:noFill/>
              </a:ln>
              <a:effectLst>
                <a:outerShdw blurRad="38100" dist="38100" dir="2700000" algn="tl">
                  <a:srgbClr val="000000">
                    <a:alpha val="43137"/>
                  </a:srgbClr>
                </a:outerShdw>
              </a:effectLst>
              <a:latin typeface="Tahoma" pitchFamily="34" charset="0"/>
              <a:cs typeface="Tahoma" pitchFamily="34" charset="0"/>
            </a:endParaRPr>
          </a:p>
        </p:txBody>
      </p:sp>
      <p:sp>
        <p:nvSpPr>
          <p:cNvPr id="16" name="Rectangle 15"/>
          <p:cNvSpPr/>
          <p:nvPr/>
        </p:nvSpPr>
        <p:spPr bwMode="auto">
          <a:xfrm>
            <a:off x="0" y="0"/>
            <a:ext cx="1828800" cy="838200"/>
          </a:xfrm>
          <a:prstGeom prst="rect">
            <a:avLst/>
          </a:prstGeom>
          <a:solidFill>
            <a:srgbClr val="0000FF"/>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b="1" dirty="0" smtClean="0">
                <a:effectLst>
                  <a:outerShdw blurRad="38100" dist="38100" dir="2700000" algn="tl">
                    <a:srgbClr val="000000">
                      <a:alpha val="43137"/>
                    </a:srgbClr>
                  </a:outerShdw>
                </a:effectLst>
                <a:latin typeface="Tahoma" pitchFamily="34" charset="0"/>
                <a:cs typeface="Tahoma" pitchFamily="34" charset="0"/>
              </a:rPr>
              <a:t>Roberts</a:t>
            </a:r>
            <a:endParaRPr kumimoji="0" lang="en-US" b="1" i="0" u="none" strike="noStrike" cap="none" normalizeH="0" baseline="0" dirty="0" smtClean="0">
              <a:ln>
                <a:noFill/>
              </a:ln>
              <a:effectLst>
                <a:outerShdw blurRad="38100" dist="38100" dir="2700000" algn="tl">
                  <a:srgbClr val="000000">
                    <a:alpha val="43137"/>
                  </a:srgbClr>
                </a:outerShdw>
              </a:effectLst>
              <a:latin typeface="Tahoma" pitchFamily="34" charset="0"/>
              <a:cs typeface="Tahoma" pitchFamily="34" charset="0"/>
            </a:endParaRPr>
          </a:p>
        </p:txBody>
      </p:sp>
      <p:sp>
        <p:nvSpPr>
          <p:cNvPr id="17" name="Rectangle 16"/>
          <p:cNvSpPr/>
          <p:nvPr/>
        </p:nvSpPr>
        <p:spPr bwMode="auto">
          <a:xfrm>
            <a:off x="0" y="914400"/>
            <a:ext cx="1828800" cy="533400"/>
          </a:xfrm>
          <a:prstGeom prst="rect">
            <a:avLst/>
          </a:prstGeom>
          <a:solidFill>
            <a:srgbClr val="FFFF00"/>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dirty="0" smtClean="0">
                <a:solidFill>
                  <a:schemeClr val="bg1"/>
                </a:solidFill>
              </a:rPr>
              <a:t>Address to God</a:t>
            </a:r>
            <a:endParaRPr kumimoji="0" lang="en-US" sz="2000" i="0" u="none" strike="noStrike" cap="none" normalizeH="0" baseline="0" dirty="0" smtClean="0">
              <a:ln>
                <a:noFill/>
              </a:ln>
              <a:solidFill>
                <a:schemeClr val="bg1"/>
              </a:solidFill>
              <a:effectLst/>
              <a:latin typeface="Times New Roman" pitchFamily="18" charset="0"/>
            </a:endParaRPr>
          </a:p>
        </p:txBody>
      </p:sp>
      <p:sp>
        <p:nvSpPr>
          <p:cNvPr id="53" name="Rectangle 52"/>
          <p:cNvSpPr/>
          <p:nvPr/>
        </p:nvSpPr>
        <p:spPr bwMode="auto">
          <a:xfrm>
            <a:off x="0" y="1447800"/>
            <a:ext cx="1828800" cy="533400"/>
          </a:xfrm>
          <a:prstGeom prst="rect">
            <a:avLst/>
          </a:prstGeom>
          <a:solidFill>
            <a:schemeClr val="accent1"/>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solidFill>
                  <a:schemeClr val="bg1"/>
                </a:solidFill>
              </a:rPr>
              <a:t>Remembrance of Past Salvation</a:t>
            </a:r>
            <a:endParaRPr kumimoji="0" lang="en-US" sz="1600" b="0" i="0" u="none" strike="noStrike" cap="none" normalizeH="0" baseline="0" dirty="0" smtClean="0">
              <a:ln>
                <a:noFill/>
              </a:ln>
              <a:solidFill>
                <a:schemeClr val="bg1"/>
              </a:solidFill>
              <a:effectLst/>
              <a:latin typeface="Times New Roman" pitchFamily="18" charset="0"/>
            </a:endParaRPr>
          </a:p>
        </p:txBody>
      </p:sp>
      <p:sp>
        <p:nvSpPr>
          <p:cNvPr id="54" name="Rectangle 53"/>
          <p:cNvSpPr/>
          <p:nvPr/>
        </p:nvSpPr>
        <p:spPr bwMode="auto">
          <a:xfrm>
            <a:off x="0" y="1981200"/>
            <a:ext cx="1828800" cy="533400"/>
          </a:xfrm>
          <a:prstGeom prst="rect">
            <a:avLst/>
          </a:prstGeom>
          <a:solidFill>
            <a:schemeClr val="accent1"/>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bg1"/>
                </a:solidFill>
                <a:effectLst/>
                <a:latin typeface="Times New Roman" pitchFamily="18" charset="0"/>
              </a:rPr>
              <a:t>Lamentation</a:t>
            </a:r>
          </a:p>
        </p:txBody>
      </p:sp>
      <p:sp>
        <p:nvSpPr>
          <p:cNvPr id="55" name="Rectangle 54"/>
          <p:cNvSpPr/>
          <p:nvPr/>
        </p:nvSpPr>
        <p:spPr bwMode="auto">
          <a:xfrm>
            <a:off x="0" y="2514600"/>
            <a:ext cx="1828800" cy="533400"/>
          </a:xfrm>
          <a:prstGeom prst="rect">
            <a:avLst/>
          </a:prstGeom>
          <a:solidFill>
            <a:schemeClr val="accent1"/>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bg1"/>
                </a:solidFill>
                <a:effectLst/>
                <a:latin typeface="Times New Roman" pitchFamily="18" charset="0"/>
              </a:rPr>
              <a:t>Description of Wicked</a:t>
            </a:r>
          </a:p>
        </p:txBody>
      </p:sp>
      <p:sp>
        <p:nvSpPr>
          <p:cNvPr id="56" name="Rectangle 55"/>
          <p:cNvSpPr/>
          <p:nvPr/>
        </p:nvSpPr>
        <p:spPr bwMode="auto">
          <a:xfrm>
            <a:off x="0" y="3048000"/>
            <a:ext cx="1828800" cy="533400"/>
          </a:xfrm>
          <a:prstGeom prst="rect">
            <a:avLst/>
          </a:prstGeom>
          <a:solidFill>
            <a:schemeClr val="accent1"/>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bg1"/>
                </a:solidFill>
                <a:effectLst/>
                <a:latin typeface="Times New Roman" pitchFamily="18" charset="0"/>
              </a:rPr>
              <a:t>Confession</a:t>
            </a:r>
          </a:p>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solidFill>
                  <a:schemeClr val="bg1"/>
                </a:solidFill>
              </a:rPr>
              <a:t>Plea/Protest</a:t>
            </a:r>
            <a:endParaRPr kumimoji="0" lang="en-US" sz="1600" b="0" i="0" u="none" strike="noStrike" cap="none" normalizeH="0" baseline="0" dirty="0" smtClean="0">
              <a:ln>
                <a:noFill/>
              </a:ln>
              <a:solidFill>
                <a:schemeClr val="bg1"/>
              </a:solidFill>
              <a:effectLst/>
              <a:latin typeface="Times New Roman" pitchFamily="18" charset="0"/>
            </a:endParaRPr>
          </a:p>
        </p:txBody>
      </p:sp>
      <p:sp>
        <p:nvSpPr>
          <p:cNvPr id="57" name="Rectangle 56"/>
          <p:cNvSpPr/>
          <p:nvPr/>
        </p:nvSpPr>
        <p:spPr bwMode="auto">
          <a:xfrm>
            <a:off x="0" y="3581400"/>
            <a:ext cx="1828800" cy="533400"/>
          </a:xfrm>
          <a:prstGeom prst="rect">
            <a:avLst/>
          </a:prstGeom>
          <a:solidFill>
            <a:schemeClr val="accent1"/>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bg1"/>
                </a:solidFill>
                <a:effectLst/>
                <a:latin typeface="Times New Roman" pitchFamily="18" charset="0"/>
              </a:rPr>
              <a:t>Declaration</a:t>
            </a:r>
            <a:r>
              <a:rPr kumimoji="0" lang="en-US" sz="1800" b="0" i="0" u="none" strike="noStrike" cap="none" normalizeH="0" dirty="0" smtClean="0">
                <a:ln>
                  <a:noFill/>
                </a:ln>
                <a:solidFill>
                  <a:schemeClr val="bg1"/>
                </a:solidFill>
                <a:effectLst/>
                <a:latin typeface="Times New Roman" pitchFamily="18" charset="0"/>
              </a:rPr>
              <a:t> of Trust</a:t>
            </a:r>
            <a:endParaRPr kumimoji="0" lang="en-US" sz="1800" b="0" i="0" u="none" strike="noStrike" cap="none" normalizeH="0" baseline="0" dirty="0" smtClean="0">
              <a:ln>
                <a:noFill/>
              </a:ln>
              <a:solidFill>
                <a:schemeClr val="bg1"/>
              </a:solidFill>
              <a:effectLst/>
              <a:latin typeface="Times New Roman" pitchFamily="18" charset="0"/>
            </a:endParaRPr>
          </a:p>
        </p:txBody>
      </p:sp>
      <p:sp>
        <p:nvSpPr>
          <p:cNvPr id="58" name="Rectangle 57"/>
          <p:cNvSpPr/>
          <p:nvPr/>
        </p:nvSpPr>
        <p:spPr bwMode="auto">
          <a:xfrm>
            <a:off x="0" y="4114800"/>
            <a:ext cx="1828800" cy="533400"/>
          </a:xfrm>
          <a:prstGeom prst="rect">
            <a:avLst/>
          </a:prstGeom>
          <a:solidFill>
            <a:schemeClr val="accent1"/>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bg1"/>
                </a:solidFill>
                <a:effectLst/>
                <a:latin typeface="Times New Roman" pitchFamily="18" charset="0"/>
              </a:rPr>
              <a:t>Petition</a:t>
            </a:r>
          </a:p>
        </p:txBody>
      </p:sp>
      <p:sp>
        <p:nvSpPr>
          <p:cNvPr id="59" name="Rectangle 58"/>
          <p:cNvSpPr/>
          <p:nvPr/>
        </p:nvSpPr>
        <p:spPr bwMode="auto">
          <a:xfrm>
            <a:off x="0" y="4648200"/>
            <a:ext cx="1828800" cy="533400"/>
          </a:xfrm>
          <a:prstGeom prst="rect">
            <a:avLst/>
          </a:prstGeom>
          <a:solidFill>
            <a:schemeClr val="accent1"/>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bg1"/>
                </a:solidFill>
                <a:effectLst/>
                <a:latin typeface="Times New Roman" pitchFamily="18" charset="0"/>
              </a:rPr>
              <a:t>Motivation for God to Act</a:t>
            </a:r>
          </a:p>
        </p:txBody>
      </p:sp>
      <p:sp>
        <p:nvSpPr>
          <p:cNvPr id="60" name="Rectangle 59"/>
          <p:cNvSpPr/>
          <p:nvPr/>
        </p:nvSpPr>
        <p:spPr bwMode="auto">
          <a:xfrm>
            <a:off x="0" y="5181600"/>
            <a:ext cx="1828800" cy="533400"/>
          </a:xfrm>
          <a:prstGeom prst="rect">
            <a:avLst/>
          </a:prstGeom>
          <a:solidFill>
            <a:schemeClr val="accent1"/>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bg1"/>
                </a:solidFill>
                <a:effectLst/>
                <a:latin typeface="Times New Roman" pitchFamily="18" charset="0"/>
              </a:rPr>
              <a:t>Vow of Praise</a:t>
            </a:r>
          </a:p>
        </p:txBody>
      </p:sp>
      <p:sp>
        <p:nvSpPr>
          <p:cNvPr id="61" name="Rectangle 60"/>
          <p:cNvSpPr/>
          <p:nvPr/>
        </p:nvSpPr>
        <p:spPr bwMode="auto">
          <a:xfrm>
            <a:off x="0" y="5715000"/>
            <a:ext cx="1828800" cy="533400"/>
          </a:xfrm>
          <a:prstGeom prst="rect">
            <a:avLst/>
          </a:prstGeom>
          <a:solidFill>
            <a:schemeClr val="accent1"/>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bg1"/>
                </a:solidFill>
                <a:effectLst/>
                <a:latin typeface="Times New Roman" pitchFamily="18" charset="0"/>
              </a:rPr>
              <a:t>Assurance of Being Heard</a:t>
            </a:r>
          </a:p>
        </p:txBody>
      </p:sp>
      <p:sp>
        <p:nvSpPr>
          <p:cNvPr id="63" name="Rectangle 62"/>
          <p:cNvSpPr/>
          <p:nvPr/>
        </p:nvSpPr>
        <p:spPr bwMode="auto">
          <a:xfrm>
            <a:off x="1828800" y="914400"/>
            <a:ext cx="1828800" cy="533400"/>
          </a:xfrm>
          <a:prstGeom prst="rect">
            <a:avLst/>
          </a:prstGeom>
          <a:solidFill>
            <a:srgbClr val="FFFF00"/>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i="0" u="none" strike="noStrike" cap="none" normalizeH="0" baseline="0" dirty="0" smtClean="0">
                <a:ln>
                  <a:noFill/>
                </a:ln>
                <a:solidFill>
                  <a:schemeClr val="bg1"/>
                </a:solidFill>
                <a:effectLst/>
                <a:latin typeface="Times New Roman" pitchFamily="18" charset="0"/>
              </a:rPr>
              <a:t>Invocation</a:t>
            </a:r>
          </a:p>
        </p:txBody>
      </p:sp>
      <p:sp>
        <p:nvSpPr>
          <p:cNvPr id="65" name="Rectangle 64"/>
          <p:cNvSpPr/>
          <p:nvPr/>
        </p:nvSpPr>
        <p:spPr bwMode="auto">
          <a:xfrm>
            <a:off x="1828800" y="1981200"/>
            <a:ext cx="1828800" cy="533400"/>
          </a:xfrm>
          <a:prstGeom prst="rect">
            <a:avLst/>
          </a:prstGeom>
          <a:solidFill>
            <a:schemeClr val="accent1"/>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dirty="0" smtClean="0">
                <a:solidFill>
                  <a:schemeClr val="bg1"/>
                </a:solidFill>
              </a:rPr>
              <a:t>Complaint</a:t>
            </a:r>
            <a:endParaRPr kumimoji="0" lang="en-US" sz="2000" b="0" i="0" u="none" strike="noStrike" cap="none" normalizeH="0" baseline="0" dirty="0" smtClean="0">
              <a:ln>
                <a:noFill/>
              </a:ln>
              <a:solidFill>
                <a:schemeClr val="bg1"/>
              </a:solidFill>
              <a:effectLst/>
              <a:latin typeface="Times New Roman" pitchFamily="18" charset="0"/>
            </a:endParaRPr>
          </a:p>
        </p:txBody>
      </p:sp>
      <p:sp>
        <p:nvSpPr>
          <p:cNvPr id="69" name="Rectangle 68"/>
          <p:cNvSpPr/>
          <p:nvPr/>
        </p:nvSpPr>
        <p:spPr bwMode="auto">
          <a:xfrm>
            <a:off x="1828800" y="4114800"/>
            <a:ext cx="1828800" cy="1066800"/>
          </a:xfrm>
          <a:prstGeom prst="rect">
            <a:avLst/>
          </a:prstGeom>
          <a:solidFill>
            <a:schemeClr val="accent1"/>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dirty="0" smtClean="0">
                <a:solidFill>
                  <a:schemeClr val="bg1"/>
                </a:solidFill>
              </a:rPr>
              <a:t>Petition</a:t>
            </a:r>
            <a:endParaRPr kumimoji="0" lang="en-US" sz="2000" b="0" i="0" u="none" strike="noStrike" cap="none" normalizeH="0" baseline="0" dirty="0" smtClean="0">
              <a:ln>
                <a:noFill/>
              </a:ln>
              <a:solidFill>
                <a:schemeClr val="bg1"/>
              </a:solidFill>
              <a:effectLst/>
              <a:latin typeface="Times New Roman" pitchFamily="18" charset="0"/>
            </a:endParaRPr>
          </a:p>
        </p:txBody>
      </p:sp>
      <p:sp>
        <p:nvSpPr>
          <p:cNvPr id="71" name="Rectangle 70"/>
          <p:cNvSpPr/>
          <p:nvPr/>
        </p:nvSpPr>
        <p:spPr bwMode="auto">
          <a:xfrm>
            <a:off x="1828800" y="5181600"/>
            <a:ext cx="1828800" cy="1066800"/>
          </a:xfrm>
          <a:prstGeom prst="rect">
            <a:avLst/>
          </a:prstGeom>
          <a:solidFill>
            <a:schemeClr val="accent1"/>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bg1"/>
                </a:solidFill>
                <a:effectLst/>
                <a:latin typeface="Times New Roman" pitchFamily="18" charset="0"/>
              </a:rPr>
              <a:t>Conclusion</a:t>
            </a:r>
          </a:p>
        </p:txBody>
      </p:sp>
      <p:sp>
        <p:nvSpPr>
          <p:cNvPr id="74" name="Rectangle 73"/>
          <p:cNvSpPr/>
          <p:nvPr/>
        </p:nvSpPr>
        <p:spPr bwMode="auto">
          <a:xfrm>
            <a:off x="3657600" y="914400"/>
            <a:ext cx="1828800" cy="533400"/>
          </a:xfrm>
          <a:prstGeom prst="rect">
            <a:avLst/>
          </a:prstGeom>
          <a:solidFill>
            <a:srgbClr val="FFFF00"/>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dirty="0" smtClean="0">
                <a:solidFill>
                  <a:schemeClr val="bg1"/>
                </a:solidFill>
              </a:rPr>
              <a:t>Invocation</a:t>
            </a:r>
            <a:endParaRPr kumimoji="0" lang="en-US" sz="2000" i="0" u="none" strike="noStrike" cap="none" normalizeH="0" baseline="0" dirty="0" smtClean="0">
              <a:ln>
                <a:noFill/>
              </a:ln>
              <a:solidFill>
                <a:schemeClr val="bg1"/>
              </a:solidFill>
              <a:effectLst/>
              <a:latin typeface="Times New Roman" pitchFamily="18" charset="0"/>
            </a:endParaRPr>
          </a:p>
        </p:txBody>
      </p:sp>
      <p:sp>
        <p:nvSpPr>
          <p:cNvPr id="76" name="Rectangle 75"/>
          <p:cNvSpPr/>
          <p:nvPr/>
        </p:nvSpPr>
        <p:spPr bwMode="auto">
          <a:xfrm>
            <a:off x="3657600" y="1981200"/>
            <a:ext cx="1828800" cy="533400"/>
          </a:xfrm>
          <a:prstGeom prst="rect">
            <a:avLst/>
          </a:prstGeom>
          <a:solidFill>
            <a:schemeClr val="accent1"/>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bg1"/>
                </a:solidFill>
                <a:effectLst/>
                <a:latin typeface="Times New Roman" pitchFamily="18" charset="0"/>
              </a:rPr>
              <a:t>Complaints</a:t>
            </a:r>
          </a:p>
        </p:txBody>
      </p:sp>
      <p:sp>
        <p:nvSpPr>
          <p:cNvPr id="77" name="Rectangle 76"/>
          <p:cNvSpPr/>
          <p:nvPr/>
        </p:nvSpPr>
        <p:spPr bwMode="auto">
          <a:xfrm>
            <a:off x="3657600" y="2514600"/>
            <a:ext cx="1828800" cy="533400"/>
          </a:xfrm>
          <a:prstGeom prst="rect">
            <a:avLst/>
          </a:prstGeom>
          <a:solidFill>
            <a:schemeClr val="accent1"/>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solidFill>
                  <a:schemeClr val="bg1"/>
                </a:solidFill>
              </a:rPr>
              <a:t>Curse of Enemies</a:t>
            </a:r>
            <a:endParaRPr kumimoji="0" lang="en-US" sz="1800" b="0" i="0" u="none" strike="noStrike" cap="none" normalizeH="0" baseline="0" dirty="0" smtClean="0">
              <a:ln>
                <a:noFill/>
              </a:ln>
              <a:solidFill>
                <a:schemeClr val="bg1"/>
              </a:solidFill>
              <a:effectLst/>
              <a:latin typeface="Times New Roman" pitchFamily="18" charset="0"/>
            </a:endParaRPr>
          </a:p>
        </p:txBody>
      </p:sp>
      <p:sp>
        <p:nvSpPr>
          <p:cNvPr id="78" name="Rectangle 77"/>
          <p:cNvSpPr/>
          <p:nvPr/>
        </p:nvSpPr>
        <p:spPr bwMode="auto">
          <a:xfrm>
            <a:off x="3657600" y="3048000"/>
            <a:ext cx="1828800" cy="533400"/>
          </a:xfrm>
          <a:prstGeom prst="rect">
            <a:avLst/>
          </a:prstGeom>
          <a:solidFill>
            <a:schemeClr val="accent1"/>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solidFill>
                  <a:schemeClr val="bg1"/>
                </a:solidFill>
              </a:rPr>
              <a:t>Confession Assertion</a:t>
            </a:r>
            <a:endParaRPr kumimoji="0" lang="en-US" sz="1800" b="0" i="0" u="none" strike="noStrike" cap="none" normalizeH="0" baseline="0" dirty="0" smtClean="0">
              <a:ln>
                <a:noFill/>
              </a:ln>
              <a:solidFill>
                <a:schemeClr val="bg1"/>
              </a:solidFill>
              <a:effectLst/>
              <a:latin typeface="Times New Roman" pitchFamily="18" charset="0"/>
            </a:endParaRPr>
          </a:p>
        </p:txBody>
      </p:sp>
      <p:sp>
        <p:nvSpPr>
          <p:cNvPr id="79" name="Rectangle 78"/>
          <p:cNvSpPr/>
          <p:nvPr/>
        </p:nvSpPr>
        <p:spPr bwMode="auto">
          <a:xfrm>
            <a:off x="3657600" y="3581400"/>
            <a:ext cx="1828800" cy="533400"/>
          </a:xfrm>
          <a:prstGeom prst="rect">
            <a:avLst/>
          </a:prstGeom>
          <a:solidFill>
            <a:schemeClr val="accent1"/>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solidFill>
                  <a:schemeClr val="bg1"/>
                </a:solidFill>
              </a:rPr>
              <a:t>Confidence in God’s Response</a:t>
            </a:r>
            <a:endParaRPr kumimoji="0" lang="en-US" sz="1800" b="0" i="0" u="none" strike="noStrike" cap="none" normalizeH="0" baseline="0" dirty="0" smtClean="0">
              <a:ln>
                <a:noFill/>
              </a:ln>
              <a:solidFill>
                <a:schemeClr val="bg1"/>
              </a:solidFill>
              <a:effectLst/>
              <a:latin typeface="Times New Roman" pitchFamily="18" charset="0"/>
            </a:endParaRPr>
          </a:p>
        </p:txBody>
      </p:sp>
      <p:sp>
        <p:nvSpPr>
          <p:cNvPr id="84" name="Rectangle 83"/>
          <p:cNvSpPr/>
          <p:nvPr/>
        </p:nvSpPr>
        <p:spPr bwMode="auto">
          <a:xfrm>
            <a:off x="3657600" y="6248400"/>
            <a:ext cx="1828800" cy="533400"/>
          </a:xfrm>
          <a:prstGeom prst="rect">
            <a:avLst/>
          </a:prstGeom>
          <a:solidFill>
            <a:schemeClr val="accent1"/>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dirty="0" smtClean="0">
                <a:solidFill>
                  <a:schemeClr val="bg1"/>
                </a:solidFill>
              </a:rPr>
              <a:t>Hymn/Blessing</a:t>
            </a:r>
            <a:endParaRPr kumimoji="0" lang="en-US" sz="2000" b="0" i="0" u="none" strike="noStrike" cap="none" normalizeH="0" baseline="0" dirty="0" smtClean="0">
              <a:ln>
                <a:noFill/>
              </a:ln>
              <a:solidFill>
                <a:schemeClr val="bg1"/>
              </a:solidFill>
              <a:effectLst/>
              <a:latin typeface="Times New Roman" pitchFamily="18" charset="0"/>
            </a:endParaRPr>
          </a:p>
        </p:txBody>
      </p:sp>
      <p:sp>
        <p:nvSpPr>
          <p:cNvPr id="85" name="Rectangle 84"/>
          <p:cNvSpPr/>
          <p:nvPr/>
        </p:nvSpPr>
        <p:spPr bwMode="auto">
          <a:xfrm>
            <a:off x="5486400" y="914400"/>
            <a:ext cx="1828800" cy="533400"/>
          </a:xfrm>
          <a:prstGeom prst="rect">
            <a:avLst/>
          </a:prstGeom>
          <a:solidFill>
            <a:srgbClr val="FFFF00"/>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solidFill>
                  <a:schemeClr val="bg1"/>
                </a:solidFill>
              </a:rPr>
              <a:t>Address/ Petition</a:t>
            </a:r>
            <a:endParaRPr kumimoji="0" lang="en-US" sz="1800" i="0" u="none" strike="noStrike" cap="none" normalizeH="0" baseline="0" dirty="0" smtClean="0">
              <a:ln>
                <a:noFill/>
              </a:ln>
              <a:solidFill>
                <a:schemeClr val="bg1"/>
              </a:solidFill>
              <a:effectLst/>
              <a:latin typeface="Times New Roman" pitchFamily="18" charset="0"/>
            </a:endParaRPr>
          </a:p>
        </p:txBody>
      </p:sp>
      <p:sp>
        <p:nvSpPr>
          <p:cNvPr id="87" name="Rectangle 86"/>
          <p:cNvSpPr/>
          <p:nvPr/>
        </p:nvSpPr>
        <p:spPr bwMode="auto">
          <a:xfrm>
            <a:off x="5486400" y="1981200"/>
            <a:ext cx="1828800" cy="533400"/>
          </a:xfrm>
          <a:prstGeom prst="rect">
            <a:avLst/>
          </a:prstGeom>
          <a:solidFill>
            <a:schemeClr val="accent1"/>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bg1"/>
                </a:solidFill>
                <a:effectLst/>
                <a:latin typeface="Times New Roman" pitchFamily="18" charset="0"/>
              </a:rPr>
              <a:t>Lament</a:t>
            </a:r>
          </a:p>
        </p:txBody>
      </p:sp>
      <p:sp>
        <p:nvSpPr>
          <p:cNvPr id="90" name="Rectangle 89"/>
          <p:cNvSpPr/>
          <p:nvPr/>
        </p:nvSpPr>
        <p:spPr bwMode="auto">
          <a:xfrm>
            <a:off x="5486400" y="3581400"/>
            <a:ext cx="1828800" cy="533400"/>
          </a:xfrm>
          <a:prstGeom prst="rect">
            <a:avLst/>
          </a:prstGeom>
          <a:solidFill>
            <a:schemeClr val="accent1"/>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solidFill>
                  <a:schemeClr val="bg1"/>
                </a:solidFill>
              </a:rPr>
              <a:t>Confession of Trust</a:t>
            </a:r>
            <a:endParaRPr kumimoji="0" lang="en-US" sz="1800" b="0" i="0" u="none" strike="noStrike" cap="none" normalizeH="0" baseline="0" dirty="0" smtClean="0">
              <a:ln>
                <a:noFill/>
              </a:ln>
              <a:solidFill>
                <a:schemeClr val="bg1"/>
              </a:solidFill>
              <a:effectLst/>
              <a:latin typeface="Times New Roman" pitchFamily="18" charset="0"/>
            </a:endParaRPr>
          </a:p>
        </p:txBody>
      </p:sp>
      <p:sp>
        <p:nvSpPr>
          <p:cNvPr id="91" name="Rectangle 90"/>
          <p:cNvSpPr/>
          <p:nvPr/>
        </p:nvSpPr>
        <p:spPr bwMode="auto">
          <a:xfrm>
            <a:off x="5486400" y="4114800"/>
            <a:ext cx="1828800" cy="533400"/>
          </a:xfrm>
          <a:prstGeom prst="rect">
            <a:avLst/>
          </a:prstGeom>
          <a:solidFill>
            <a:schemeClr val="accent1"/>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dirty="0" smtClean="0">
                <a:solidFill>
                  <a:schemeClr val="bg1"/>
                </a:solidFill>
              </a:rPr>
              <a:t>Petition</a:t>
            </a:r>
            <a:endParaRPr kumimoji="0" lang="en-US" sz="2000" b="0" i="0" u="none" strike="noStrike" cap="none" normalizeH="0" baseline="0" dirty="0" smtClean="0">
              <a:ln>
                <a:noFill/>
              </a:ln>
              <a:solidFill>
                <a:schemeClr val="bg1"/>
              </a:solidFill>
              <a:effectLst/>
              <a:latin typeface="Times New Roman" pitchFamily="18" charset="0"/>
            </a:endParaRPr>
          </a:p>
        </p:txBody>
      </p:sp>
      <p:sp>
        <p:nvSpPr>
          <p:cNvPr id="93" name="Rectangle 92"/>
          <p:cNvSpPr/>
          <p:nvPr/>
        </p:nvSpPr>
        <p:spPr bwMode="auto">
          <a:xfrm>
            <a:off x="5486400" y="5181600"/>
            <a:ext cx="1828800" cy="533400"/>
          </a:xfrm>
          <a:prstGeom prst="rect">
            <a:avLst/>
          </a:prstGeom>
          <a:solidFill>
            <a:schemeClr val="accent1"/>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dirty="0" smtClean="0">
                <a:solidFill>
                  <a:schemeClr val="bg1"/>
                </a:solidFill>
              </a:rPr>
              <a:t>Vow of Praise</a:t>
            </a:r>
            <a:endParaRPr kumimoji="0" lang="en-US" sz="2000" b="0" i="0" u="none" strike="noStrike" cap="none" normalizeH="0" baseline="0" dirty="0" smtClean="0">
              <a:ln>
                <a:noFill/>
              </a:ln>
              <a:solidFill>
                <a:schemeClr val="bg1"/>
              </a:solidFill>
              <a:effectLst/>
              <a:latin typeface="Times New Roman" pitchFamily="18" charset="0"/>
            </a:endParaRPr>
          </a:p>
        </p:txBody>
      </p:sp>
      <p:sp>
        <p:nvSpPr>
          <p:cNvPr id="96" name="Rectangle 95"/>
          <p:cNvSpPr/>
          <p:nvPr/>
        </p:nvSpPr>
        <p:spPr bwMode="auto">
          <a:xfrm>
            <a:off x="7315200" y="914400"/>
            <a:ext cx="1828800" cy="533400"/>
          </a:xfrm>
          <a:prstGeom prst="rect">
            <a:avLst/>
          </a:prstGeom>
          <a:solidFill>
            <a:srgbClr val="FFFF00"/>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dirty="0" smtClean="0">
                <a:solidFill>
                  <a:schemeClr val="bg1"/>
                </a:solidFill>
              </a:rPr>
              <a:t>Address</a:t>
            </a:r>
            <a:endParaRPr kumimoji="0" lang="en-US" sz="2000" i="0" u="none" strike="noStrike" cap="none" normalizeH="0" baseline="0" dirty="0" smtClean="0">
              <a:ln>
                <a:noFill/>
              </a:ln>
              <a:solidFill>
                <a:schemeClr val="bg1"/>
              </a:solidFill>
              <a:effectLst/>
              <a:latin typeface="Times New Roman" pitchFamily="18" charset="0"/>
            </a:endParaRPr>
          </a:p>
        </p:txBody>
      </p:sp>
      <p:sp>
        <p:nvSpPr>
          <p:cNvPr id="98" name="Rectangle 97"/>
          <p:cNvSpPr/>
          <p:nvPr/>
        </p:nvSpPr>
        <p:spPr bwMode="auto">
          <a:xfrm>
            <a:off x="7315200" y="1981200"/>
            <a:ext cx="1828800" cy="533400"/>
          </a:xfrm>
          <a:prstGeom prst="rect">
            <a:avLst/>
          </a:prstGeom>
          <a:solidFill>
            <a:schemeClr val="accent1"/>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bg1"/>
                </a:solidFill>
                <a:effectLst/>
                <a:latin typeface="Times New Roman" pitchFamily="18" charset="0"/>
              </a:rPr>
              <a:t>Lament</a:t>
            </a:r>
          </a:p>
        </p:txBody>
      </p:sp>
      <p:sp>
        <p:nvSpPr>
          <p:cNvPr id="101" name="Rectangle 100"/>
          <p:cNvSpPr/>
          <p:nvPr/>
        </p:nvSpPr>
        <p:spPr bwMode="auto">
          <a:xfrm>
            <a:off x="7315200" y="3581400"/>
            <a:ext cx="1828800" cy="533400"/>
          </a:xfrm>
          <a:prstGeom prst="rect">
            <a:avLst/>
          </a:prstGeom>
          <a:solidFill>
            <a:schemeClr val="accent1"/>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bg1"/>
                </a:solidFill>
                <a:effectLst/>
                <a:latin typeface="Times New Roman" pitchFamily="18" charset="0"/>
              </a:rPr>
              <a:t>Confession of Trust</a:t>
            </a:r>
          </a:p>
        </p:txBody>
      </p:sp>
      <p:sp>
        <p:nvSpPr>
          <p:cNvPr id="102" name="Rectangle 101"/>
          <p:cNvSpPr/>
          <p:nvPr/>
        </p:nvSpPr>
        <p:spPr bwMode="auto">
          <a:xfrm>
            <a:off x="7315200" y="4114800"/>
            <a:ext cx="1828800" cy="533400"/>
          </a:xfrm>
          <a:prstGeom prst="rect">
            <a:avLst/>
          </a:prstGeom>
          <a:solidFill>
            <a:schemeClr val="accent1"/>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dirty="0" smtClean="0">
                <a:solidFill>
                  <a:schemeClr val="bg1"/>
                </a:solidFill>
              </a:rPr>
              <a:t>Petition</a:t>
            </a:r>
            <a:endParaRPr kumimoji="0" lang="en-US" sz="2000" b="0" i="0" u="none" strike="noStrike" cap="none" normalizeH="0" baseline="0" dirty="0" smtClean="0">
              <a:ln>
                <a:noFill/>
              </a:ln>
              <a:solidFill>
                <a:schemeClr val="bg1"/>
              </a:solidFill>
              <a:effectLst/>
              <a:latin typeface="Times New Roman" pitchFamily="18" charset="0"/>
            </a:endParaRPr>
          </a:p>
        </p:txBody>
      </p:sp>
      <p:sp>
        <p:nvSpPr>
          <p:cNvPr id="103" name="Rectangle 102"/>
          <p:cNvSpPr/>
          <p:nvPr/>
        </p:nvSpPr>
        <p:spPr bwMode="auto">
          <a:xfrm>
            <a:off x="7315200" y="4648200"/>
            <a:ext cx="1828800" cy="533400"/>
          </a:xfrm>
          <a:prstGeom prst="rect">
            <a:avLst/>
          </a:prstGeom>
          <a:solidFill>
            <a:schemeClr val="accent1"/>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bg1"/>
                </a:solidFill>
                <a:effectLst/>
                <a:latin typeface="Times New Roman" pitchFamily="18" charset="0"/>
              </a:rPr>
              <a:t>Double Wish</a:t>
            </a:r>
          </a:p>
        </p:txBody>
      </p:sp>
      <p:sp>
        <p:nvSpPr>
          <p:cNvPr id="104" name="Rectangle 103"/>
          <p:cNvSpPr/>
          <p:nvPr/>
        </p:nvSpPr>
        <p:spPr bwMode="auto">
          <a:xfrm>
            <a:off x="7315200" y="5181600"/>
            <a:ext cx="1828800" cy="533400"/>
          </a:xfrm>
          <a:prstGeom prst="rect">
            <a:avLst/>
          </a:prstGeom>
          <a:solidFill>
            <a:schemeClr val="accent1"/>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bg1"/>
                </a:solidFill>
                <a:effectLst/>
                <a:latin typeface="Times New Roman" pitchFamily="18" charset="0"/>
              </a:rPr>
              <a:t>Vow of Praise</a:t>
            </a:r>
          </a:p>
        </p:txBody>
      </p:sp>
      <p:sp>
        <p:nvSpPr>
          <p:cNvPr id="105" name="Rectangle 104"/>
          <p:cNvSpPr/>
          <p:nvPr/>
        </p:nvSpPr>
        <p:spPr bwMode="auto">
          <a:xfrm>
            <a:off x="7315200" y="5715000"/>
            <a:ext cx="1828800" cy="533400"/>
          </a:xfrm>
          <a:prstGeom prst="rect">
            <a:avLst/>
          </a:prstGeom>
          <a:solidFill>
            <a:schemeClr val="accent1"/>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bg1"/>
                </a:solidFill>
                <a:effectLst/>
                <a:latin typeface="Times New Roman" pitchFamily="18" charset="0"/>
              </a:rPr>
              <a:t>Assurance of Being Heard</a:t>
            </a:r>
          </a:p>
        </p:txBody>
      </p:sp>
      <p:sp>
        <p:nvSpPr>
          <p:cNvPr id="106" name="Rectangle 105"/>
          <p:cNvSpPr/>
          <p:nvPr/>
        </p:nvSpPr>
        <p:spPr bwMode="auto">
          <a:xfrm>
            <a:off x="7315200" y="6248400"/>
            <a:ext cx="1828800" cy="533400"/>
          </a:xfrm>
          <a:prstGeom prst="rect">
            <a:avLst/>
          </a:prstGeom>
          <a:solidFill>
            <a:schemeClr val="accent1"/>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bg1"/>
                </a:solidFill>
                <a:effectLst/>
                <a:latin typeface="Times New Roman" pitchFamily="18" charset="0"/>
              </a:rPr>
              <a:t>Praise of God</a:t>
            </a:r>
          </a:p>
        </p:txBody>
      </p:sp>
      <p:sp>
        <p:nvSpPr>
          <p:cNvPr id="107" name="Rectangle 106"/>
          <p:cNvSpPr/>
          <p:nvPr/>
        </p:nvSpPr>
        <p:spPr bwMode="auto">
          <a:xfrm>
            <a:off x="3657600" y="4114800"/>
            <a:ext cx="1828800" cy="533400"/>
          </a:xfrm>
          <a:prstGeom prst="rect">
            <a:avLst/>
          </a:prstGeom>
          <a:solidFill>
            <a:schemeClr val="accent1"/>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bg1"/>
                </a:solidFill>
                <a:effectLst/>
                <a:latin typeface="Times New Roman" pitchFamily="18" charset="0"/>
              </a:rPr>
              <a:t>Plea</a:t>
            </a:r>
            <a:r>
              <a:rPr kumimoji="0" lang="en-US" sz="1800" b="0" i="0" u="none" strike="noStrike" cap="none" normalizeH="0" dirty="0" smtClean="0">
                <a:ln>
                  <a:noFill/>
                </a:ln>
                <a:solidFill>
                  <a:schemeClr val="bg1"/>
                </a:solidFill>
                <a:effectLst/>
                <a:latin typeface="Times New Roman" pitchFamily="18" charset="0"/>
              </a:rPr>
              <a:t> to God for help</a:t>
            </a:r>
            <a:endParaRPr kumimoji="0" lang="en-US" sz="1800" b="0" i="0" u="none" strike="noStrike" cap="none" normalizeH="0" baseline="0" dirty="0" smtClean="0">
              <a:ln>
                <a:noFill/>
              </a:ln>
              <a:solidFill>
                <a:schemeClr val="bg1"/>
              </a:solidFill>
              <a:effectLst/>
              <a:latin typeface="Times New Roman" pitchFamily="18" charset="0"/>
            </a:endParaRPr>
          </a:p>
        </p:txBody>
      </p:sp>
      <p:cxnSp>
        <p:nvCxnSpPr>
          <p:cNvPr id="109" name="Straight Connector 108"/>
          <p:cNvCxnSpPr/>
          <p:nvPr/>
        </p:nvCxnSpPr>
        <p:spPr bwMode="auto">
          <a:xfrm>
            <a:off x="0" y="838200"/>
            <a:ext cx="9144000" cy="1588"/>
          </a:xfrm>
          <a:prstGeom prst="line">
            <a:avLst/>
          </a:prstGeom>
          <a:solidFill>
            <a:schemeClr val="accent1"/>
          </a:solidFill>
          <a:ln w="76200" cap="flat" cmpd="sng" algn="ctr">
            <a:solidFill>
              <a:srgbClr val="FF0000"/>
            </a:solidFill>
            <a:prstDash val="solid"/>
            <a:round/>
            <a:headEnd type="none" w="med" len="med"/>
            <a:tailEnd type="none" w="med" len="med"/>
          </a:ln>
          <a:effectLst/>
        </p:spPr>
      </p:cxn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32" fill="hold" grpId="0" nodeType="after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p:cTn id="7" dur="500" fill="hold"/>
                                        <p:tgtEl>
                                          <p:spTgt spid="16"/>
                                        </p:tgtEl>
                                        <p:attrNameLst>
                                          <p:attrName>ppt_w</p:attrName>
                                        </p:attrNameLst>
                                      </p:cBhvr>
                                      <p:tavLst>
                                        <p:tav tm="0">
                                          <p:val>
                                            <p:strVal val="4*#ppt_w"/>
                                          </p:val>
                                        </p:tav>
                                        <p:tav tm="100000">
                                          <p:val>
                                            <p:strVal val="#ppt_w"/>
                                          </p:val>
                                        </p:tav>
                                      </p:tavLst>
                                    </p:anim>
                                    <p:anim calcmode="lin" valueType="num">
                                      <p:cBhvr>
                                        <p:cTn id="8" dur="500" fill="hold"/>
                                        <p:tgtEl>
                                          <p:spTgt spid="16"/>
                                        </p:tgtEl>
                                        <p:attrNameLst>
                                          <p:attrName>ppt_h</p:attrName>
                                        </p:attrNameLst>
                                      </p:cBhvr>
                                      <p:tavLst>
                                        <p:tav tm="0">
                                          <p:val>
                                            <p:strVal val="4*#ppt_h"/>
                                          </p:val>
                                        </p:tav>
                                        <p:tav tm="100000">
                                          <p:val>
                                            <p:strVal val="#ppt_h"/>
                                          </p:val>
                                        </p:tav>
                                      </p:tavLst>
                                    </p:anim>
                                  </p:childTnLst>
                                </p:cTn>
                              </p:par>
                            </p:childTnLst>
                          </p:cTn>
                        </p:par>
                        <p:par>
                          <p:cTn id="9" fill="hold">
                            <p:stCondLst>
                              <p:cond delay="500"/>
                            </p:stCondLst>
                            <p:childTnLst>
                              <p:par>
                                <p:cTn id="10" presetID="23" presetClass="entr" presetSubtype="32" fill="hold" grpId="0" nodeType="afterEffect">
                                  <p:stCondLst>
                                    <p:cond delay="0"/>
                                  </p:stCondLst>
                                  <p:childTnLst>
                                    <p:set>
                                      <p:cBhvr>
                                        <p:cTn id="11" dur="1" fill="hold">
                                          <p:stCondLst>
                                            <p:cond delay="0"/>
                                          </p:stCondLst>
                                        </p:cTn>
                                        <p:tgtEl>
                                          <p:spTgt spid="15"/>
                                        </p:tgtEl>
                                        <p:attrNameLst>
                                          <p:attrName>style.visibility</p:attrName>
                                        </p:attrNameLst>
                                      </p:cBhvr>
                                      <p:to>
                                        <p:strVal val="visible"/>
                                      </p:to>
                                    </p:set>
                                    <p:anim calcmode="lin" valueType="num">
                                      <p:cBhvr>
                                        <p:cTn id="12" dur="500" fill="hold"/>
                                        <p:tgtEl>
                                          <p:spTgt spid="15"/>
                                        </p:tgtEl>
                                        <p:attrNameLst>
                                          <p:attrName>ppt_w</p:attrName>
                                        </p:attrNameLst>
                                      </p:cBhvr>
                                      <p:tavLst>
                                        <p:tav tm="0">
                                          <p:val>
                                            <p:strVal val="4*#ppt_w"/>
                                          </p:val>
                                        </p:tav>
                                        <p:tav tm="100000">
                                          <p:val>
                                            <p:strVal val="#ppt_w"/>
                                          </p:val>
                                        </p:tav>
                                      </p:tavLst>
                                    </p:anim>
                                    <p:anim calcmode="lin" valueType="num">
                                      <p:cBhvr>
                                        <p:cTn id="13" dur="500" fill="hold"/>
                                        <p:tgtEl>
                                          <p:spTgt spid="15"/>
                                        </p:tgtEl>
                                        <p:attrNameLst>
                                          <p:attrName>ppt_h</p:attrName>
                                        </p:attrNameLst>
                                      </p:cBhvr>
                                      <p:tavLst>
                                        <p:tav tm="0">
                                          <p:val>
                                            <p:strVal val="4*#ppt_h"/>
                                          </p:val>
                                        </p:tav>
                                        <p:tav tm="100000">
                                          <p:val>
                                            <p:strVal val="#ppt_h"/>
                                          </p:val>
                                        </p:tav>
                                      </p:tavLst>
                                    </p:anim>
                                  </p:childTnLst>
                                </p:cTn>
                              </p:par>
                            </p:childTnLst>
                          </p:cTn>
                        </p:par>
                        <p:par>
                          <p:cTn id="14" fill="hold">
                            <p:stCondLst>
                              <p:cond delay="1000"/>
                            </p:stCondLst>
                            <p:childTnLst>
                              <p:par>
                                <p:cTn id="15" presetID="23" presetClass="entr" presetSubtype="32" fill="hold" grpId="0"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strVal val="4*#ppt_w"/>
                                          </p:val>
                                        </p:tav>
                                        <p:tav tm="100000">
                                          <p:val>
                                            <p:strVal val="#ppt_w"/>
                                          </p:val>
                                        </p:tav>
                                      </p:tavLst>
                                    </p:anim>
                                    <p:anim calcmode="lin" valueType="num">
                                      <p:cBhvr>
                                        <p:cTn id="18" dur="500" fill="hold"/>
                                        <p:tgtEl>
                                          <p:spTgt spid="14"/>
                                        </p:tgtEl>
                                        <p:attrNameLst>
                                          <p:attrName>ppt_h</p:attrName>
                                        </p:attrNameLst>
                                      </p:cBhvr>
                                      <p:tavLst>
                                        <p:tav tm="0">
                                          <p:val>
                                            <p:strVal val="4*#ppt_h"/>
                                          </p:val>
                                        </p:tav>
                                        <p:tav tm="100000">
                                          <p:val>
                                            <p:strVal val="#ppt_h"/>
                                          </p:val>
                                        </p:tav>
                                      </p:tavLst>
                                    </p:anim>
                                  </p:childTnLst>
                                </p:cTn>
                              </p:par>
                            </p:childTnLst>
                          </p:cTn>
                        </p:par>
                        <p:par>
                          <p:cTn id="19" fill="hold">
                            <p:stCondLst>
                              <p:cond delay="1500"/>
                            </p:stCondLst>
                            <p:childTnLst>
                              <p:par>
                                <p:cTn id="20" presetID="23" presetClass="entr" presetSubtype="32" fill="hold" grpId="0" nodeType="afterEffect">
                                  <p:stCondLst>
                                    <p:cond delay="0"/>
                                  </p:stCondLst>
                                  <p:childTnLst>
                                    <p:set>
                                      <p:cBhvr>
                                        <p:cTn id="21" dur="1" fill="hold">
                                          <p:stCondLst>
                                            <p:cond delay="0"/>
                                          </p:stCondLst>
                                        </p:cTn>
                                        <p:tgtEl>
                                          <p:spTgt spid="13"/>
                                        </p:tgtEl>
                                        <p:attrNameLst>
                                          <p:attrName>style.visibility</p:attrName>
                                        </p:attrNameLst>
                                      </p:cBhvr>
                                      <p:to>
                                        <p:strVal val="visible"/>
                                      </p:to>
                                    </p:set>
                                    <p:anim calcmode="lin" valueType="num">
                                      <p:cBhvr>
                                        <p:cTn id="22" dur="500" fill="hold"/>
                                        <p:tgtEl>
                                          <p:spTgt spid="13"/>
                                        </p:tgtEl>
                                        <p:attrNameLst>
                                          <p:attrName>ppt_w</p:attrName>
                                        </p:attrNameLst>
                                      </p:cBhvr>
                                      <p:tavLst>
                                        <p:tav tm="0">
                                          <p:val>
                                            <p:strVal val="4*#ppt_w"/>
                                          </p:val>
                                        </p:tav>
                                        <p:tav tm="100000">
                                          <p:val>
                                            <p:strVal val="#ppt_w"/>
                                          </p:val>
                                        </p:tav>
                                      </p:tavLst>
                                    </p:anim>
                                    <p:anim calcmode="lin" valueType="num">
                                      <p:cBhvr>
                                        <p:cTn id="23" dur="500" fill="hold"/>
                                        <p:tgtEl>
                                          <p:spTgt spid="13"/>
                                        </p:tgtEl>
                                        <p:attrNameLst>
                                          <p:attrName>ppt_h</p:attrName>
                                        </p:attrNameLst>
                                      </p:cBhvr>
                                      <p:tavLst>
                                        <p:tav tm="0">
                                          <p:val>
                                            <p:strVal val="4*#ppt_h"/>
                                          </p:val>
                                        </p:tav>
                                        <p:tav tm="100000">
                                          <p:val>
                                            <p:strVal val="#ppt_h"/>
                                          </p:val>
                                        </p:tav>
                                      </p:tavLst>
                                    </p:anim>
                                  </p:childTnLst>
                                </p:cTn>
                              </p:par>
                            </p:childTnLst>
                          </p:cTn>
                        </p:par>
                        <p:par>
                          <p:cTn id="24" fill="hold">
                            <p:stCondLst>
                              <p:cond delay="2000"/>
                            </p:stCondLst>
                            <p:childTnLst>
                              <p:par>
                                <p:cTn id="25" presetID="23" presetClass="entr" presetSubtype="32" fill="hold" grpId="0" nodeType="afterEffect">
                                  <p:stCondLst>
                                    <p:cond delay="0"/>
                                  </p:stCondLst>
                                  <p:childTnLst>
                                    <p:set>
                                      <p:cBhvr>
                                        <p:cTn id="26" dur="1" fill="hold">
                                          <p:stCondLst>
                                            <p:cond delay="0"/>
                                          </p:stCondLst>
                                        </p:cTn>
                                        <p:tgtEl>
                                          <p:spTgt spid="12"/>
                                        </p:tgtEl>
                                        <p:attrNameLst>
                                          <p:attrName>style.visibility</p:attrName>
                                        </p:attrNameLst>
                                      </p:cBhvr>
                                      <p:to>
                                        <p:strVal val="visible"/>
                                      </p:to>
                                    </p:set>
                                    <p:anim calcmode="lin" valueType="num">
                                      <p:cBhvr>
                                        <p:cTn id="27" dur="500" fill="hold"/>
                                        <p:tgtEl>
                                          <p:spTgt spid="12"/>
                                        </p:tgtEl>
                                        <p:attrNameLst>
                                          <p:attrName>ppt_w</p:attrName>
                                        </p:attrNameLst>
                                      </p:cBhvr>
                                      <p:tavLst>
                                        <p:tav tm="0">
                                          <p:val>
                                            <p:strVal val="4*#ppt_w"/>
                                          </p:val>
                                        </p:tav>
                                        <p:tav tm="100000">
                                          <p:val>
                                            <p:strVal val="#ppt_w"/>
                                          </p:val>
                                        </p:tav>
                                      </p:tavLst>
                                    </p:anim>
                                    <p:anim calcmode="lin" valueType="num">
                                      <p:cBhvr>
                                        <p:cTn id="28" dur="500" fill="hold"/>
                                        <p:tgtEl>
                                          <p:spTgt spid="12"/>
                                        </p:tgtEl>
                                        <p:attrNameLst>
                                          <p:attrName>ppt_h</p:attrName>
                                        </p:attrNameLst>
                                      </p:cBhvr>
                                      <p:tavLst>
                                        <p:tav tm="0">
                                          <p:val>
                                            <p:strVal val="4*#ppt_h"/>
                                          </p:val>
                                        </p:tav>
                                        <p:tav tm="100000">
                                          <p:val>
                                            <p:strVal val="#ppt_h"/>
                                          </p:val>
                                        </p:tav>
                                      </p:tavLst>
                                    </p:anim>
                                  </p:childTnLst>
                                </p:cTn>
                              </p:par>
                            </p:childTnLst>
                          </p:cTn>
                        </p:par>
                      </p:childTnLst>
                    </p:cTn>
                  </p:par>
                  <p:par>
                    <p:cTn id="29" fill="hold">
                      <p:stCondLst>
                        <p:cond delay="indefinite"/>
                      </p:stCondLst>
                      <p:childTnLst>
                        <p:par>
                          <p:cTn id="30" fill="hold">
                            <p:stCondLst>
                              <p:cond delay="0"/>
                            </p:stCondLst>
                            <p:childTnLst>
                              <p:par>
                                <p:cTn id="31" presetID="4" presetClass="entr" presetSubtype="16" fill="hold" grpId="0" nodeType="clickEffect">
                                  <p:stCondLst>
                                    <p:cond delay="0"/>
                                  </p:stCondLst>
                                  <p:childTnLst>
                                    <p:set>
                                      <p:cBhvr>
                                        <p:cTn id="32" dur="1" fill="hold">
                                          <p:stCondLst>
                                            <p:cond delay="0"/>
                                          </p:stCondLst>
                                        </p:cTn>
                                        <p:tgtEl>
                                          <p:spTgt spid="63"/>
                                        </p:tgtEl>
                                        <p:attrNameLst>
                                          <p:attrName>style.visibility</p:attrName>
                                        </p:attrNameLst>
                                      </p:cBhvr>
                                      <p:to>
                                        <p:strVal val="visible"/>
                                      </p:to>
                                    </p:set>
                                    <p:animEffect transition="in" filter="box(in)">
                                      <p:cBhvr>
                                        <p:cTn id="33" dur="500"/>
                                        <p:tgtEl>
                                          <p:spTgt spid="63"/>
                                        </p:tgtEl>
                                      </p:cBhvr>
                                    </p:animEffect>
                                  </p:childTnLst>
                                </p:cTn>
                              </p:par>
                            </p:childTnLst>
                          </p:cTn>
                        </p:par>
                        <p:par>
                          <p:cTn id="34" fill="hold">
                            <p:stCondLst>
                              <p:cond delay="500"/>
                            </p:stCondLst>
                            <p:childTnLst>
                              <p:par>
                                <p:cTn id="35" presetID="4" presetClass="entr" presetSubtype="16" fill="hold" grpId="0" nodeType="afterEffect">
                                  <p:stCondLst>
                                    <p:cond delay="0"/>
                                  </p:stCondLst>
                                  <p:childTnLst>
                                    <p:set>
                                      <p:cBhvr>
                                        <p:cTn id="36" dur="1" fill="hold">
                                          <p:stCondLst>
                                            <p:cond delay="0"/>
                                          </p:stCondLst>
                                        </p:cTn>
                                        <p:tgtEl>
                                          <p:spTgt spid="65"/>
                                        </p:tgtEl>
                                        <p:attrNameLst>
                                          <p:attrName>style.visibility</p:attrName>
                                        </p:attrNameLst>
                                      </p:cBhvr>
                                      <p:to>
                                        <p:strVal val="visible"/>
                                      </p:to>
                                    </p:set>
                                    <p:animEffect transition="in" filter="box(in)">
                                      <p:cBhvr>
                                        <p:cTn id="37" dur="500"/>
                                        <p:tgtEl>
                                          <p:spTgt spid="65"/>
                                        </p:tgtEl>
                                      </p:cBhvr>
                                    </p:animEffect>
                                  </p:childTnLst>
                                </p:cTn>
                              </p:par>
                            </p:childTnLst>
                          </p:cTn>
                        </p:par>
                        <p:par>
                          <p:cTn id="38" fill="hold">
                            <p:stCondLst>
                              <p:cond delay="1000"/>
                            </p:stCondLst>
                            <p:childTnLst>
                              <p:par>
                                <p:cTn id="39" presetID="4" presetClass="entr" presetSubtype="16" fill="hold" grpId="0" nodeType="afterEffect">
                                  <p:stCondLst>
                                    <p:cond delay="0"/>
                                  </p:stCondLst>
                                  <p:childTnLst>
                                    <p:set>
                                      <p:cBhvr>
                                        <p:cTn id="40" dur="1" fill="hold">
                                          <p:stCondLst>
                                            <p:cond delay="0"/>
                                          </p:stCondLst>
                                        </p:cTn>
                                        <p:tgtEl>
                                          <p:spTgt spid="69"/>
                                        </p:tgtEl>
                                        <p:attrNameLst>
                                          <p:attrName>style.visibility</p:attrName>
                                        </p:attrNameLst>
                                      </p:cBhvr>
                                      <p:to>
                                        <p:strVal val="visible"/>
                                      </p:to>
                                    </p:set>
                                    <p:animEffect transition="in" filter="box(in)">
                                      <p:cBhvr>
                                        <p:cTn id="41" dur="500"/>
                                        <p:tgtEl>
                                          <p:spTgt spid="69"/>
                                        </p:tgtEl>
                                      </p:cBhvr>
                                    </p:animEffect>
                                  </p:childTnLst>
                                </p:cTn>
                              </p:par>
                            </p:childTnLst>
                          </p:cTn>
                        </p:par>
                        <p:par>
                          <p:cTn id="42" fill="hold">
                            <p:stCondLst>
                              <p:cond delay="1500"/>
                            </p:stCondLst>
                            <p:childTnLst>
                              <p:par>
                                <p:cTn id="43" presetID="4" presetClass="entr" presetSubtype="16" fill="hold" grpId="0" nodeType="afterEffect">
                                  <p:stCondLst>
                                    <p:cond delay="0"/>
                                  </p:stCondLst>
                                  <p:childTnLst>
                                    <p:set>
                                      <p:cBhvr>
                                        <p:cTn id="44" dur="1" fill="hold">
                                          <p:stCondLst>
                                            <p:cond delay="0"/>
                                          </p:stCondLst>
                                        </p:cTn>
                                        <p:tgtEl>
                                          <p:spTgt spid="71"/>
                                        </p:tgtEl>
                                        <p:attrNameLst>
                                          <p:attrName>style.visibility</p:attrName>
                                        </p:attrNameLst>
                                      </p:cBhvr>
                                      <p:to>
                                        <p:strVal val="visible"/>
                                      </p:to>
                                    </p:set>
                                    <p:animEffect transition="in" filter="box(in)">
                                      <p:cBhvr>
                                        <p:cTn id="45" dur="500"/>
                                        <p:tgtEl>
                                          <p:spTgt spid="71"/>
                                        </p:tgtEl>
                                      </p:cBhvr>
                                    </p:animEffect>
                                  </p:childTnLst>
                                </p:cTn>
                              </p:par>
                            </p:childTnLst>
                          </p:cTn>
                        </p:par>
                      </p:childTnLst>
                    </p:cTn>
                  </p:par>
                  <p:par>
                    <p:cTn id="46" fill="hold">
                      <p:stCondLst>
                        <p:cond delay="indefinite"/>
                      </p:stCondLst>
                      <p:childTnLst>
                        <p:par>
                          <p:cTn id="47" fill="hold">
                            <p:stCondLst>
                              <p:cond delay="0"/>
                            </p:stCondLst>
                            <p:childTnLst>
                              <p:par>
                                <p:cTn id="48" presetID="4" presetClass="entr" presetSubtype="16" fill="hold" grpId="0" nodeType="clickEffect">
                                  <p:stCondLst>
                                    <p:cond delay="0"/>
                                  </p:stCondLst>
                                  <p:childTnLst>
                                    <p:set>
                                      <p:cBhvr>
                                        <p:cTn id="49" dur="1" fill="hold">
                                          <p:stCondLst>
                                            <p:cond delay="0"/>
                                          </p:stCondLst>
                                        </p:cTn>
                                        <p:tgtEl>
                                          <p:spTgt spid="17"/>
                                        </p:tgtEl>
                                        <p:attrNameLst>
                                          <p:attrName>style.visibility</p:attrName>
                                        </p:attrNameLst>
                                      </p:cBhvr>
                                      <p:to>
                                        <p:strVal val="visible"/>
                                      </p:to>
                                    </p:set>
                                    <p:animEffect transition="in" filter="box(in)">
                                      <p:cBhvr>
                                        <p:cTn id="50" dur="500"/>
                                        <p:tgtEl>
                                          <p:spTgt spid="17"/>
                                        </p:tgtEl>
                                      </p:cBhvr>
                                    </p:animEffect>
                                  </p:childTnLst>
                                </p:cTn>
                              </p:par>
                            </p:childTnLst>
                          </p:cTn>
                        </p:par>
                        <p:par>
                          <p:cTn id="51" fill="hold">
                            <p:stCondLst>
                              <p:cond delay="500"/>
                            </p:stCondLst>
                            <p:childTnLst>
                              <p:par>
                                <p:cTn id="52" presetID="4" presetClass="entr" presetSubtype="16" fill="hold" grpId="0" nodeType="afterEffect">
                                  <p:stCondLst>
                                    <p:cond delay="0"/>
                                  </p:stCondLst>
                                  <p:childTnLst>
                                    <p:set>
                                      <p:cBhvr>
                                        <p:cTn id="53" dur="1" fill="hold">
                                          <p:stCondLst>
                                            <p:cond delay="0"/>
                                          </p:stCondLst>
                                        </p:cTn>
                                        <p:tgtEl>
                                          <p:spTgt spid="53"/>
                                        </p:tgtEl>
                                        <p:attrNameLst>
                                          <p:attrName>style.visibility</p:attrName>
                                        </p:attrNameLst>
                                      </p:cBhvr>
                                      <p:to>
                                        <p:strVal val="visible"/>
                                      </p:to>
                                    </p:set>
                                    <p:animEffect transition="in" filter="box(in)">
                                      <p:cBhvr>
                                        <p:cTn id="54" dur="500"/>
                                        <p:tgtEl>
                                          <p:spTgt spid="53"/>
                                        </p:tgtEl>
                                      </p:cBhvr>
                                    </p:animEffect>
                                  </p:childTnLst>
                                </p:cTn>
                              </p:par>
                            </p:childTnLst>
                          </p:cTn>
                        </p:par>
                        <p:par>
                          <p:cTn id="55" fill="hold">
                            <p:stCondLst>
                              <p:cond delay="1000"/>
                            </p:stCondLst>
                            <p:childTnLst>
                              <p:par>
                                <p:cTn id="56" presetID="4" presetClass="entr" presetSubtype="16" fill="hold" grpId="0" nodeType="afterEffect">
                                  <p:stCondLst>
                                    <p:cond delay="0"/>
                                  </p:stCondLst>
                                  <p:childTnLst>
                                    <p:set>
                                      <p:cBhvr>
                                        <p:cTn id="57" dur="1" fill="hold">
                                          <p:stCondLst>
                                            <p:cond delay="0"/>
                                          </p:stCondLst>
                                        </p:cTn>
                                        <p:tgtEl>
                                          <p:spTgt spid="54"/>
                                        </p:tgtEl>
                                        <p:attrNameLst>
                                          <p:attrName>style.visibility</p:attrName>
                                        </p:attrNameLst>
                                      </p:cBhvr>
                                      <p:to>
                                        <p:strVal val="visible"/>
                                      </p:to>
                                    </p:set>
                                    <p:animEffect transition="in" filter="box(in)">
                                      <p:cBhvr>
                                        <p:cTn id="58" dur="500"/>
                                        <p:tgtEl>
                                          <p:spTgt spid="54"/>
                                        </p:tgtEl>
                                      </p:cBhvr>
                                    </p:animEffect>
                                  </p:childTnLst>
                                </p:cTn>
                              </p:par>
                            </p:childTnLst>
                          </p:cTn>
                        </p:par>
                        <p:par>
                          <p:cTn id="59" fill="hold">
                            <p:stCondLst>
                              <p:cond delay="1500"/>
                            </p:stCondLst>
                            <p:childTnLst>
                              <p:par>
                                <p:cTn id="60" presetID="4" presetClass="entr" presetSubtype="16" fill="hold" grpId="0" nodeType="afterEffect">
                                  <p:stCondLst>
                                    <p:cond delay="0"/>
                                  </p:stCondLst>
                                  <p:childTnLst>
                                    <p:set>
                                      <p:cBhvr>
                                        <p:cTn id="61" dur="1" fill="hold">
                                          <p:stCondLst>
                                            <p:cond delay="0"/>
                                          </p:stCondLst>
                                        </p:cTn>
                                        <p:tgtEl>
                                          <p:spTgt spid="55"/>
                                        </p:tgtEl>
                                        <p:attrNameLst>
                                          <p:attrName>style.visibility</p:attrName>
                                        </p:attrNameLst>
                                      </p:cBhvr>
                                      <p:to>
                                        <p:strVal val="visible"/>
                                      </p:to>
                                    </p:set>
                                    <p:animEffect transition="in" filter="box(in)">
                                      <p:cBhvr>
                                        <p:cTn id="62" dur="500"/>
                                        <p:tgtEl>
                                          <p:spTgt spid="55"/>
                                        </p:tgtEl>
                                      </p:cBhvr>
                                    </p:animEffect>
                                  </p:childTnLst>
                                </p:cTn>
                              </p:par>
                            </p:childTnLst>
                          </p:cTn>
                        </p:par>
                        <p:par>
                          <p:cTn id="63" fill="hold">
                            <p:stCondLst>
                              <p:cond delay="2000"/>
                            </p:stCondLst>
                            <p:childTnLst>
                              <p:par>
                                <p:cTn id="64" presetID="4" presetClass="entr" presetSubtype="16" fill="hold" grpId="0" nodeType="afterEffect">
                                  <p:stCondLst>
                                    <p:cond delay="0"/>
                                  </p:stCondLst>
                                  <p:childTnLst>
                                    <p:set>
                                      <p:cBhvr>
                                        <p:cTn id="65" dur="1" fill="hold">
                                          <p:stCondLst>
                                            <p:cond delay="0"/>
                                          </p:stCondLst>
                                        </p:cTn>
                                        <p:tgtEl>
                                          <p:spTgt spid="56"/>
                                        </p:tgtEl>
                                        <p:attrNameLst>
                                          <p:attrName>style.visibility</p:attrName>
                                        </p:attrNameLst>
                                      </p:cBhvr>
                                      <p:to>
                                        <p:strVal val="visible"/>
                                      </p:to>
                                    </p:set>
                                    <p:animEffect transition="in" filter="box(in)">
                                      <p:cBhvr>
                                        <p:cTn id="66" dur="500"/>
                                        <p:tgtEl>
                                          <p:spTgt spid="56"/>
                                        </p:tgtEl>
                                      </p:cBhvr>
                                    </p:animEffect>
                                  </p:childTnLst>
                                </p:cTn>
                              </p:par>
                            </p:childTnLst>
                          </p:cTn>
                        </p:par>
                        <p:par>
                          <p:cTn id="67" fill="hold">
                            <p:stCondLst>
                              <p:cond delay="2500"/>
                            </p:stCondLst>
                            <p:childTnLst>
                              <p:par>
                                <p:cTn id="68" presetID="4" presetClass="entr" presetSubtype="16" fill="hold" grpId="0" nodeType="afterEffect">
                                  <p:stCondLst>
                                    <p:cond delay="0"/>
                                  </p:stCondLst>
                                  <p:childTnLst>
                                    <p:set>
                                      <p:cBhvr>
                                        <p:cTn id="69" dur="1" fill="hold">
                                          <p:stCondLst>
                                            <p:cond delay="0"/>
                                          </p:stCondLst>
                                        </p:cTn>
                                        <p:tgtEl>
                                          <p:spTgt spid="57"/>
                                        </p:tgtEl>
                                        <p:attrNameLst>
                                          <p:attrName>style.visibility</p:attrName>
                                        </p:attrNameLst>
                                      </p:cBhvr>
                                      <p:to>
                                        <p:strVal val="visible"/>
                                      </p:to>
                                    </p:set>
                                    <p:animEffect transition="in" filter="box(in)">
                                      <p:cBhvr>
                                        <p:cTn id="70" dur="500"/>
                                        <p:tgtEl>
                                          <p:spTgt spid="57"/>
                                        </p:tgtEl>
                                      </p:cBhvr>
                                    </p:animEffect>
                                  </p:childTnLst>
                                </p:cTn>
                              </p:par>
                            </p:childTnLst>
                          </p:cTn>
                        </p:par>
                        <p:par>
                          <p:cTn id="71" fill="hold">
                            <p:stCondLst>
                              <p:cond delay="3000"/>
                            </p:stCondLst>
                            <p:childTnLst>
                              <p:par>
                                <p:cTn id="72" presetID="4" presetClass="entr" presetSubtype="16" fill="hold" grpId="0" nodeType="afterEffect">
                                  <p:stCondLst>
                                    <p:cond delay="0"/>
                                  </p:stCondLst>
                                  <p:childTnLst>
                                    <p:set>
                                      <p:cBhvr>
                                        <p:cTn id="73" dur="1" fill="hold">
                                          <p:stCondLst>
                                            <p:cond delay="0"/>
                                          </p:stCondLst>
                                        </p:cTn>
                                        <p:tgtEl>
                                          <p:spTgt spid="58"/>
                                        </p:tgtEl>
                                        <p:attrNameLst>
                                          <p:attrName>style.visibility</p:attrName>
                                        </p:attrNameLst>
                                      </p:cBhvr>
                                      <p:to>
                                        <p:strVal val="visible"/>
                                      </p:to>
                                    </p:set>
                                    <p:animEffect transition="in" filter="box(in)">
                                      <p:cBhvr>
                                        <p:cTn id="74" dur="500"/>
                                        <p:tgtEl>
                                          <p:spTgt spid="58"/>
                                        </p:tgtEl>
                                      </p:cBhvr>
                                    </p:animEffect>
                                  </p:childTnLst>
                                </p:cTn>
                              </p:par>
                            </p:childTnLst>
                          </p:cTn>
                        </p:par>
                        <p:par>
                          <p:cTn id="75" fill="hold">
                            <p:stCondLst>
                              <p:cond delay="3500"/>
                            </p:stCondLst>
                            <p:childTnLst>
                              <p:par>
                                <p:cTn id="76" presetID="4" presetClass="entr" presetSubtype="16" fill="hold" grpId="0" nodeType="afterEffect">
                                  <p:stCondLst>
                                    <p:cond delay="0"/>
                                  </p:stCondLst>
                                  <p:childTnLst>
                                    <p:set>
                                      <p:cBhvr>
                                        <p:cTn id="77" dur="1" fill="hold">
                                          <p:stCondLst>
                                            <p:cond delay="0"/>
                                          </p:stCondLst>
                                        </p:cTn>
                                        <p:tgtEl>
                                          <p:spTgt spid="59"/>
                                        </p:tgtEl>
                                        <p:attrNameLst>
                                          <p:attrName>style.visibility</p:attrName>
                                        </p:attrNameLst>
                                      </p:cBhvr>
                                      <p:to>
                                        <p:strVal val="visible"/>
                                      </p:to>
                                    </p:set>
                                    <p:animEffect transition="in" filter="box(in)">
                                      <p:cBhvr>
                                        <p:cTn id="78" dur="500"/>
                                        <p:tgtEl>
                                          <p:spTgt spid="59"/>
                                        </p:tgtEl>
                                      </p:cBhvr>
                                    </p:animEffect>
                                  </p:childTnLst>
                                </p:cTn>
                              </p:par>
                            </p:childTnLst>
                          </p:cTn>
                        </p:par>
                        <p:par>
                          <p:cTn id="79" fill="hold">
                            <p:stCondLst>
                              <p:cond delay="4000"/>
                            </p:stCondLst>
                            <p:childTnLst>
                              <p:par>
                                <p:cTn id="80" presetID="4" presetClass="entr" presetSubtype="16" fill="hold" grpId="0" nodeType="afterEffect">
                                  <p:stCondLst>
                                    <p:cond delay="0"/>
                                  </p:stCondLst>
                                  <p:childTnLst>
                                    <p:set>
                                      <p:cBhvr>
                                        <p:cTn id="81" dur="1" fill="hold">
                                          <p:stCondLst>
                                            <p:cond delay="0"/>
                                          </p:stCondLst>
                                        </p:cTn>
                                        <p:tgtEl>
                                          <p:spTgt spid="60"/>
                                        </p:tgtEl>
                                        <p:attrNameLst>
                                          <p:attrName>style.visibility</p:attrName>
                                        </p:attrNameLst>
                                      </p:cBhvr>
                                      <p:to>
                                        <p:strVal val="visible"/>
                                      </p:to>
                                    </p:set>
                                    <p:animEffect transition="in" filter="box(in)">
                                      <p:cBhvr>
                                        <p:cTn id="82" dur="500"/>
                                        <p:tgtEl>
                                          <p:spTgt spid="60"/>
                                        </p:tgtEl>
                                      </p:cBhvr>
                                    </p:animEffect>
                                  </p:childTnLst>
                                </p:cTn>
                              </p:par>
                            </p:childTnLst>
                          </p:cTn>
                        </p:par>
                        <p:par>
                          <p:cTn id="83" fill="hold">
                            <p:stCondLst>
                              <p:cond delay="4500"/>
                            </p:stCondLst>
                            <p:childTnLst>
                              <p:par>
                                <p:cTn id="84" presetID="4" presetClass="entr" presetSubtype="16" fill="hold" grpId="0" nodeType="afterEffect">
                                  <p:stCondLst>
                                    <p:cond delay="0"/>
                                  </p:stCondLst>
                                  <p:childTnLst>
                                    <p:set>
                                      <p:cBhvr>
                                        <p:cTn id="85" dur="1" fill="hold">
                                          <p:stCondLst>
                                            <p:cond delay="0"/>
                                          </p:stCondLst>
                                        </p:cTn>
                                        <p:tgtEl>
                                          <p:spTgt spid="61"/>
                                        </p:tgtEl>
                                        <p:attrNameLst>
                                          <p:attrName>style.visibility</p:attrName>
                                        </p:attrNameLst>
                                      </p:cBhvr>
                                      <p:to>
                                        <p:strVal val="visible"/>
                                      </p:to>
                                    </p:set>
                                    <p:animEffect transition="in" filter="box(in)">
                                      <p:cBhvr>
                                        <p:cTn id="86" dur="500"/>
                                        <p:tgtEl>
                                          <p:spTgt spid="61"/>
                                        </p:tgtEl>
                                      </p:cBhvr>
                                    </p:animEffect>
                                  </p:childTnLst>
                                </p:cTn>
                              </p:par>
                            </p:childTnLst>
                          </p:cTn>
                        </p:par>
                      </p:childTnLst>
                    </p:cTn>
                  </p:par>
                  <p:par>
                    <p:cTn id="87" fill="hold">
                      <p:stCondLst>
                        <p:cond delay="indefinite"/>
                      </p:stCondLst>
                      <p:childTnLst>
                        <p:par>
                          <p:cTn id="88" fill="hold">
                            <p:stCondLst>
                              <p:cond delay="0"/>
                            </p:stCondLst>
                            <p:childTnLst>
                              <p:par>
                                <p:cTn id="89" presetID="4" presetClass="entr" presetSubtype="16" fill="hold" grpId="0" nodeType="clickEffect">
                                  <p:stCondLst>
                                    <p:cond delay="0"/>
                                  </p:stCondLst>
                                  <p:childTnLst>
                                    <p:set>
                                      <p:cBhvr>
                                        <p:cTn id="90" dur="1" fill="hold">
                                          <p:stCondLst>
                                            <p:cond delay="0"/>
                                          </p:stCondLst>
                                        </p:cTn>
                                        <p:tgtEl>
                                          <p:spTgt spid="74"/>
                                        </p:tgtEl>
                                        <p:attrNameLst>
                                          <p:attrName>style.visibility</p:attrName>
                                        </p:attrNameLst>
                                      </p:cBhvr>
                                      <p:to>
                                        <p:strVal val="visible"/>
                                      </p:to>
                                    </p:set>
                                    <p:animEffect transition="in" filter="box(in)">
                                      <p:cBhvr>
                                        <p:cTn id="91" dur="500"/>
                                        <p:tgtEl>
                                          <p:spTgt spid="74"/>
                                        </p:tgtEl>
                                      </p:cBhvr>
                                    </p:animEffect>
                                  </p:childTnLst>
                                </p:cTn>
                              </p:par>
                            </p:childTnLst>
                          </p:cTn>
                        </p:par>
                        <p:par>
                          <p:cTn id="92" fill="hold">
                            <p:stCondLst>
                              <p:cond delay="500"/>
                            </p:stCondLst>
                            <p:childTnLst>
                              <p:par>
                                <p:cTn id="93" presetID="4" presetClass="entr" presetSubtype="16" fill="hold" grpId="0" nodeType="afterEffect">
                                  <p:stCondLst>
                                    <p:cond delay="0"/>
                                  </p:stCondLst>
                                  <p:childTnLst>
                                    <p:set>
                                      <p:cBhvr>
                                        <p:cTn id="94" dur="1" fill="hold">
                                          <p:stCondLst>
                                            <p:cond delay="0"/>
                                          </p:stCondLst>
                                        </p:cTn>
                                        <p:tgtEl>
                                          <p:spTgt spid="76"/>
                                        </p:tgtEl>
                                        <p:attrNameLst>
                                          <p:attrName>style.visibility</p:attrName>
                                        </p:attrNameLst>
                                      </p:cBhvr>
                                      <p:to>
                                        <p:strVal val="visible"/>
                                      </p:to>
                                    </p:set>
                                    <p:animEffect transition="in" filter="box(in)">
                                      <p:cBhvr>
                                        <p:cTn id="95" dur="500"/>
                                        <p:tgtEl>
                                          <p:spTgt spid="76"/>
                                        </p:tgtEl>
                                      </p:cBhvr>
                                    </p:animEffect>
                                  </p:childTnLst>
                                </p:cTn>
                              </p:par>
                            </p:childTnLst>
                          </p:cTn>
                        </p:par>
                        <p:par>
                          <p:cTn id="96" fill="hold">
                            <p:stCondLst>
                              <p:cond delay="1000"/>
                            </p:stCondLst>
                            <p:childTnLst>
                              <p:par>
                                <p:cTn id="97" presetID="4" presetClass="entr" presetSubtype="16" fill="hold" grpId="0" nodeType="afterEffect">
                                  <p:stCondLst>
                                    <p:cond delay="0"/>
                                  </p:stCondLst>
                                  <p:childTnLst>
                                    <p:set>
                                      <p:cBhvr>
                                        <p:cTn id="98" dur="1" fill="hold">
                                          <p:stCondLst>
                                            <p:cond delay="0"/>
                                          </p:stCondLst>
                                        </p:cTn>
                                        <p:tgtEl>
                                          <p:spTgt spid="77"/>
                                        </p:tgtEl>
                                        <p:attrNameLst>
                                          <p:attrName>style.visibility</p:attrName>
                                        </p:attrNameLst>
                                      </p:cBhvr>
                                      <p:to>
                                        <p:strVal val="visible"/>
                                      </p:to>
                                    </p:set>
                                    <p:animEffect transition="in" filter="box(in)">
                                      <p:cBhvr>
                                        <p:cTn id="99" dur="500"/>
                                        <p:tgtEl>
                                          <p:spTgt spid="77"/>
                                        </p:tgtEl>
                                      </p:cBhvr>
                                    </p:animEffect>
                                  </p:childTnLst>
                                </p:cTn>
                              </p:par>
                            </p:childTnLst>
                          </p:cTn>
                        </p:par>
                        <p:par>
                          <p:cTn id="100" fill="hold">
                            <p:stCondLst>
                              <p:cond delay="1500"/>
                            </p:stCondLst>
                            <p:childTnLst>
                              <p:par>
                                <p:cTn id="101" presetID="4" presetClass="entr" presetSubtype="16" fill="hold" grpId="0" nodeType="afterEffect">
                                  <p:stCondLst>
                                    <p:cond delay="0"/>
                                  </p:stCondLst>
                                  <p:childTnLst>
                                    <p:set>
                                      <p:cBhvr>
                                        <p:cTn id="102" dur="1" fill="hold">
                                          <p:stCondLst>
                                            <p:cond delay="0"/>
                                          </p:stCondLst>
                                        </p:cTn>
                                        <p:tgtEl>
                                          <p:spTgt spid="78"/>
                                        </p:tgtEl>
                                        <p:attrNameLst>
                                          <p:attrName>style.visibility</p:attrName>
                                        </p:attrNameLst>
                                      </p:cBhvr>
                                      <p:to>
                                        <p:strVal val="visible"/>
                                      </p:to>
                                    </p:set>
                                    <p:animEffect transition="in" filter="box(in)">
                                      <p:cBhvr>
                                        <p:cTn id="103" dur="500"/>
                                        <p:tgtEl>
                                          <p:spTgt spid="78"/>
                                        </p:tgtEl>
                                      </p:cBhvr>
                                    </p:animEffect>
                                  </p:childTnLst>
                                </p:cTn>
                              </p:par>
                            </p:childTnLst>
                          </p:cTn>
                        </p:par>
                        <p:par>
                          <p:cTn id="104" fill="hold">
                            <p:stCondLst>
                              <p:cond delay="2000"/>
                            </p:stCondLst>
                            <p:childTnLst>
                              <p:par>
                                <p:cTn id="105" presetID="4" presetClass="entr" presetSubtype="16" fill="hold" grpId="0" nodeType="afterEffect">
                                  <p:stCondLst>
                                    <p:cond delay="0"/>
                                  </p:stCondLst>
                                  <p:childTnLst>
                                    <p:set>
                                      <p:cBhvr>
                                        <p:cTn id="106" dur="1" fill="hold">
                                          <p:stCondLst>
                                            <p:cond delay="0"/>
                                          </p:stCondLst>
                                        </p:cTn>
                                        <p:tgtEl>
                                          <p:spTgt spid="79"/>
                                        </p:tgtEl>
                                        <p:attrNameLst>
                                          <p:attrName>style.visibility</p:attrName>
                                        </p:attrNameLst>
                                      </p:cBhvr>
                                      <p:to>
                                        <p:strVal val="visible"/>
                                      </p:to>
                                    </p:set>
                                    <p:animEffect transition="in" filter="box(in)">
                                      <p:cBhvr>
                                        <p:cTn id="107" dur="500"/>
                                        <p:tgtEl>
                                          <p:spTgt spid="79"/>
                                        </p:tgtEl>
                                      </p:cBhvr>
                                    </p:animEffect>
                                  </p:childTnLst>
                                </p:cTn>
                              </p:par>
                            </p:childTnLst>
                          </p:cTn>
                        </p:par>
                        <p:par>
                          <p:cTn id="108" fill="hold">
                            <p:stCondLst>
                              <p:cond delay="2500"/>
                            </p:stCondLst>
                            <p:childTnLst>
                              <p:par>
                                <p:cTn id="109" presetID="4" presetClass="entr" presetSubtype="16" fill="hold" grpId="0" nodeType="afterEffect">
                                  <p:stCondLst>
                                    <p:cond delay="0"/>
                                  </p:stCondLst>
                                  <p:childTnLst>
                                    <p:set>
                                      <p:cBhvr>
                                        <p:cTn id="110" dur="1" fill="hold">
                                          <p:stCondLst>
                                            <p:cond delay="0"/>
                                          </p:stCondLst>
                                        </p:cTn>
                                        <p:tgtEl>
                                          <p:spTgt spid="107"/>
                                        </p:tgtEl>
                                        <p:attrNameLst>
                                          <p:attrName>style.visibility</p:attrName>
                                        </p:attrNameLst>
                                      </p:cBhvr>
                                      <p:to>
                                        <p:strVal val="visible"/>
                                      </p:to>
                                    </p:set>
                                    <p:animEffect transition="in" filter="box(in)">
                                      <p:cBhvr>
                                        <p:cTn id="111" dur="500"/>
                                        <p:tgtEl>
                                          <p:spTgt spid="107"/>
                                        </p:tgtEl>
                                      </p:cBhvr>
                                    </p:animEffect>
                                  </p:childTnLst>
                                </p:cTn>
                              </p:par>
                            </p:childTnLst>
                          </p:cTn>
                        </p:par>
                        <p:par>
                          <p:cTn id="112" fill="hold">
                            <p:stCondLst>
                              <p:cond delay="3000"/>
                            </p:stCondLst>
                            <p:childTnLst>
                              <p:par>
                                <p:cTn id="113" presetID="4" presetClass="entr" presetSubtype="16" fill="hold" grpId="0" nodeType="afterEffect">
                                  <p:stCondLst>
                                    <p:cond delay="0"/>
                                  </p:stCondLst>
                                  <p:childTnLst>
                                    <p:set>
                                      <p:cBhvr>
                                        <p:cTn id="114" dur="1" fill="hold">
                                          <p:stCondLst>
                                            <p:cond delay="0"/>
                                          </p:stCondLst>
                                        </p:cTn>
                                        <p:tgtEl>
                                          <p:spTgt spid="84"/>
                                        </p:tgtEl>
                                        <p:attrNameLst>
                                          <p:attrName>style.visibility</p:attrName>
                                        </p:attrNameLst>
                                      </p:cBhvr>
                                      <p:to>
                                        <p:strVal val="visible"/>
                                      </p:to>
                                    </p:set>
                                    <p:animEffect transition="in" filter="box(in)">
                                      <p:cBhvr>
                                        <p:cTn id="115" dur="500"/>
                                        <p:tgtEl>
                                          <p:spTgt spid="84"/>
                                        </p:tgtEl>
                                      </p:cBhvr>
                                    </p:animEffect>
                                  </p:childTnLst>
                                </p:cTn>
                              </p:par>
                            </p:childTnLst>
                          </p:cTn>
                        </p:par>
                        <p:par>
                          <p:cTn id="116" fill="hold">
                            <p:stCondLst>
                              <p:cond delay="3500"/>
                            </p:stCondLst>
                            <p:childTnLst>
                              <p:par>
                                <p:cTn id="117" presetID="4" presetClass="entr" presetSubtype="16" fill="hold" grpId="0" nodeType="afterEffect">
                                  <p:stCondLst>
                                    <p:cond delay="0"/>
                                  </p:stCondLst>
                                  <p:childTnLst>
                                    <p:set>
                                      <p:cBhvr>
                                        <p:cTn id="118" dur="1" fill="hold">
                                          <p:stCondLst>
                                            <p:cond delay="0"/>
                                          </p:stCondLst>
                                        </p:cTn>
                                        <p:tgtEl>
                                          <p:spTgt spid="85"/>
                                        </p:tgtEl>
                                        <p:attrNameLst>
                                          <p:attrName>style.visibility</p:attrName>
                                        </p:attrNameLst>
                                      </p:cBhvr>
                                      <p:to>
                                        <p:strVal val="visible"/>
                                      </p:to>
                                    </p:set>
                                    <p:animEffect transition="in" filter="box(in)">
                                      <p:cBhvr>
                                        <p:cTn id="119" dur="500"/>
                                        <p:tgtEl>
                                          <p:spTgt spid="85"/>
                                        </p:tgtEl>
                                      </p:cBhvr>
                                    </p:animEffect>
                                  </p:childTnLst>
                                </p:cTn>
                              </p:par>
                            </p:childTnLst>
                          </p:cTn>
                        </p:par>
                        <p:par>
                          <p:cTn id="120" fill="hold">
                            <p:stCondLst>
                              <p:cond delay="4000"/>
                            </p:stCondLst>
                            <p:childTnLst>
                              <p:par>
                                <p:cTn id="121" presetID="4" presetClass="entr" presetSubtype="16" fill="hold" grpId="0" nodeType="afterEffect">
                                  <p:stCondLst>
                                    <p:cond delay="0"/>
                                  </p:stCondLst>
                                  <p:childTnLst>
                                    <p:set>
                                      <p:cBhvr>
                                        <p:cTn id="122" dur="1" fill="hold">
                                          <p:stCondLst>
                                            <p:cond delay="0"/>
                                          </p:stCondLst>
                                        </p:cTn>
                                        <p:tgtEl>
                                          <p:spTgt spid="87"/>
                                        </p:tgtEl>
                                        <p:attrNameLst>
                                          <p:attrName>style.visibility</p:attrName>
                                        </p:attrNameLst>
                                      </p:cBhvr>
                                      <p:to>
                                        <p:strVal val="visible"/>
                                      </p:to>
                                    </p:set>
                                    <p:animEffect transition="in" filter="box(in)">
                                      <p:cBhvr>
                                        <p:cTn id="123" dur="500"/>
                                        <p:tgtEl>
                                          <p:spTgt spid="87"/>
                                        </p:tgtEl>
                                      </p:cBhvr>
                                    </p:animEffect>
                                  </p:childTnLst>
                                </p:cTn>
                              </p:par>
                            </p:childTnLst>
                          </p:cTn>
                        </p:par>
                        <p:par>
                          <p:cTn id="124" fill="hold">
                            <p:stCondLst>
                              <p:cond delay="4500"/>
                            </p:stCondLst>
                            <p:childTnLst>
                              <p:par>
                                <p:cTn id="125" presetID="4" presetClass="entr" presetSubtype="16" fill="hold" grpId="0" nodeType="afterEffect">
                                  <p:stCondLst>
                                    <p:cond delay="0"/>
                                  </p:stCondLst>
                                  <p:childTnLst>
                                    <p:set>
                                      <p:cBhvr>
                                        <p:cTn id="126" dur="1" fill="hold">
                                          <p:stCondLst>
                                            <p:cond delay="0"/>
                                          </p:stCondLst>
                                        </p:cTn>
                                        <p:tgtEl>
                                          <p:spTgt spid="90"/>
                                        </p:tgtEl>
                                        <p:attrNameLst>
                                          <p:attrName>style.visibility</p:attrName>
                                        </p:attrNameLst>
                                      </p:cBhvr>
                                      <p:to>
                                        <p:strVal val="visible"/>
                                      </p:to>
                                    </p:set>
                                    <p:animEffect transition="in" filter="box(in)">
                                      <p:cBhvr>
                                        <p:cTn id="127" dur="500"/>
                                        <p:tgtEl>
                                          <p:spTgt spid="90"/>
                                        </p:tgtEl>
                                      </p:cBhvr>
                                    </p:animEffect>
                                  </p:childTnLst>
                                </p:cTn>
                              </p:par>
                            </p:childTnLst>
                          </p:cTn>
                        </p:par>
                        <p:par>
                          <p:cTn id="128" fill="hold">
                            <p:stCondLst>
                              <p:cond delay="5000"/>
                            </p:stCondLst>
                            <p:childTnLst>
                              <p:par>
                                <p:cTn id="129" presetID="4" presetClass="entr" presetSubtype="16" fill="hold" grpId="0" nodeType="afterEffect">
                                  <p:stCondLst>
                                    <p:cond delay="0"/>
                                  </p:stCondLst>
                                  <p:childTnLst>
                                    <p:set>
                                      <p:cBhvr>
                                        <p:cTn id="130" dur="1" fill="hold">
                                          <p:stCondLst>
                                            <p:cond delay="0"/>
                                          </p:stCondLst>
                                        </p:cTn>
                                        <p:tgtEl>
                                          <p:spTgt spid="91"/>
                                        </p:tgtEl>
                                        <p:attrNameLst>
                                          <p:attrName>style.visibility</p:attrName>
                                        </p:attrNameLst>
                                      </p:cBhvr>
                                      <p:to>
                                        <p:strVal val="visible"/>
                                      </p:to>
                                    </p:set>
                                    <p:animEffect transition="in" filter="box(in)">
                                      <p:cBhvr>
                                        <p:cTn id="131" dur="500"/>
                                        <p:tgtEl>
                                          <p:spTgt spid="91"/>
                                        </p:tgtEl>
                                      </p:cBhvr>
                                    </p:animEffect>
                                  </p:childTnLst>
                                </p:cTn>
                              </p:par>
                            </p:childTnLst>
                          </p:cTn>
                        </p:par>
                        <p:par>
                          <p:cTn id="132" fill="hold">
                            <p:stCondLst>
                              <p:cond delay="5500"/>
                            </p:stCondLst>
                            <p:childTnLst>
                              <p:par>
                                <p:cTn id="133" presetID="4" presetClass="entr" presetSubtype="16" fill="hold" grpId="0" nodeType="afterEffect">
                                  <p:stCondLst>
                                    <p:cond delay="0"/>
                                  </p:stCondLst>
                                  <p:childTnLst>
                                    <p:set>
                                      <p:cBhvr>
                                        <p:cTn id="134" dur="1" fill="hold">
                                          <p:stCondLst>
                                            <p:cond delay="0"/>
                                          </p:stCondLst>
                                        </p:cTn>
                                        <p:tgtEl>
                                          <p:spTgt spid="93"/>
                                        </p:tgtEl>
                                        <p:attrNameLst>
                                          <p:attrName>style.visibility</p:attrName>
                                        </p:attrNameLst>
                                      </p:cBhvr>
                                      <p:to>
                                        <p:strVal val="visible"/>
                                      </p:to>
                                    </p:set>
                                    <p:animEffect transition="in" filter="box(in)">
                                      <p:cBhvr>
                                        <p:cTn id="135" dur="500"/>
                                        <p:tgtEl>
                                          <p:spTgt spid="93"/>
                                        </p:tgtEl>
                                      </p:cBhvr>
                                    </p:animEffect>
                                  </p:childTnLst>
                                </p:cTn>
                              </p:par>
                            </p:childTnLst>
                          </p:cTn>
                        </p:par>
                        <p:par>
                          <p:cTn id="136" fill="hold">
                            <p:stCondLst>
                              <p:cond delay="6000"/>
                            </p:stCondLst>
                            <p:childTnLst>
                              <p:par>
                                <p:cTn id="137" presetID="4" presetClass="entr" presetSubtype="16" fill="hold" grpId="0" nodeType="afterEffect">
                                  <p:stCondLst>
                                    <p:cond delay="0"/>
                                  </p:stCondLst>
                                  <p:childTnLst>
                                    <p:set>
                                      <p:cBhvr>
                                        <p:cTn id="138" dur="1" fill="hold">
                                          <p:stCondLst>
                                            <p:cond delay="0"/>
                                          </p:stCondLst>
                                        </p:cTn>
                                        <p:tgtEl>
                                          <p:spTgt spid="96"/>
                                        </p:tgtEl>
                                        <p:attrNameLst>
                                          <p:attrName>style.visibility</p:attrName>
                                        </p:attrNameLst>
                                      </p:cBhvr>
                                      <p:to>
                                        <p:strVal val="visible"/>
                                      </p:to>
                                    </p:set>
                                    <p:animEffect transition="in" filter="box(in)">
                                      <p:cBhvr>
                                        <p:cTn id="139" dur="500"/>
                                        <p:tgtEl>
                                          <p:spTgt spid="96"/>
                                        </p:tgtEl>
                                      </p:cBhvr>
                                    </p:animEffect>
                                  </p:childTnLst>
                                </p:cTn>
                              </p:par>
                            </p:childTnLst>
                          </p:cTn>
                        </p:par>
                        <p:par>
                          <p:cTn id="140" fill="hold">
                            <p:stCondLst>
                              <p:cond delay="6500"/>
                            </p:stCondLst>
                            <p:childTnLst>
                              <p:par>
                                <p:cTn id="141" presetID="4" presetClass="entr" presetSubtype="16" fill="hold" grpId="0" nodeType="afterEffect">
                                  <p:stCondLst>
                                    <p:cond delay="0"/>
                                  </p:stCondLst>
                                  <p:childTnLst>
                                    <p:set>
                                      <p:cBhvr>
                                        <p:cTn id="142" dur="1" fill="hold">
                                          <p:stCondLst>
                                            <p:cond delay="0"/>
                                          </p:stCondLst>
                                        </p:cTn>
                                        <p:tgtEl>
                                          <p:spTgt spid="98"/>
                                        </p:tgtEl>
                                        <p:attrNameLst>
                                          <p:attrName>style.visibility</p:attrName>
                                        </p:attrNameLst>
                                      </p:cBhvr>
                                      <p:to>
                                        <p:strVal val="visible"/>
                                      </p:to>
                                    </p:set>
                                    <p:animEffect transition="in" filter="box(in)">
                                      <p:cBhvr>
                                        <p:cTn id="143" dur="500"/>
                                        <p:tgtEl>
                                          <p:spTgt spid="98"/>
                                        </p:tgtEl>
                                      </p:cBhvr>
                                    </p:animEffect>
                                  </p:childTnLst>
                                </p:cTn>
                              </p:par>
                            </p:childTnLst>
                          </p:cTn>
                        </p:par>
                        <p:par>
                          <p:cTn id="144" fill="hold">
                            <p:stCondLst>
                              <p:cond delay="7000"/>
                            </p:stCondLst>
                            <p:childTnLst>
                              <p:par>
                                <p:cTn id="145" presetID="4" presetClass="entr" presetSubtype="16" fill="hold" grpId="0" nodeType="afterEffect">
                                  <p:stCondLst>
                                    <p:cond delay="0"/>
                                  </p:stCondLst>
                                  <p:childTnLst>
                                    <p:set>
                                      <p:cBhvr>
                                        <p:cTn id="146" dur="1" fill="hold">
                                          <p:stCondLst>
                                            <p:cond delay="0"/>
                                          </p:stCondLst>
                                        </p:cTn>
                                        <p:tgtEl>
                                          <p:spTgt spid="101"/>
                                        </p:tgtEl>
                                        <p:attrNameLst>
                                          <p:attrName>style.visibility</p:attrName>
                                        </p:attrNameLst>
                                      </p:cBhvr>
                                      <p:to>
                                        <p:strVal val="visible"/>
                                      </p:to>
                                    </p:set>
                                    <p:animEffect transition="in" filter="box(in)">
                                      <p:cBhvr>
                                        <p:cTn id="147" dur="500"/>
                                        <p:tgtEl>
                                          <p:spTgt spid="101"/>
                                        </p:tgtEl>
                                      </p:cBhvr>
                                    </p:animEffect>
                                  </p:childTnLst>
                                </p:cTn>
                              </p:par>
                            </p:childTnLst>
                          </p:cTn>
                        </p:par>
                        <p:par>
                          <p:cTn id="148" fill="hold">
                            <p:stCondLst>
                              <p:cond delay="7500"/>
                            </p:stCondLst>
                            <p:childTnLst>
                              <p:par>
                                <p:cTn id="149" presetID="4" presetClass="entr" presetSubtype="16" fill="hold" grpId="0" nodeType="afterEffect">
                                  <p:stCondLst>
                                    <p:cond delay="0"/>
                                  </p:stCondLst>
                                  <p:childTnLst>
                                    <p:set>
                                      <p:cBhvr>
                                        <p:cTn id="150" dur="1" fill="hold">
                                          <p:stCondLst>
                                            <p:cond delay="0"/>
                                          </p:stCondLst>
                                        </p:cTn>
                                        <p:tgtEl>
                                          <p:spTgt spid="102"/>
                                        </p:tgtEl>
                                        <p:attrNameLst>
                                          <p:attrName>style.visibility</p:attrName>
                                        </p:attrNameLst>
                                      </p:cBhvr>
                                      <p:to>
                                        <p:strVal val="visible"/>
                                      </p:to>
                                    </p:set>
                                    <p:animEffect transition="in" filter="box(in)">
                                      <p:cBhvr>
                                        <p:cTn id="151" dur="500"/>
                                        <p:tgtEl>
                                          <p:spTgt spid="102"/>
                                        </p:tgtEl>
                                      </p:cBhvr>
                                    </p:animEffect>
                                  </p:childTnLst>
                                </p:cTn>
                              </p:par>
                            </p:childTnLst>
                          </p:cTn>
                        </p:par>
                        <p:par>
                          <p:cTn id="152" fill="hold">
                            <p:stCondLst>
                              <p:cond delay="8000"/>
                            </p:stCondLst>
                            <p:childTnLst>
                              <p:par>
                                <p:cTn id="153" presetID="4" presetClass="entr" presetSubtype="16" fill="hold" grpId="0" nodeType="afterEffect">
                                  <p:stCondLst>
                                    <p:cond delay="0"/>
                                  </p:stCondLst>
                                  <p:childTnLst>
                                    <p:set>
                                      <p:cBhvr>
                                        <p:cTn id="154" dur="1" fill="hold">
                                          <p:stCondLst>
                                            <p:cond delay="0"/>
                                          </p:stCondLst>
                                        </p:cTn>
                                        <p:tgtEl>
                                          <p:spTgt spid="103"/>
                                        </p:tgtEl>
                                        <p:attrNameLst>
                                          <p:attrName>style.visibility</p:attrName>
                                        </p:attrNameLst>
                                      </p:cBhvr>
                                      <p:to>
                                        <p:strVal val="visible"/>
                                      </p:to>
                                    </p:set>
                                    <p:animEffect transition="in" filter="box(in)">
                                      <p:cBhvr>
                                        <p:cTn id="155" dur="500"/>
                                        <p:tgtEl>
                                          <p:spTgt spid="103"/>
                                        </p:tgtEl>
                                      </p:cBhvr>
                                    </p:animEffect>
                                  </p:childTnLst>
                                </p:cTn>
                              </p:par>
                            </p:childTnLst>
                          </p:cTn>
                        </p:par>
                        <p:par>
                          <p:cTn id="156" fill="hold">
                            <p:stCondLst>
                              <p:cond delay="8500"/>
                            </p:stCondLst>
                            <p:childTnLst>
                              <p:par>
                                <p:cTn id="157" presetID="4" presetClass="entr" presetSubtype="16" fill="hold" grpId="0" nodeType="afterEffect">
                                  <p:stCondLst>
                                    <p:cond delay="0"/>
                                  </p:stCondLst>
                                  <p:childTnLst>
                                    <p:set>
                                      <p:cBhvr>
                                        <p:cTn id="158" dur="1" fill="hold">
                                          <p:stCondLst>
                                            <p:cond delay="0"/>
                                          </p:stCondLst>
                                        </p:cTn>
                                        <p:tgtEl>
                                          <p:spTgt spid="104"/>
                                        </p:tgtEl>
                                        <p:attrNameLst>
                                          <p:attrName>style.visibility</p:attrName>
                                        </p:attrNameLst>
                                      </p:cBhvr>
                                      <p:to>
                                        <p:strVal val="visible"/>
                                      </p:to>
                                    </p:set>
                                    <p:animEffect transition="in" filter="box(in)">
                                      <p:cBhvr>
                                        <p:cTn id="159" dur="500"/>
                                        <p:tgtEl>
                                          <p:spTgt spid="104"/>
                                        </p:tgtEl>
                                      </p:cBhvr>
                                    </p:animEffect>
                                  </p:childTnLst>
                                </p:cTn>
                              </p:par>
                            </p:childTnLst>
                          </p:cTn>
                        </p:par>
                        <p:par>
                          <p:cTn id="160" fill="hold">
                            <p:stCondLst>
                              <p:cond delay="9000"/>
                            </p:stCondLst>
                            <p:childTnLst>
                              <p:par>
                                <p:cTn id="161" presetID="4" presetClass="entr" presetSubtype="16" fill="hold" grpId="0" nodeType="afterEffect">
                                  <p:stCondLst>
                                    <p:cond delay="0"/>
                                  </p:stCondLst>
                                  <p:childTnLst>
                                    <p:set>
                                      <p:cBhvr>
                                        <p:cTn id="162" dur="1" fill="hold">
                                          <p:stCondLst>
                                            <p:cond delay="0"/>
                                          </p:stCondLst>
                                        </p:cTn>
                                        <p:tgtEl>
                                          <p:spTgt spid="105"/>
                                        </p:tgtEl>
                                        <p:attrNameLst>
                                          <p:attrName>style.visibility</p:attrName>
                                        </p:attrNameLst>
                                      </p:cBhvr>
                                      <p:to>
                                        <p:strVal val="visible"/>
                                      </p:to>
                                    </p:set>
                                    <p:animEffect transition="in" filter="box(in)">
                                      <p:cBhvr>
                                        <p:cTn id="163" dur="500"/>
                                        <p:tgtEl>
                                          <p:spTgt spid="105"/>
                                        </p:tgtEl>
                                      </p:cBhvr>
                                    </p:animEffect>
                                  </p:childTnLst>
                                </p:cTn>
                              </p:par>
                            </p:childTnLst>
                          </p:cTn>
                        </p:par>
                        <p:par>
                          <p:cTn id="164" fill="hold">
                            <p:stCondLst>
                              <p:cond delay="9500"/>
                            </p:stCondLst>
                            <p:childTnLst>
                              <p:par>
                                <p:cTn id="165" presetID="4" presetClass="entr" presetSubtype="16" fill="hold" grpId="0" nodeType="afterEffect">
                                  <p:stCondLst>
                                    <p:cond delay="0"/>
                                  </p:stCondLst>
                                  <p:childTnLst>
                                    <p:set>
                                      <p:cBhvr>
                                        <p:cTn id="166" dur="1" fill="hold">
                                          <p:stCondLst>
                                            <p:cond delay="0"/>
                                          </p:stCondLst>
                                        </p:cTn>
                                        <p:tgtEl>
                                          <p:spTgt spid="106"/>
                                        </p:tgtEl>
                                        <p:attrNameLst>
                                          <p:attrName>style.visibility</p:attrName>
                                        </p:attrNameLst>
                                      </p:cBhvr>
                                      <p:to>
                                        <p:strVal val="visible"/>
                                      </p:to>
                                    </p:set>
                                    <p:animEffect transition="in" filter="box(in)">
                                      <p:cBhvr>
                                        <p:cTn id="167" dur="500"/>
                                        <p:tgtEl>
                                          <p:spTgt spid="1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P spid="15" grpId="0" animBg="1"/>
      <p:bldP spid="16" grpId="0" animBg="1"/>
      <p:bldP spid="17" grpId="0" animBg="1"/>
      <p:bldP spid="53" grpId="0" animBg="1"/>
      <p:bldP spid="54" grpId="0" animBg="1"/>
      <p:bldP spid="55" grpId="0" animBg="1"/>
      <p:bldP spid="56" grpId="0" animBg="1"/>
      <p:bldP spid="57" grpId="0" animBg="1"/>
      <p:bldP spid="58" grpId="0" animBg="1"/>
      <p:bldP spid="59" grpId="0" animBg="1"/>
      <p:bldP spid="60" grpId="0" animBg="1"/>
      <p:bldP spid="61" grpId="0" animBg="1"/>
      <p:bldP spid="63" grpId="0" animBg="1"/>
      <p:bldP spid="65" grpId="0" animBg="1"/>
      <p:bldP spid="69" grpId="0" animBg="1"/>
      <p:bldP spid="71" grpId="0" animBg="1"/>
      <p:bldP spid="74" grpId="0" animBg="1"/>
      <p:bldP spid="76" grpId="0" animBg="1"/>
      <p:bldP spid="77" grpId="0" animBg="1"/>
      <p:bldP spid="78" grpId="0" animBg="1"/>
      <p:bldP spid="79" grpId="0" animBg="1"/>
      <p:bldP spid="84" grpId="0" animBg="1"/>
      <p:bldP spid="85" grpId="0" animBg="1"/>
      <p:bldP spid="87" grpId="0" animBg="1"/>
      <p:bldP spid="90" grpId="0" animBg="1"/>
      <p:bldP spid="91" grpId="0" animBg="1"/>
      <p:bldP spid="93" grpId="0" animBg="1"/>
      <p:bldP spid="96" grpId="0" animBg="1"/>
      <p:bldP spid="98" grpId="0" animBg="1"/>
      <p:bldP spid="101" grpId="0" animBg="1"/>
      <p:bldP spid="102" grpId="0" animBg="1"/>
      <p:bldP spid="103" grpId="0" animBg="1"/>
      <p:bldP spid="104" grpId="0" animBg="1"/>
      <p:bldP spid="105" grpId="0" animBg="1"/>
      <p:bldP spid="106" grpId="0" animBg="1"/>
      <p:bldP spid="10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bwMode="auto">
          <a:xfrm>
            <a:off x="7315200" y="0"/>
            <a:ext cx="1828800" cy="838200"/>
          </a:xfrm>
          <a:prstGeom prst="rect">
            <a:avLst/>
          </a:prstGeom>
          <a:solidFill>
            <a:srgbClr val="0000FF"/>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b="1" dirty="0" err="1" smtClean="0">
                <a:effectLst>
                  <a:outerShdw blurRad="38100" dist="38100" dir="2700000" algn="tl">
                    <a:srgbClr val="000000">
                      <a:alpha val="43137"/>
                    </a:srgbClr>
                  </a:outerShdw>
                </a:effectLst>
                <a:latin typeface="Tahoma" pitchFamily="34" charset="0"/>
                <a:cs typeface="Tahoma" pitchFamily="34" charset="0"/>
              </a:rPr>
              <a:t>Westermann</a:t>
            </a:r>
            <a:r>
              <a:rPr lang="en-US" sz="2000" b="1" dirty="0" smtClean="0">
                <a:effectLst>
                  <a:outerShdw blurRad="38100" dist="38100" dir="2700000" algn="tl">
                    <a:srgbClr val="000000">
                      <a:alpha val="43137"/>
                    </a:srgbClr>
                  </a:outerShdw>
                </a:effectLst>
                <a:latin typeface="Tahoma" pitchFamily="34" charset="0"/>
                <a:cs typeface="Tahoma" pitchFamily="34" charset="0"/>
              </a:rPr>
              <a:t> (I)</a:t>
            </a:r>
            <a:endParaRPr kumimoji="0" lang="en-US" sz="2000" b="1" i="0" u="none" strike="noStrike" cap="none" normalizeH="0" baseline="0" dirty="0" smtClean="0">
              <a:ln>
                <a:noFill/>
              </a:ln>
              <a:effectLst>
                <a:outerShdw blurRad="38100" dist="38100" dir="2700000" algn="tl">
                  <a:srgbClr val="000000">
                    <a:alpha val="43137"/>
                  </a:srgbClr>
                </a:outerShdw>
              </a:effectLst>
              <a:latin typeface="Tahoma" pitchFamily="34" charset="0"/>
              <a:cs typeface="Tahoma" pitchFamily="34" charset="0"/>
            </a:endParaRPr>
          </a:p>
        </p:txBody>
      </p:sp>
      <p:sp>
        <p:nvSpPr>
          <p:cNvPr id="13" name="Rectangle 12"/>
          <p:cNvSpPr/>
          <p:nvPr/>
        </p:nvSpPr>
        <p:spPr bwMode="auto">
          <a:xfrm>
            <a:off x="5486400" y="0"/>
            <a:ext cx="1828800" cy="838200"/>
          </a:xfrm>
          <a:prstGeom prst="rect">
            <a:avLst/>
          </a:prstGeom>
          <a:solidFill>
            <a:srgbClr val="0000FF"/>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b="1" dirty="0" err="1" smtClean="0">
                <a:effectLst>
                  <a:outerShdw blurRad="38100" dist="38100" dir="2700000" algn="tl">
                    <a:srgbClr val="000000">
                      <a:alpha val="43137"/>
                    </a:srgbClr>
                  </a:outerShdw>
                </a:effectLst>
                <a:latin typeface="Tahoma" pitchFamily="34" charset="0"/>
                <a:cs typeface="Tahoma" pitchFamily="34" charset="0"/>
              </a:rPr>
              <a:t>Westermann</a:t>
            </a:r>
            <a:r>
              <a:rPr lang="en-US" sz="2000" b="1" dirty="0" smtClean="0">
                <a:effectLst>
                  <a:outerShdw blurRad="38100" dist="38100" dir="2700000" algn="tl">
                    <a:srgbClr val="000000">
                      <a:alpha val="43137"/>
                    </a:srgbClr>
                  </a:outerShdw>
                </a:effectLst>
                <a:latin typeface="Tahoma" pitchFamily="34" charset="0"/>
                <a:cs typeface="Tahoma" pitchFamily="34" charset="0"/>
              </a:rPr>
              <a:t> (C)</a:t>
            </a:r>
            <a:endParaRPr kumimoji="0" lang="en-US" sz="2000" b="1" i="0" u="none" strike="noStrike" cap="none" normalizeH="0" baseline="0" dirty="0" smtClean="0">
              <a:ln>
                <a:noFill/>
              </a:ln>
              <a:effectLst>
                <a:outerShdw blurRad="38100" dist="38100" dir="2700000" algn="tl">
                  <a:srgbClr val="000000">
                    <a:alpha val="43137"/>
                  </a:srgbClr>
                </a:outerShdw>
              </a:effectLst>
              <a:latin typeface="Tahoma" pitchFamily="34" charset="0"/>
              <a:cs typeface="Tahoma" pitchFamily="34" charset="0"/>
            </a:endParaRPr>
          </a:p>
        </p:txBody>
      </p:sp>
      <p:sp>
        <p:nvSpPr>
          <p:cNvPr id="14" name="Rectangle 13"/>
          <p:cNvSpPr/>
          <p:nvPr/>
        </p:nvSpPr>
        <p:spPr bwMode="auto">
          <a:xfrm>
            <a:off x="3657600" y="0"/>
            <a:ext cx="1828800" cy="838200"/>
          </a:xfrm>
          <a:prstGeom prst="rect">
            <a:avLst/>
          </a:prstGeom>
          <a:solidFill>
            <a:srgbClr val="0000FF"/>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effectLst>
                  <a:outerShdw blurRad="38100" dist="38100" dir="2700000" algn="tl">
                    <a:srgbClr val="000000">
                      <a:alpha val="43137"/>
                    </a:srgbClr>
                  </a:outerShdw>
                </a:effectLst>
                <a:latin typeface="Tahoma" pitchFamily="34" charset="0"/>
                <a:cs typeface="Tahoma" pitchFamily="34" charset="0"/>
              </a:rPr>
              <a:t>Longman</a:t>
            </a:r>
          </a:p>
        </p:txBody>
      </p:sp>
      <p:sp>
        <p:nvSpPr>
          <p:cNvPr id="15" name="Rectangle 14"/>
          <p:cNvSpPr/>
          <p:nvPr/>
        </p:nvSpPr>
        <p:spPr bwMode="auto">
          <a:xfrm>
            <a:off x="1828800" y="0"/>
            <a:ext cx="1828800" cy="838200"/>
          </a:xfrm>
          <a:prstGeom prst="rect">
            <a:avLst/>
          </a:prstGeom>
          <a:solidFill>
            <a:srgbClr val="0000FF"/>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b="1" dirty="0" err="1" smtClean="0">
                <a:effectLst>
                  <a:outerShdw blurRad="38100" dist="38100" dir="2700000" algn="tl">
                    <a:srgbClr val="000000">
                      <a:alpha val="43137"/>
                    </a:srgbClr>
                  </a:outerShdw>
                </a:effectLst>
                <a:latin typeface="Tahoma" pitchFamily="34" charset="0"/>
                <a:cs typeface="Tahoma" pitchFamily="34" charset="0"/>
              </a:rPr>
              <a:t>Bellinger</a:t>
            </a:r>
            <a:endParaRPr kumimoji="0" lang="en-US" b="1" i="0" u="none" strike="noStrike" cap="none" normalizeH="0" baseline="0" dirty="0" smtClean="0">
              <a:ln>
                <a:noFill/>
              </a:ln>
              <a:effectLst>
                <a:outerShdw blurRad="38100" dist="38100" dir="2700000" algn="tl">
                  <a:srgbClr val="000000">
                    <a:alpha val="43137"/>
                  </a:srgbClr>
                </a:outerShdw>
              </a:effectLst>
              <a:latin typeface="Tahoma" pitchFamily="34" charset="0"/>
              <a:cs typeface="Tahoma" pitchFamily="34" charset="0"/>
            </a:endParaRPr>
          </a:p>
        </p:txBody>
      </p:sp>
      <p:sp>
        <p:nvSpPr>
          <p:cNvPr id="16" name="Rectangle 15"/>
          <p:cNvSpPr/>
          <p:nvPr/>
        </p:nvSpPr>
        <p:spPr bwMode="auto">
          <a:xfrm>
            <a:off x="0" y="0"/>
            <a:ext cx="1828800" cy="838200"/>
          </a:xfrm>
          <a:prstGeom prst="rect">
            <a:avLst/>
          </a:prstGeom>
          <a:solidFill>
            <a:srgbClr val="0000FF"/>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b="1" dirty="0" smtClean="0">
                <a:effectLst>
                  <a:outerShdw blurRad="38100" dist="38100" dir="2700000" algn="tl">
                    <a:srgbClr val="000000">
                      <a:alpha val="43137"/>
                    </a:srgbClr>
                  </a:outerShdw>
                </a:effectLst>
                <a:latin typeface="Tahoma" pitchFamily="34" charset="0"/>
                <a:cs typeface="Tahoma" pitchFamily="34" charset="0"/>
              </a:rPr>
              <a:t>Roberts</a:t>
            </a:r>
            <a:endParaRPr kumimoji="0" lang="en-US" b="1" i="0" u="none" strike="noStrike" cap="none" normalizeH="0" baseline="0" dirty="0" smtClean="0">
              <a:ln>
                <a:noFill/>
              </a:ln>
              <a:effectLst>
                <a:outerShdw blurRad="38100" dist="38100" dir="2700000" algn="tl">
                  <a:srgbClr val="000000">
                    <a:alpha val="43137"/>
                  </a:srgbClr>
                </a:outerShdw>
              </a:effectLst>
              <a:latin typeface="Tahoma" pitchFamily="34" charset="0"/>
              <a:cs typeface="Tahoma" pitchFamily="34" charset="0"/>
            </a:endParaRPr>
          </a:p>
        </p:txBody>
      </p:sp>
      <p:sp>
        <p:nvSpPr>
          <p:cNvPr id="17" name="Rectangle 16"/>
          <p:cNvSpPr/>
          <p:nvPr/>
        </p:nvSpPr>
        <p:spPr bwMode="auto">
          <a:xfrm>
            <a:off x="0" y="914400"/>
            <a:ext cx="1828800" cy="533400"/>
          </a:xfrm>
          <a:prstGeom prst="rect">
            <a:avLst/>
          </a:prstGeom>
          <a:solidFill>
            <a:srgbClr val="FFFF00"/>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baseline="30000" dirty="0" smtClean="0">
                <a:solidFill>
                  <a:schemeClr val="bg1"/>
                </a:solidFill>
              </a:rPr>
              <a:t>1</a:t>
            </a:r>
            <a:r>
              <a:rPr lang="en-US" sz="1800" dirty="0" smtClean="0">
                <a:solidFill>
                  <a:schemeClr val="bg1"/>
                </a:solidFill>
              </a:rPr>
              <a:t>Address to God</a:t>
            </a:r>
            <a:endParaRPr kumimoji="0" lang="en-US" sz="1800" i="0" u="none" strike="noStrike" cap="none" normalizeH="0" baseline="0" dirty="0" smtClean="0">
              <a:ln>
                <a:noFill/>
              </a:ln>
              <a:solidFill>
                <a:schemeClr val="bg1"/>
              </a:solidFill>
              <a:effectLst/>
              <a:latin typeface="Times New Roman" pitchFamily="18" charset="0"/>
            </a:endParaRPr>
          </a:p>
        </p:txBody>
      </p:sp>
      <p:sp>
        <p:nvSpPr>
          <p:cNvPr id="53" name="Rectangle 52"/>
          <p:cNvSpPr/>
          <p:nvPr/>
        </p:nvSpPr>
        <p:spPr bwMode="auto">
          <a:xfrm>
            <a:off x="0" y="1447800"/>
            <a:ext cx="1828800" cy="533400"/>
          </a:xfrm>
          <a:prstGeom prst="rect">
            <a:avLst/>
          </a:prstGeom>
          <a:solidFill>
            <a:schemeClr val="accent1"/>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baseline="30000" dirty="0" smtClean="0">
                <a:solidFill>
                  <a:schemeClr val="bg1"/>
                </a:solidFill>
              </a:rPr>
              <a:t>2</a:t>
            </a:r>
            <a:r>
              <a:rPr lang="en-US" sz="1600" dirty="0" smtClean="0">
                <a:solidFill>
                  <a:schemeClr val="bg1"/>
                </a:solidFill>
              </a:rPr>
              <a:t>Remembrance of Past Salvation</a:t>
            </a:r>
            <a:endParaRPr kumimoji="0" lang="en-US" sz="1600" b="0" i="0" u="none" strike="noStrike" cap="none" normalizeH="0" baseline="0" dirty="0" smtClean="0">
              <a:ln>
                <a:noFill/>
              </a:ln>
              <a:solidFill>
                <a:schemeClr val="bg1"/>
              </a:solidFill>
              <a:effectLst/>
              <a:latin typeface="Times New Roman" pitchFamily="18" charset="0"/>
            </a:endParaRPr>
          </a:p>
        </p:txBody>
      </p:sp>
      <p:sp>
        <p:nvSpPr>
          <p:cNvPr id="54" name="Rectangle 53"/>
          <p:cNvSpPr/>
          <p:nvPr/>
        </p:nvSpPr>
        <p:spPr bwMode="auto">
          <a:xfrm>
            <a:off x="0" y="1981200"/>
            <a:ext cx="1828800" cy="533400"/>
          </a:xfrm>
          <a:prstGeom prst="rect">
            <a:avLst/>
          </a:prstGeom>
          <a:solidFill>
            <a:schemeClr val="accent1"/>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30000" dirty="0" smtClean="0">
                <a:ln>
                  <a:noFill/>
                </a:ln>
                <a:solidFill>
                  <a:schemeClr val="bg1"/>
                </a:solidFill>
                <a:effectLst/>
                <a:latin typeface="Times New Roman" pitchFamily="18" charset="0"/>
              </a:rPr>
              <a:t>3</a:t>
            </a:r>
            <a:r>
              <a:rPr kumimoji="0" lang="en-US" sz="2000" b="0" i="0" u="none" strike="noStrike" cap="none" normalizeH="0" baseline="0" dirty="0" smtClean="0">
                <a:ln>
                  <a:noFill/>
                </a:ln>
                <a:solidFill>
                  <a:schemeClr val="bg1"/>
                </a:solidFill>
                <a:effectLst/>
                <a:latin typeface="Times New Roman" pitchFamily="18" charset="0"/>
              </a:rPr>
              <a:t>Lamentation</a:t>
            </a:r>
          </a:p>
        </p:txBody>
      </p:sp>
      <p:sp>
        <p:nvSpPr>
          <p:cNvPr id="55" name="Rectangle 54"/>
          <p:cNvSpPr/>
          <p:nvPr/>
        </p:nvSpPr>
        <p:spPr bwMode="auto">
          <a:xfrm>
            <a:off x="0" y="2514600"/>
            <a:ext cx="1828800" cy="533400"/>
          </a:xfrm>
          <a:prstGeom prst="rect">
            <a:avLst/>
          </a:prstGeom>
          <a:solidFill>
            <a:schemeClr val="accent1"/>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30000" dirty="0" smtClean="0">
                <a:ln>
                  <a:noFill/>
                </a:ln>
                <a:solidFill>
                  <a:schemeClr val="bg1"/>
                </a:solidFill>
                <a:effectLst/>
                <a:latin typeface="Times New Roman" pitchFamily="18" charset="0"/>
              </a:rPr>
              <a:t>4</a:t>
            </a:r>
            <a:r>
              <a:rPr kumimoji="0" lang="en-US" sz="1600" b="0" i="0" u="none" strike="noStrike" cap="none" normalizeH="0" baseline="0" dirty="0" smtClean="0">
                <a:ln>
                  <a:noFill/>
                </a:ln>
                <a:solidFill>
                  <a:schemeClr val="bg1"/>
                </a:solidFill>
                <a:effectLst/>
                <a:latin typeface="Times New Roman" pitchFamily="18" charset="0"/>
              </a:rPr>
              <a:t>Description of Wicked</a:t>
            </a:r>
          </a:p>
        </p:txBody>
      </p:sp>
      <p:sp>
        <p:nvSpPr>
          <p:cNvPr id="56" name="Rectangle 55"/>
          <p:cNvSpPr/>
          <p:nvPr/>
        </p:nvSpPr>
        <p:spPr bwMode="auto">
          <a:xfrm>
            <a:off x="0" y="3048000"/>
            <a:ext cx="1828800" cy="533400"/>
          </a:xfrm>
          <a:prstGeom prst="rect">
            <a:avLst/>
          </a:prstGeom>
          <a:solidFill>
            <a:schemeClr val="accent1"/>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30000" dirty="0" smtClean="0">
                <a:ln>
                  <a:noFill/>
                </a:ln>
                <a:solidFill>
                  <a:schemeClr val="bg1"/>
                </a:solidFill>
                <a:effectLst/>
                <a:latin typeface="Times New Roman" pitchFamily="18" charset="0"/>
              </a:rPr>
              <a:t>5</a:t>
            </a:r>
            <a:r>
              <a:rPr kumimoji="0" lang="en-US" sz="1600" b="0" i="0" u="none" strike="noStrike" cap="none" normalizeH="0" baseline="0" dirty="0" smtClean="0">
                <a:ln>
                  <a:noFill/>
                </a:ln>
                <a:solidFill>
                  <a:schemeClr val="bg1"/>
                </a:solidFill>
                <a:effectLst/>
                <a:latin typeface="Times New Roman" pitchFamily="18" charset="0"/>
              </a:rPr>
              <a:t>Confession</a:t>
            </a:r>
          </a:p>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solidFill>
                  <a:schemeClr val="bg1"/>
                </a:solidFill>
              </a:rPr>
              <a:t>Plea/Protest</a:t>
            </a:r>
            <a:endParaRPr kumimoji="0" lang="en-US" sz="1600" b="0" i="0" u="none" strike="noStrike" cap="none" normalizeH="0" baseline="0" dirty="0" smtClean="0">
              <a:ln>
                <a:noFill/>
              </a:ln>
              <a:solidFill>
                <a:schemeClr val="bg1"/>
              </a:solidFill>
              <a:effectLst/>
              <a:latin typeface="Times New Roman" pitchFamily="18" charset="0"/>
            </a:endParaRPr>
          </a:p>
        </p:txBody>
      </p:sp>
      <p:sp>
        <p:nvSpPr>
          <p:cNvPr id="57" name="Rectangle 56"/>
          <p:cNvSpPr/>
          <p:nvPr/>
        </p:nvSpPr>
        <p:spPr bwMode="auto">
          <a:xfrm>
            <a:off x="0" y="3581400"/>
            <a:ext cx="1828800" cy="533400"/>
          </a:xfrm>
          <a:prstGeom prst="rect">
            <a:avLst/>
          </a:prstGeom>
          <a:solidFill>
            <a:schemeClr val="accent1"/>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30000" dirty="0" smtClean="0">
                <a:ln>
                  <a:noFill/>
                </a:ln>
                <a:solidFill>
                  <a:schemeClr val="bg1"/>
                </a:solidFill>
                <a:effectLst/>
                <a:latin typeface="Times New Roman" pitchFamily="18" charset="0"/>
              </a:rPr>
              <a:t>6</a:t>
            </a:r>
            <a:r>
              <a:rPr kumimoji="0" lang="en-US" sz="1800" b="0" i="0" u="none" strike="noStrike" cap="none" normalizeH="0" baseline="0" dirty="0" smtClean="0">
                <a:ln>
                  <a:noFill/>
                </a:ln>
                <a:solidFill>
                  <a:schemeClr val="bg1"/>
                </a:solidFill>
                <a:effectLst/>
                <a:latin typeface="Times New Roman" pitchFamily="18" charset="0"/>
              </a:rPr>
              <a:t>Declaration</a:t>
            </a:r>
            <a:r>
              <a:rPr kumimoji="0" lang="en-US" sz="1800" b="0" i="0" u="none" strike="noStrike" cap="none" normalizeH="0" dirty="0" smtClean="0">
                <a:ln>
                  <a:noFill/>
                </a:ln>
                <a:solidFill>
                  <a:schemeClr val="bg1"/>
                </a:solidFill>
                <a:effectLst/>
                <a:latin typeface="Times New Roman" pitchFamily="18" charset="0"/>
              </a:rPr>
              <a:t> of Trust</a:t>
            </a:r>
            <a:endParaRPr kumimoji="0" lang="en-US" sz="1800" b="0" i="0" u="none" strike="noStrike" cap="none" normalizeH="0" baseline="0" dirty="0" smtClean="0">
              <a:ln>
                <a:noFill/>
              </a:ln>
              <a:solidFill>
                <a:schemeClr val="bg1"/>
              </a:solidFill>
              <a:effectLst/>
              <a:latin typeface="Times New Roman" pitchFamily="18" charset="0"/>
            </a:endParaRPr>
          </a:p>
        </p:txBody>
      </p:sp>
      <p:sp>
        <p:nvSpPr>
          <p:cNvPr id="58" name="Rectangle 57"/>
          <p:cNvSpPr/>
          <p:nvPr/>
        </p:nvSpPr>
        <p:spPr bwMode="auto">
          <a:xfrm>
            <a:off x="0" y="4114800"/>
            <a:ext cx="1828800" cy="533400"/>
          </a:xfrm>
          <a:prstGeom prst="rect">
            <a:avLst/>
          </a:prstGeom>
          <a:solidFill>
            <a:schemeClr val="accent1"/>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30000" dirty="0" smtClean="0">
                <a:ln>
                  <a:noFill/>
                </a:ln>
                <a:solidFill>
                  <a:schemeClr val="bg1"/>
                </a:solidFill>
                <a:effectLst/>
                <a:latin typeface="Times New Roman" pitchFamily="18" charset="0"/>
              </a:rPr>
              <a:t>7</a:t>
            </a:r>
            <a:r>
              <a:rPr kumimoji="0" lang="en-US" sz="2000" b="0" i="0" u="none" strike="noStrike" cap="none" normalizeH="0" baseline="0" dirty="0" smtClean="0">
                <a:ln>
                  <a:noFill/>
                </a:ln>
                <a:solidFill>
                  <a:schemeClr val="bg1"/>
                </a:solidFill>
                <a:effectLst/>
                <a:latin typeface="Times New Roman" pitchFamily="18" charset="0"/>
              </a:rPr>
              <a:t>Petition</a:t>
            </a:r>
          </a:p>
        </p:txBody>
      </p:sp>
      <p:sp>
        <p:nvSpPr>
          <p:cNvPr id="59" name="Rectangle 58"/>
          <p:cNvSpPr/>
          <p:nvPr/>
        </p:nvSpPr>
        <p:spPr bwMode="auto">
          <a:xfrm>
            <a:off x="0" y="4648200"/>
            <a:ext cx="1828800" cy="533400"/>
          </a:xfrm>
          <a:prstGeom prst="rect">
            <a:avLst/>
          </a:prstGeom>
          <a:solidFill>
            <a:schemeClr val="accent1"/>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30000" dirty="0" smtClean="0">
                <a:ln>
                  <a:noFill/>
                </a:ln>
                <a:solidFill>
                  <a:schemeClr val="bg1"/>
                </a:solidFill>
                <a:effectLst/>
                <a:latin typeface="Times New Roman" pitchFamily="18" charset="0"/>
              </a:rPr>
              <a:t>8</a:t>
            </a:r>
            <a:r>
              <a:rPr kumimoji="0" lang="en-US" sz="1600" b="0" i="0" u="none" strike="noStrike" cap="none" normalizeH="0" baseline="0" dirty="0" smtClean="0">
                <a:ln>
                  <a:noFill/>
                </a:ln>
                <a:solidFill>
                  <a:schemeClr val="bg1"/>
                </a:solidFill>
                <a:effectLst/>
                <a:latin typeface="Times New Roman" pitchFamily="18" charset="0"/>
              </a:rPr>
              <a:t>Motivation for God to Act</a:t>
            </a:r>
          </a:p>
        </p:txBody>
      </p:sp>
      <p:sp>
        <p:nvSpPr>
          <p:cNvPr id="60" name="Rectangle 59"/>
          <p:cNvSpPr/>
          <p:nvPr/>
        </p:nvSpPr>
        <p:spPr bwMode="auto">
          <a:xfrm>
            <a:off x="0" y="5181600"/>
            <a:ext cx="1828800" cy="533400"/>
          </a:xfrm>
          <a:prstGeom prst="rect">
            <a:avLst/>
          </a:prstGeom>
          <a:solidFill>
            <a:schemeClr val="accent1"/>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30000" dirty="0" smtClean="0">
                <a:ln>
                  <a:noFill/>
                </a:ln>
                <a:solidFill>
                  <a:schemeClr val="bg1"/>
                </a:solidFill>
                <a:effectLst/>
                <a:latin typeface="Times New Roman" pitchFamily="18" charset="0"/>
              </a:rPr>
              <a:t>9</a:t>
            </a:r>
            <a:r>
              <a:rPr kumimoji="0" lang="en-US" sz="2000" b="0" i="0" u="none" strike="noStrike" cap="none" normalizeH="0" baseline="0" dirty="0" smtClean="0">
                <a:ln>
                  <a:noFill/>
                </a:ln>
                <a:solidFill>
                  <a:schemeClr val="bg1"/>
                </a:solidFill>
                <a:effectLst/>
                <a:latin typeface="Times New Roman" pitchFamily="18" charset="0"/>
              </a:rPr>
              <a:t>Vow of Praise</a:t>
            </a:r>
          </a:p>
        </p:txBody>
      </p:sp>
      <p:sp>
        <p:nvSpPr>
          <p:cNvPr id="61" name="Rectangle 60"/>
          <p:cNvSpPr/>
          <p:nvPr/>
        </p:nvSpPr>
        <p:spPr bwMode="auto">
          <a:xfrm>
            <a:off x="0" y="5715000"/>
            <a:ext cx="1828800" cy="533400"/>
          </a:xfrm>
          <a:prstGeom prst="rect">
            <a:avLst/>
          </a:prstGeom>
          <a:solidFill>
            <a:schemeClr val="accent1"/>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30000" dirty="0" smtClean="0">
                <a:ln>
                  <a:noFill/>
                </a:ln>
                <a:solidFill>
                  <a:schemeClr val="bg1"/>
                </a:solidFill>
                <a:effectLst/>
                <a:latin typeface="Times New Roman" pitchFamily="18" charset="0"/>
              </a:rPr>
              <a:t>10</a:t>
            </a:r>
            <a:r>
              <a:rPr kumimoji="0" lang="en-US" sz="1600" b="0" i="0" u="none" strike="noStrike" cap="none" normalizeH="0" baseline="0" dirty="0" smtClean="0">
                <a:ln>
                  <a:noFill/>
                </a:ln>
                <a:solidFill>
                  <a:schemeClr val="bg1"/>
                </a:solidFill>
                <a:effectLst/>
                <a:latin typeface="Times New Roman" pitchFamily="18" charset="0"/>
              </a:rPr>
              <a:t>Assurance of Being Heard</a:t>
            </a:r>
          </a:p>
        </p:txBody>
      </p:sp>
      <p:sp>
        <p:nvSpPr>
          <p:cNvPr id="63" name="Rectangle 62"/>
          <p:cNvSpPr/>
          <p:nvPr/>
        </p:nvSpPr>
        <p:spPr bwMode="auto">
          <a:xfrm>
            <a:off x="1828800" y="914400"/>
            <a:ext cx="1828800" cy="533400"/>
          </a:xfrm>
          <a:prstGeom prst="rect">
            <a:avLst/>
          </a:prstGeom>
          <a:solidFill>
            <a:srgbClr val="FFFF00"/>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i="0" u="none" strike="noStrike" cap="none" normalizeH="0" baseline="30000" dirty="0" smtClean="0">
                <a:ln>
                  <a:noFill/>
                </a:ln>
                <a:solidFill>
                  <a:schemeClr val="bg1"/>
                </a:solidFill>
                <a:effectLst/>
                <a:latin typeface="Times New Roman" pitchFamily="18" charset="0"/>
              </a:rPr>
              <a:t>1</a:t>
            </a:r>
            <a:r>
              <a:rPr kumimoji="0" lang="en-US" sz="2000" i="0" u="none" strike="noStrike" cap="none" normalizeH="0" baseline="0" dirty="0" smtClean="0">
                <a:ln>
                  <a:noFill/>
                </a:ln>
                <a:solidFill>
                  <a:schemeClr val="bg1"/>
                </a:solidFill>
                <a:effectLst/>
                <a:latin typeface="Times New Roman" pitchFamily="18" charset="0"/>
              </a:rPr>
              <a:t>Invocation</a:t>
            </a:r>
          </a:p>
        </p:txBody>
      </p:sp>
      <p:sp>
        <p:nvSpPr>
          <p:cNvPr id="65" name="Rectangle 64"/>
          <p:cNvSpPr/>
          <p:nvPr/>
        </p:nvSpPr>
        <p:spPr bwMode="auto">
          <a:xfrm>
            <a:off x="1828800" y="1981200"/>
            <a:ext cx="1828800" cy="533400"/>
          </a:xfrm>
          <a:prstGeom prst="rect">
            <a:avLst/>
          </a:prstGeom>
          <a:solidFill>
            <a:schemeClr val="accent1"/>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baseline="30000" dirty="0" smtClean="0">
                <a:solidFill>
                  <a:schemeClr val="bg1"/>
                </a:solidFill>
              </a:rPr>
              <a:t>2</a:t>
            </a:r>
            <a:r>
              <a:rPr lang="en-US" sz="2000" dirty="0" smtClean="0">
                <a:solidFill>
                  <a:schemeClr val="bg1"/>
                </a:solidFill>
              </a:rPr>
              <a:t>Complaint</a:t>
            </a:r>
            <a:endParaRPr kumimoji="0" lang="en-US" sz="2000" b="0" i="0" u="none" strike="noStrike" cap="none" normalizeH="0" baseline="0" dirty="0" smtClean="0">
              <a:ln>
                <a:noFill/>
              </a:ln>
              <a:solidFill>
                <a:schemeClr val="bg1"/>
              </a:solidFill>
              <a:effectLst/>
              <a:latin typeface="Times New Roman" pitchFamily="18" charset="0"/>
            </a:endParaRPr>
          </a:p>
        </p:txBody>
      </p:sp>
      <p:sp>
        <p:nvSpPr>
          <p:cNvPr id="69" name="Rectangle 68"/>
          <p:cNvSpPr/>
          <p:nvPr/>
        </p:nvSpPr>
        <p:spPr bwMode="auto">
          <a:xfrm>
            <a:off x="1828800" y="4114800"/>
            <a:ext cx="1828800" cy="1066800"/>
          </a:xfrm>
          <a:prstGeom prst="rect">
            <a:avLst/>
          </a:prstGeom>
          <a:solidFill>
            <a:schemeClr val="accent1"/>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baseline="30000" dirty="0" smtClean="0">
                <a:solidFill>
                  <a:schemeClr val="bg1"/>
                </a:solidFill>
              </a:rPr>
              <a:t>3</a:t>
            </a:r>
            <a:r>
              <a:rPr lang="en-US" sz="2000" dirty="0" smtClean="0">
                <a:solidFill>
                  <a:schemeClr val="bg1"/>
                </a:solidFill>
              </a:rPr>
              <a:t>Petition</a:t>
            </a:r>
            <a:endParaRPr kumimoji="0" lang="en-US" sz="2000" b="0" i="0" u="none" strike="noStrike" cap="none" normalizeH="0" baseline="0" dirty="0" smtClean="0">
              <a:ln>
                <a:noFill/>
              </a:ln>
              <a:solidFill>
                <a:schemeClr val="bg1"/>
              </a:solidFill>
              <a:effectLst/>
              <a:latin typeface="Times New Roman" pitchFamily="18" charset="0"/>
            </a:endParaRPr>
          </a:p>
        </p:txBody>
      </p:sp>
      <p:sp>
        <p:nvSpPr>
          <p:cNvPr id="71" name="Rectangle 70"/>
          <p:cNvSpPr/>
          <p:nvPr/>
        </p:nvSpPr>
        <p:spPr bwMode="auto">
          <a:xfrm>
            <a:off x="1828800" y="5181600"/>
            <a:ext cx="1828800" cy="1066800"/>
          </a:xfrm>
          <a:prstGeom prst="rect">
            <a:avLst/>
          </a:prstGeom>
          <a:solidFill>
            <a:schemeClr val="accent1"/>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30000" dirty="0" smtClean="0">
                <a:ln>
                  <a:noFill/>
                </a:ln>
                <a:solidFill>
                  <a:schemeClr val="bg1"/>
                </a:solidFill>
                <a:effectLst/>
                <a:latin typeface="Times New Roman" pitchFamily="18" charset="0"/>
              </a:rPr>
              <a:t>4</a:t>
            </a:r>
            <a:r>
              <a:rPr kumimoji="0" lang="en-US" sz="2000" b="0" i="0" u="none" strike="noStrike" cap="none" normalizeH="0" baseline="0" dirty="0" smtClean="0">
                <a:ln>
                  <a:noFill/>
                </a:ln>
                <a:solidFill>
                  <a:schemeClr val="bg1"/>
                </a:solidFill>
                <a:effectLst/>
                <a:latin typeface="Times New Roman" pitchFamily="18" charset="0"/>
              </a:rPr>
              <a:t>Conclusion</a:t>
            </a:r>
          </a:p>
        </p:txBody>
      </p:sp>
      <p:sp>
        <p:nvSpPr>
          <p:cNvPr id="74" name="Rectangle 73"/>
          <p:cNvSpPr/>
          <p:nvPr/>
        </p:nvSpPr>
        <p:spPr bwMode="auto">
          <a:xfrm>
            <a:off x="3657600" y="914400"/>
            <a:ext cx="1828800" cy="533400"/>
          </a:xfrm>
          <a:prstGeom prst="rect">
            <a:avLst/>
          </a:prstGeom>
          <a:solidFill>
            <a:srgbClr val="FFFF00"/>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baseline="30000" dirty="0" smtClean="0">
                <a:solidFill>
                  <a:schemeClr val="bg1"/>
                </a:solidFill>
              </a:rPr>
              <a:t>1</a:t>
            </a:r>
            <a:r>
              <a:rPr lang="en-US" sz="2000" dirty="0" smtClean="0">
                <a:solidFill>
                  <a:schemeClr val="bg1"/>
                </a:solidFill>
              </a:rPr>
              <a:t>Invocation</a:t>
            </a:r>
            <a:endParaRPr kumimoji="0" lang="en-US" sz="2000" i="0" u="none" strike="noStrike" cap="none" normalizeH="0" baseline="0" dirty="0" smtClean="0">
              <a:ln>
                <a:noFill/>
              </a:ln>
              <a:solidFill>
                <a:schemeClr val="bg1"/>
              </a:solidFill>
              <a:effectLst/>
              <a:latin typeface="Times New Roman" pitchFamily="18" charset="0"/>
            </a:endParaRPr>
          </a:p>
        </p:txBody>
      </p:sp>
      <p:sp>
        <p:nvSpPr>
          <p:cNvPr id="76" name="Rectangle 75"/>
          <p:cNvSpPr/>
          <p:nvPr/>
        </p:nvSpPr>
        <p:spPr bwMode="auto">
          <a:xfrm>
            <a:off x="3657600" y="1981200"/>
            <a:ext cx="1828800" cy="533400"/>
          </a:xfrm>
          <a:prstGeom prst="rect">
            <a:avLst/>
          </a:prstGeom>
          <a:solidFill>
            <a:schemeClr val="accent1"/>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30000" dirty="0" smtClean="0">
                <a:ln>
                  <a:noFill/>
                </a:ln>
                <a:solidFill>
                  <a:schemeClr val="bg1"/>
                </a:solidFill>
                <a:effectLst/>
                <a:latin typeface="Times New Roman" pitchFamily="18" charset="0"/>
              </a:rPr>
              <a:t>3</a:t>
            </a:r>
            <a:r>
              <a:rPr kumimoji="0" lang="en-US" sz="2000" b="0" i="0" u="none" strike="noStrike" cap="none" normalizeH="0" baseline="0" dirty="0" smtClean="0">
                <a:ln>
                  <a:noFill/>
                </a:ln>
                <a:solidFill>
                  <a:schemeClr val="bg1"/>
                </a:solidFill>
                <a:effectLst/>
                <a:latin typeface="Times New Roman" pitchFamily="18" charset="0"/>
              </a:rPr>
              <a:t>Complaints</a:t>
            </a:r>
          </a:p>
        </p:txBody>
      </p:sp>
      <p:sp>
        <p:nvSpPr>
          <p:cNvPr id="77" name="Rectangle 76"/>
          <p:cNvSpPr/>
          <p:nvPr/>
        </p:nvSpPr>
        <p:spPr bwMode="auto">
          <a:xfrm>
            <a:off x="3657600" y="2514600"/>
            <a:ext cx="1828800" cy="533400"/>
          </a:xfrm>
          <a:prstGeom prst="rect">
            <a:avLst/>
          </a:prstGeom>
          <a:solidFill>
            <a:schemeClr val="accent1"/>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baseline="30000" dirty="0" smtClean="0">
                <a:solidFill>
                  <a:schemeClr val="bg1"/>
                </a:solidFill>
              </a:rPr>
              <a:t>5</a:t>
            </a:r>
            <a:r>
              <a:rPr lang="en-US" sz="1800" dirty="0" smtClean="0">
                <a:solidFill>
                  <a:schemeClr val="bg1"/>
                </a:solidFill>
              </a:rPr>
              <a:t>Curse of Enemies</a:t>
            </a:r>
            <a:endParaRPr kumimoji="0" lang="en-US" sz="1800" b="0" i="0" u="none" strike="noStrike" cap="none" normalizeH="0" baseline="0" dirty="0" smtClean="0">
              <a:ln>
                <a:noFill/>
              </a:ln>
              <a:solidFill>
                <a:schemeClr val="bg1"/>
              </a:solidFill>
              <a:effectLst/>
              <a:latin typeface="Times New Roman" pitchFamily="18" charset="0"/>
            </a:endParaRPr>
          </a:p>
        </p:txBody>
      </p:sp>
      <p:sp>
        <p:nvSpPr>
          <p:cNvPr id="78" name="Rectangle 77"/>
          <p:cNvSpPr/>
          <p:nvPr/>
        </p:nvSpPr>
        <p:spPr bwMode="auto">
          <a:xfrm>
            <a:off x="3657600" y="3048000"/>
            <a:ext cx="1828800" cy="533400"/>
          </a:xfrm>
          <a:prstGeom prst="rect">
            <a:avLst/>
          </a:prstGeom>
          <a:solidFill>
            <a:schemeClr val="accent1"/>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baseline="30000" dirty="0" smtClean="0">
                <a:solidFill>
                  <a:schemeClr val="bg1"/>
                </a:solidFill>
              </a:rPr>
              <a:t>4</a:t>
            </a:r>
            <a:r>
              <a:rPr lang="en-US" sz="1800" dirty="0" smtClean="0">
                <a:solidFill>
                  <a:schemeClr val="bg1"/>
                </a:solidFill>
              </a:rPr>
              <a:t>Confession Assertion</a:t>
            </a:r>
            <a:endParaRPr kumimoji="0" lang="en-US" sz="1800" b="0" i="0" u="none" strike="noStrike" cap="none" normalizeH="0" baseline="0" dirty="0" smtClean="0">
              <a:ln>
                <a:noFill/>
              </a:ln>
              <a:solidFill>
                <a:schemeClr val="bg1"/>
              </a:solidFill>
              <a:effectLst/>
              <a:latin typeface="Times New Roman" pitchFamily="18" charset="0"/>
            </a:endParaRPr>
          </a:p>
        </p:txBody>
      </p:sp>
      <p:sp>
        <p:nvSpPr>
          <p:cNvPr id="79" name="Rectangle 78"/>
          <p:cNvSpPr/>
          <p:nvPr/>
        </p:nvSpPr>
        <p:spPr bwMode="auto">
          <a:xfrm>
            <a:off x="3657600" y="3581400"/>
            <a:ext cx="1828800" cy="533400"/>
          </a:xfrm>
          <a:prstGeom prst="rect">
            <a:avLst/>
          </a:prstGeom>
          <a:solidFill>
            <a:schemeClr val="accent1"/>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baseline="30000" dirty="0" smtClean="0">
                <a:solidFill>
                  <a:schemeClr val="bg1"/>
                </a:solidFill>
              </a:rPr>
              <a:t>6</a:t>
            </a:r>
            <a:r>
              <a:rPr lang="en-US" sz="1800" dirty="0" smtClean="0">
                <a:solidFill>
                  <a:schemeClr val="bg1"/>
                </a:solidFill>
              </a:rPr>
              <a:t>Confidence in God’s response</a:t>
            </a:r>
            <a:endParaRPr kumimoji="0" lang="en-US" sz="1800" b="0" i="0" u="none" strike="noStrike" cap="none" normalizeH="0" baseline="0" dirty="0" smtClean="0">
              <a:ln>
                <a:noFill/>
              </a:ln>
              <a:solidFill>
                <a:schemeClr val="bg1"/>
              </a:solidFill>
              <a:effectLst/>
              <a:latin typeface="Times New Roman" pitchFamily="18" charset="0"/>
            </a:endParaRPr>
          </a:p>
        </p:txBody>
      </p:sp>
      <p:sp>
        <p:nvSpPr>
          <p:cNvPr id="84" name="Rectangle 83"/>
          <p:cNvSpPr/>
          <p:nvPr/>
        </p:nvSpPr>
        <p:spPr bwMode="auto">
          <a:xfrm>
            <a:off x="3657600" y="6248400"/>
            <a:ext cx="1828800" cy="533400"/>
          </a:xfrm>
          <a:prstGeom prst="rect">
            <a:avLst/>
          </a:prstGeom>
          <a:solidFill>
            <a:schemeClr val="accent1"/>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baseline="30000" dirty="0" smtClean="0">
                <a:solidFill>
                  <a:schemeClr val="bg1"/>
                </a:solidFill>
              </a:rPr>
              <a:t>7</a:t>
            </a:r>
            <a:r>
              <a:rPr lang="en-US" sz="1800" dirty="0" smtClean="0">
                <a:solidFill>
                  <a:schemeClr val="bg1"/>
                </a:solidFill>
              </a:rPr>
              <a:t>Hymn/Blessing</a:t>
            </a:r>
            <a:endParaRPr kumimoji="0" lang="en-US" sz="1800" b="0" i="0" u="none" strike="noStrike" cap="none" normalizeH="0" baseline="0" dirty="0" smtClean="0">
              <a:ln>
                <a:noFill/>
              </a:ln>
              <a:solidFill>
                <a:schemeClr val="bg1"/>
              </a:solidFill>
              <a:effectLst/>
              <a:latin typeface="Times New Roman" pitchFamily="18" charset="0"/>
            </a:endParaRPr>
          </a:p>
        </p:txBody>
      </p:sp>
      <p:sp>
        <p:nvSpPr>
          <p:cNvPr id="85" name="Rectangle 84"/>
          <p:cNvSpPr/>
          <p:nvPr/>
        </p:nvSpPr>
        <p:spPr bwMode="auto">
          <a:xfrm>
            <a:off x="5486400" y="914400"/>
            <a:ext cx="1828800" cy="533400"/>
          </a:xfrm>
          <a:prstGeom prst="rect">
            <a:avLst/>
          </a:prstGeom>
          <a:solidFill>
            <a:srgbClr val="FFFF00"/>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baseline="30000" dirty="0" smtClean="0">
                <a:solidFill>
                  <a:schemeClr val="bg1"/>
                </a:solidFill>
              </a:rPr>
              <a:t>1</a:t>
            </a:r>
            <a:r>
              <a:rPr lang="en-US" sz="1800" dirty="0" smtClean="0">
                <a:solidFill>
                  <a:schemeClr val="bg1"/>
                </a:solidFill>
              </a:rPr>
              <a:t>Address/ Petition</a:t>
            </a:r>
            <a:endParaRPr kumimoji="0" lang="en-US" sz="1800" i="0" u="none" strike="noStrike" cap="none" normalizeH="0" baseline="0" dirty="0" smtClean="0">
              <a:ln>
                <a:noFill/>
              </a:ln>
              <a:solidFill>
                <a:schemeClr val="bg1"/>
              </a:solidFill>
              <a:effectLst/>
              <a:latin typeface="Times New Roman" pitchFamily="18" charset="0"/>
            </a:endParaRPr>
          </a:p>
        </p:txBody>
      </p:sp>
      <p:sp>
        <p:nvSpPr>
          <p:cNvPr id="87" name="Rectangle 86"/>
          <p:cNvSpPr/>
          <p:nvPr/>
        </p:nvSpPr>
        <p:spPr bwMode="auto">
          <a:xfrm>
            <a:off x="5486400" y="1981200"/>
            <a:ext cx="1828800" cy="533400"/>
          </a:xfrm>
          <a:prstGeom prst="rect">
            <a:avLst/>
          </a:prstGeom>
          <a:solidFill>
            <a:schemeClr val="accent1"/>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30000" dirty="0" smtClean="0">
                <a:ln>
                  <a:noFill/>
                </a:ln>
                <a:solidFill>
                  <a:schemeClr val="bg1"/>
                </a:solidFill>
                <a:effectLst/>
                <a:latin typeface="Times New Roman" pitchFamily="18" charset="0"/>
              </a:rPr>
              <a:t>2</a:t>
            </a:r>
            <a:r>
              <a:rPr kumimoji="0" lang="en-US" sz="2000" b="0" i="0" u="none" strike="noStrike" cap="none" normalizeH="0" baseline="0" dirty="0" smtClean="0">
                <a:ln>
                  <a:noFill/>
                </a:ln>
                <a:solidFill>
                  <a:schemeClr val="bg1"/>
                </a:solidFill>
                <a:effectLst/>
                <a:latin typeface="Times New Roman" pitchFamily="18" charset="0"/>
              </a:rPr>
              <a:t>Lament</a:t>
            </a:r>
          </a:p>
        </p:txBody>
      </p:sp>
      <p:sp>
        <p:nvSpPr>
          <p:cNvPr id="90" name="Rectangle 89"/>
          <p:cNvSpPr/>
          <p:nvPr/>
        </p:nvSpPr>
        <p:spPr bwMode="auto">
          <a:xfrm>
            <a:off x="5486400" y="3581400"/>
            <a:ext cx="1828800" cy="533400"/>
          </a:xfrm>
          <a:prstGeom prst="rect">
            <a:avLst/>
          </a:prstGeom>
          <a:solidFill>
            <a:schemeClr val="accent1"/>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baseline="30000" dirty="0" smtClean="0">
                <a:solidFill>
                  <a:schemeClr val="bg1"/>
                </a:solidFill>
              </a:rPr>
              <a:t>3</a:t>
            </a:r>
            <a:r>
              <a:rPr lang="en-US" sz="1800" dirty="0" smtClean="0">
                <a:solidFill>
                  <a:schemeClr val="bg1"/>
                </a:solidFill>
              </a:rPr>
              <a:t>Confession of Trust</a:t>
            </a:r>
            <a:endParaRPr kumimoji="0" lang="en-US" sz="1800" b="0" i="0" u="none" strike="noStrike" cap="none" normalizeH="0" baseline="0" dirty="0" smtClean="0">
              <a:ln>
                <a:noFill/>
              </a:ln>
              <a:solidFill>
                <a:schemeClr val="bg1"/>
              </a:solidFill>
              <a:effectLst/>
              <a:latin typeface="Times New Roman" pitchFamily="18" charset="0"/>
            </a:endParaRPr>
          </a:p>
        </p:txBody>
      </p:sp>
      <p:sp>
        <p:nvSpPr>
          <p:cNvPr id="91" name="Rectangle 90"/>
          <p:cNvSpPr/>
          <p:nvPr/>
        </p:nvSpPr>
        <p:spPr bwMode="auto">
          <a:xfrm>
            <a:off x="5486400" y="4114800"/>
            <a:ext cx="1828800" cy="533400"/>
          </a:xfrm>
          <a:prstGeom prst="rect">
            <a:avLst/>
          </a:prstGeom>
          <a:solidFill>
            <a:schemeClr val="accent1"/>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baseline="30000" dirty="0" smtClean="0">
                <a:solidFill>
                  <a:schemeClr val="bg1"/>
                </a:solidFill>
              </a:rPr>
              <a:t>4</a:t>
            </a:r>
            <a:r>
              <a:rPr lang="en-US" sz="2000" dirty="0" smtClean="0">
                <a:solidFill>
                  <a:schemeClr val="bg1"/>
                </a:solidFill>
              </a:rPr>
              <a:t>Petition</a:t>
            </a:r>
            <a:endParaRPr kumimoji="0" lang="en-US" sz="2000" b="0" i="0" u="none" strike="noStrike" cap="none" normalizeH="0" baseline="0" dirty="0" smtClean="0">
              <a:ln>
                <a:noFill/>
              </a:ln>
              <a:solidFill>
                <a:schemeClr val="bg1"/>
              </a:solidFill>
              <a:effectLst/>
              <a:latin typeface="Times New Roman" pitchFamily="18" charset="0"/>
            </a:endParaRPr>
          </a:p>
        </p:txBody>
      </p:sp>
      <p:sp>
        <p:nvSpPr>
          <p:cNvPr id="93" name="Rectangle 92"/>
          <p:cNvSpPr/>
          <p:nvPr/>
        </p:nvSpPr>
        <p:spPr bwMode="auto">
          <a:xfrm>
            <a:off x="5486400" y="5181600"/>
            <a:ext cx="1828800" cy="533400"/>
          </a:xfrm>
          <a:prstGeom prst="rect">
            <a:avLst/>
          </a:prstGeom>
          <a:solidFill>
            <a:schemeClr val="accent1"/>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baseline="30000" dirty="0" smtClean="0">
                <a:solidFill>
                  <a:schemeClr val="bg1"/>
                </a:solidFill>
              </a:rPr>
              <a:t>5</a:t>
            </a:r>
            <a:r>
              <a:rPr lang="en-US" sz="2000" dirty="0" smtClean="0">
                <a:solidFill>
                  <a:schemeClr val="bg1"/>
                </a:solidFill>
              </a:rPr>
              <a:t>Vow of Praise</a:t>
            </a:r>
            <a:endParaRPr kumimoji="0" lang="en-US" sz="2000" b="0" i="0" u="none" strike="noStrike" cap="none" normalizeH="0" baseline="0" dirty="0" smtClean="0">
              <a:ln>
                <a:noFill/>
              </a:ln>
              <a:solidFill>
                <a:schemeClr val="bg1"/>
              </a:solidFill>
              <a:effectLst/>
              <a:latin typeface="Times New Roman" pitchFamily="18" charset="0"/>
            </a:endParaRPr>
          </a:p>
        </p:txBody>
      </p:sp>
      <p:sp>
        <p:nvSpPr>
          <p:cNvPr id="96" name="Rectangle 95"/>
          <p:cNvSpPr/>
          <p:nvPr/>
        </p:nvSpPr>
        <p:spPr bwMode="auto">
          <a:xfrm>
            <a:off x="7315200" y="914400"/>
            <a:ext cx="1828800" cy="533400"/>
          </a:xfrm>
          <a:prstGeom prst="rect">
            <a:avLst/>
          </a:prstGeom>
          <a:solidFill>
            <a:srgbClr val="FFFF00"/>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baseline="30000" dirty="0" smtClean="0">
                <a:solidFill>
                  <a:schemeClr val="bg1"/>
                </a:solidFill>
              </a:rPr>
              <a:t>1</a:t>
            </a:r>
            <a:r>
              <a:rPr lang="en-US" sz="2000" dirty="0" smtClean="0">
                <a:solidFill>
                  <a:schemeClr val="bg1"/>
                </a:solidFill>
              </a:rPr>
              <a:t>Address</a:t>
            </a:r>
            <a:endParaRPr kumimoji="0" lang="en-US" sz="2000" i="0" u="none" strike="noStrike" cap="none" normalizeH="0" baseline="0" dirty="0" smtClean="0">
              <a:ln>
                <a:noFill/>
              </a:ln>
              <a:solidFill>
                <a:schemeClr val="bg1"/>
              </a:solidFill>
              <a:effectLst/>
              <a:latin typeface="Times New Roman" pitchFamily="18" charset="0"/>
            </a:endParaRPr>
          </a:p>
        </p:txBody>
      </p:sp>
      <p:sp>
        <p:nvSpPr>
          <p:cNvPr id="98" name="Rectangle 97"/>
          <p:cNvSpPr/>
          <p:nvPr/>
        </p:nvSpPr>
        <p:spPr bwMode="auto">
          <a:xfrm>
            <a:off x="7315200" y="1981200"/>
            <a:ext cx="1828800" cy="533400"/>
          </a:xfrm>
          <a:prstGeom prst="rect">
            <a:avLst/>
          </a:prstGeom>
          <a:solidFill>
            <a:schemeClr val="accent1"/>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30000" dirty="0" smtClean="0">
                <a:ln>
                  <a:noFill/>
                </a:ln>
                <a:solidFill>
                  <a:schemeClr val="bg1"/>
                </a:solidFill>
                <a:effectLst/>
                <a:latin typeface="Times New Roman" pitchFamily="18" charset="0"/>
              </a:rPr>
              <a:t>2</a:t>
            </a:r>
            <a:r>
              <a:rPr kumimoji="0" lang="en-US" sz="2000" b="0" i="0" u="none" strike="noStrike" cap="none" normalizeH="0" baseline="0" dirty="0" smtClean="0">
                <a:ln>
                  <a:noFill/>
                </a:ln>
                <a:solidFill>
                  <a:schemeClr val="bg1"/>
                </a:solidFill>
                <a:effectLst/>
                <a:latin typeface="Times New Roman" pitchFamily="18" charset="0"/>
              </a:rPr>
              <a:t>Lament</a:t>
            </a:r>
          </a:p>
        </p:txBody>
      </p:sp>
      <p:sp>
        <p:nvSpPr>
          <p:cNvPr id="101" name="Rectangle 100"/>
          <p:cNvSpPr/>
          <p:nvPr/>
        </p:nvSpPr>
        <p:spPr bwMode="auto">
          <a:xfrm>
            <a:off x="7315200" y="3581400"/>
            <a:ext cx="1828800" cy="533400"/>
          </a:xfrm>
          <a:prstGeom prst="rect">
            <a:avLst/>
          </a:prstGeom>
          <a:solidFill>
            <a:schemeClr val="accent1"/>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30000" dirty="0" smtClean="0">
                <a:ln>
                  <a:noFill/>
                </a:ln>
                <a:solidFill>
                  <a:schemeClr val="bg1"/>
                </a:solidFill>
                <a:effectLst/>
                <a:latin typeface="Times New Roman" pitchFamily="18" charset="0"/>
              </a:rPr>
              <a:t>3</a:t>
            </a:r>
            <a:r>
              <a:rPr kumimoji="0" lang="en-US" sz="1800" b="0" i="0" u="none" strike="noStrike" cap="none" normalizeH="0" baseline="0" dirty="0" smtClean="0">
                <a:ln>
                  <a:noFill/>
                </a:ln>
                <a:solidFill>
                  <a:schemeClr val="bg1"/>
                </a:solidFill>
                <a:effectLst/>
                <a:latin typeface="Times New Roman" pitchFamily="18" charset="0"/>
              </a:rPr>
              <a:t>Confession of Trust</a:t>
            </a:r>
          </a:p>
        </p:txBody>
      </p:sp>
      <p:sp>
        <p:nvSpPr>
          <p:cNvPr id="102" name="Rectangle 101"/>
          <p:cNvSpPr/>
          <p:nvPr/>
        </p:nvSpPr>
        <p:spPr bwMode="auto">
          <a:xfrm>
            <a:off x="7315200" y="4114800"/>
            <a:ext cx="1828800" cy="533400"/>
          </a:xfrm>
          <a:prstGeom prst="rect">
            <a:avLst/>
          </a:prstGeom>
          <a:solidFill>
            <a:schemeClr val="accent1"/>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baseline="30000" dirty="0" smtClean="0">
                <a:solidFill>
                  <a:schemeClr val="bg1"/>
                </a:solidFill>
              </a:rPr>
              <a:t>4</a:t>
            </a:r>
            <a:r>
              <a:rPr lang="en-US" sz="2000" dirty="0" smtClean="0">
                <a:solidFill>
                  <a:schemeClr val="bg1"/>
                </a:solidFill>
              </a:rPr>
              <a:t>Petition</a:t>
            </a:r>
            <a:endParaRPr kumimoji="0" lang="en-US" sz="2000" b="0" i="0" u="none" strike="noStrike" cap="none" normalizeH="0" baseline="0" dirty="0" smtClean="0">
              <a:ln>
                <a:noFill/>
              </a:ln>
              <a:solidFill>
                <a:schemeClr val="bg1"/>
              </a:solidFill>
              <a:effectLst/>
              <a:latin typeface="Times New Roman" pitchFamily="18" charset="0"/>
            </a:endParaRPr>
          </a:p>
        </p:txBody>
      </p:sp>
      <p:sp>
        <p:nvSpPr>
          <p:cNvPr id="103" name="Rectangle 102"/>
          <p:cNvSpPr/>
          <p:nvPr/>
        </p:nvSpPr>
        <p:spPr bwMode="auto">
          <a:xfrm>
            <a:off x="7315200" y="4648200"/>
            <a:ext cx="1828800" cy="533400"/>
          </a:xfrm>
          <a:prstGeom prst="rect">
            <a:avLst/>
          </a:prstGeom>
          <a:solidFill>
            <a:schemeClr val="accent1"/>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30000" dirty="0" smtClean="0">
                <a:ln>
                  <a:noFill/>
                </a:ln>
                <a:solidFill>
                  <a:schemeClr val="bg1"/>
                </a:solidFill>
                <a:effectLst/>
                <a:latin typeface="Times New Roman" pitchFamily="18" charset="0"/>
              </a:rPr>
              <a:t>6</a:t>
            </a:r>
            <a:r>
              <a:rPr kumimoji="0" lang="en-US" sz="2000" b="0" i="0" u="none" strike="noStrike" cap="none" normalizeH="0" baseline="0" dirty="0" smtClean="0">
                <a:ln>
                  <a:noFill/>
                </a:ln>
                <a:solidFill>
                  <a:schemeClr val="bg1"/>
                </a:solidFill>
                <a:effectLst/>
                <a:latin typeface="Times New Roman" pitchFamily="18" charset="0"/>
              </a:rPr>
              <a:t>Double Wish</a:t>
            </a:r>
          </a:p>
        </p:txBody>
      </p:sp>
      <p:sp>
        <p:nvSpPr>
          <p:cNvPr id="104" name="Rectangle 103"/>
          <p:cNvSpPr/>
          <p:nvPr/>
        </p:nvSpPr>
        <p:spPr bwMode="auto">
          <a:xfrm>
            <a:off x="7315200" y="5181600"/>
            <a:ext cx="1828800" cy="533400"/>
          </a:xfrm>
          <a:prstGeom prst="rect">
            <a:avLst/>
          </a:prstGeom>
          <a:solidFill>
            <a:schemeClr val="accent1"/>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30000" dirty="0" smtClean="0">
                <a:ln>
                  <a:noFill/>
                </a:ln>
                <a:solidFill>
                  <a:schemeClr val="bg1"/>
                </a:solidFill>
                <a:effectLst/>
                <a:latin typeface="Times New Roman" pitchFamily="18" charset="0"/>
              </a:rPr>
              <a:t>7</a:t>
            </a:r>
            <a:r>
              <a:rPr kumimoji="0" lang="en-US" sz="2000" b="0" i="0" u="none" strike="noStrike" cap="none" normalizeH="0" baseline="0" dirty="0" smtClean="0">
                <a:ln>
                  <a:noFill/>
                </a:ln>
                <a:solidFill>
                  <a:schemeClr val="bg1"/>
                </a:solidFill>
                <a:effectLst/>
                <a:latin typeface="Times New Roman" pitchFamily="18" charset="0"/>
              </a:rPr>
              <a:t>Vow of Praise</a:t>
            </a:r>
          </a:p>
        </p:txBody>
      </p:sp>
      <p:sp>
        <p:nvSpPr>
          <p:cNvPr id="105" name="Rectangle 104"/>
          <p:cNvSpPr/>
          <p:nvPr/>
        </p:nvSpPr>
        <p:spPr bwMode="auto">
          <a:xfrm>
            <a:off x="7315200" y="5715000"/>
            <a:ext cx="1828800" cy="533400"/>
          </a:xfrm>
          <a:prstGeom prst="rect">
            <a:avLst/>
          </a:prstGeom>
          <a:solidFill>
            <a:schemeClr val="accent1"/>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30000" dirty="0" smtClean="0">
                <a:ln>
                  <a:noFill/>
                </a:ln>
                <a:solidFill>
                  <a:schemeClr val="bg1"/>
                </a:solidFill>
                <a:effectLst/>
                <a:latin typeface="Times New Roman" pitchFamily="18" charset="0"/>
              </a:rPr>
              <a:t>5</a:t>
            </a:r>
            <a:r>
              <a:rPr kumimoji="0" lang="en-US" sz="1800" b="0" i="0" u="none" strike="noStrike" cap="none" normalizeH="0" baseline="0" dirty="0" smtClean="0">
                <a:ln>
                  <a:noFill/>
                </a:ln>
                <a:solidFill>
                  <a:schemeClr val="bg1"/>
                </a:solidFill>
                <a:effectLst/>
                <a:latin typeface="Times New Roman" pitchFamily="18" charset="0"/>
              </a:rPr>
              <a:t>Assurance of Being Heard</a:t>
            </a:r>
          </a:p>
        </p:txBody>
      </p:sp>
      <p:sp>
        <p:nvSpPr>
          <p:cNvPr id="106" name="Rectangle 105"/>
          <p:cNvSpPr/>
          <p:nvPr/>
        </p:nvSpPr>
        <p:spPr bwMode="auto">
          <a:xfrm>
            <a:off x="7315200" y="6248400"/>
            <a:ext cx="1828800" cy="533400"/>
          </a:xfrm>
          <a:prstGeom prst="rect">
            <a:avLst/>
          </a:prstGeom>
          <a:solidFill>
            <a:schemeClr val="accent1"/>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30000" dirty="0" smtClean="0">
                <a:ln>
                  <a:noFill/>
                </a:ln>
                <a:solidFill>
                  <a:schemeClr val="bg1"/>
                </a:solidFill>
                <a:effectLst/>
                <a:latin typeface="Times New Roman" pitchFamily="18" charset="0"/>
              </a:rPr>
              <a:t>8</a:t>
            </a:r>
            <a:r>
              <a:rPr kumimoji="0" lang="en-US" sz="2000" b="0" i="0" u="none" strike="noStrike" cap="none" normalizeH="0" baseline="0" dirty="0" smtClean="0">
                <a:ln>
                  <a:noFill/>
                </a:ln>
                <a:solidFill>
                  <a:schemeClr val="bg1"/>
                </a:solidFill>
                <a:effectLst/>
                <a:latin typeface="Times New Roman" pitchFamily="18" charset="0"/>
              </a:rPr>
              <a:t>Praise of God</a:t>
            </a:r>
          </a:p>
        </p:txBody>
      </p:sp>
      <p:sp>
        <p:nvSpPr>
          <p:cNvPr id="107" name="Rectangle 106"/>
          <p:cNvSpPr/>
          <p:nvPr/>
        </p:nvSpPr>
        <p:spPr bwMode="auto">
          <a:xfrm>
            <a:off x="3657600" y="4114800"/>
            <a:ext cx="1828800" cy="533400"/>
          </a:xfrm>
          <a:prstGeom prst="rect">
            <a:avLst/>
          </a:prstGeom>
          <a:solidFill>
            <a:schemeClr val="accent1"/>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30000" dirty="0" smtClean="0">
                <a:ln>
                  <a:noFill/>
                </a:ln>
                <a:solidFill>
                  <a:schemeClr val="bg1"/>
                </a:solidFill>
                <a:effectLst/>
                <a:latin typeface="Times New Roman" pitchFamily="18" charset="0"/>
              </a:rPr>
              <a:t>2</a:t>
            </a:r>
            <a:r>
              <a:rPr kumimoji="0" lang="en-US" sz="1800" b="0" i="0" u="none" strike="noStrike" cap="none" normalizeH="0" baseline="0" dirty="0" smtClean="0">
                <a:ln>
                  <a:noFill/>
                </a:ln>
                <a:solidFill>
                  <a:schemeClr val="bg1"/>
                </a:solidFill>
                <a:effectLst/>
                <a:latin typeface="Times New Roman" pitchFamily="18" charset="0"/>
              </a:rPr>
              <a:t>Plea</a:t>
            </a:r>
            <a:r>
              <a:rPr kumimoji="0" lang="en-US" sz="1800" b="0" i="0" u="none" strike="noStrike" cap="none" normalizeH="0" dirty="0" smtClean="0">
                <a:ln>
                  <a:noFill/>
                </a:ln>
                <a:solidFill>
                  <a:schemeClr val="bg1"/>
                </a:solidFill>
                <a:effectLst/>
                <a:latin typeface="Times New Roman" pitchFamily="18" charset="0"/>
              </a:rPr>
              <a:t> to God for help</a:t>
            </a:r>
            <a:endParaRPr kumimoji="0" lang="en-US" sz="1800" b="0" i="0" u="none" strike="noStrike" cap="none" normalizeH="0" baseline="0" dirty="0" smtClean="0">
              <a:ln>
                <a:noFill/>
              </a:ln>
              <a:solidFill>
                <a:schemeClr val="bg1"/>
              </a:solidFill>
              <a:effectLst/>
              <a:latin typeface="Times New Roman" pitchFamily="18" charset="0"/>
            </a:endParaRPr>
          </a:p>
        </p:txBody>
      </p:sp>
      <p:cxnSp>
        <p:nvCxnSpPr>
          <p:cNvPr id="109" name="Straight Connector 108"/>
          <p:cNvCxnSpPr/>
          <p:nvPr/>
        </p:nvCxnSpPr>
        <p:spPr bwMode="auto">
          <a:xfrm>
            <a:off x="0" y="838200"/>
            <a:ext cx="9144000" cy="1588"/>
          </a:xfrm>
          <a:prstGeom prst="line">
            <a:avLst/>
          </a:prstGeom>
          <a:solidFill>
            <a:schemeClr val="accent1"/>
          </a:solidFill>
          <a:ln w="76200" cap="flat" cmpd="sng" algn="ctr">
            <a:solidFill>
              <a:srgbClr val="FF0000"/>
            </a:solidFill>
            <a:prstDash val="solid"/>
            <a:round/>
            <a:headEnd type="none" w="med" len="med"/>
            <a:tailEnd type="none" w="med" len="med"/>
          </a:ln>
          <a:effectLst/>
        </p:spPr>
      </p:cxn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ox(in)">
                                      <p:cBhvr>
                                        <p:cTn id="7" dur="500"/>
                                        <p:tgtEl>
                                          <p:spTgt spid="17"/>
                                        </p:tgtEl>
                                      </p:cBhvr>
                                    </p:animEffect>
                                  </p:childTnLst>
                                </p:cTn>
                              </p:par>
                            </p:childTnLst>
                          </p:cTn>
                        </p:par>
                        <p:par>
                          <p:cTn id="8" fill="hold">
                            <p:stCondLst>
                              <p:cond delay="500"/>
                            </p:stCondLst>
                            <p:childTnLst>
                              <p:par>
                                <p:cTn id="9" presetID="4" presetClass="entr" presetSubtype="16" fill="hold" grpId="0" nodeType="afterEffect">
                                  <p:stCondLst>
                                    <p:cond delay="0"/>
                                  </p:stCondLst>
                                  <p:childTnLst>
                                    <p:set>
                                      <p:cBhvr>
                                        <p:cTn id="10" dur="1" fill="hold">
                                          <p:stCondLst>
                                            <p:cond delay="0"/>
                                          </p:stCondLst>
                                        </p:cTn>
                                        <p:tgtEl>
                                          <p:spTgt spid="53"/>
                                        </p:tgtEl>
                                        <p:attrNameLst>
                                          <p:attrName>style.visibility</p:attrName>
                                        </p:attrNameLst>
                                      </p:cBhvr>
                                      <p:to>
                                        <p:strVal val="visible"/>
                                      </p:to>
                                    </p:set>
                                    <p:animEffect transition="in" filter="box(in)">
                                      <p:cBhvr>
                                        <p:cTn id="11" dur="500"/>
                                        <p:tgtEl>
                                          <p:spTgt spid="53"/>
                                        </p:tgtEl>
                                      </p:cBhvr>
                                    </p:animEffect>
                                  </p:childTnLst>
                                </p:cTn>
                              </p:par>
                            </p:childTnLst>
                          </p:cTn>
                        </p:par>
                        <p:par>
                          <p:cTn id="12" fill="hold">
                            <p:stCondLst>
                              <p:cond delay="1000"/>
                            </p:stCondLst>
                            <p:childTnLst>
                              <p:par>
                                <p:cTn id="13" presetID="4" presetClass="entr" presetSubtype="16" fill="hold" grpId="0" nodeType="afterEffect">
                                  <p:stCondLst>
                                    <p:cond delay="0"/>
                                  </p:stCondLst>
                                  <p:childTnLst>
                                    <p:set>
                                      <p:cBhvr>
                                        <p:cTn id="14" dur="1" fill="hold">
                                          <p:stCondLst>
                                            <p:cond delay="0"/>
                                          </p:stCondLst>
                                        </p:cTn>
                                        <p:tgtEl>
                                          <p:spTgt spid="54"/>
                                        </p:tgtEl>
                                        <p:attrNameLst>
                                          <p:attrName>style.visibility</p:attrName>
                                        </p:attrNameLst>
                                      </p:cBhvr>
                                      <p:to>
                                        <p:strVal val="visible"/>
                                      </p:to>
                                    </p:set>
                                    <p:animEffect transition="in" filter="box(in)">
                                      <p:cBhvr>
                                        <p:cTn id="15" dur="500"/>
                                        <p:tgtEl>
                                          <p:spTgt spid="54"/>
                                        </p:tgtEl>
                                      </p:cBhvr>
                                    </p:animEffect>
                                  </p:childTnLst>
                                </p:cTn>
                              </p:par>
                            </p:childTnLst>
                          </p:cTn>
                        </p:par>
                        <p:par>
                          <p:cTn id="16" fill="hold">
                            <p:stCondLst>
                              <p:cond delay="1500"/>
                            </p:stCondLst>
                            <p:childTnLst>
                              <p:par>
                                <p:cTn id="17" presetID="4" presetClass="entr" presetSubtype="16" fill="hold" grpId="0" nodeType="afterEffect">
                                  <p:stCondLst>
                                    <p:cond delay="0"/>
                                  </p:stCondLst>
                                  <p:childTnLst>
                                    <p:set>
                                      <p:cBhvr>
                                        <p:cTn id="18" dur="1" fill="hold">
                                          <p:stCondLst>
                                            <p:cond delay="0"/>
                                          </p:stCondLst>
                                        </p:cTn>
                                        <p:tgtEl>
                                          <p:spTgt spid="55"/>
                                        </p:tgtEl>
                                        <p:attrNameLst>
                                          <p:attrName>style.visibility</p:attrName>
                                        </p:attrNameLst>
                                      </p:cBhvr>
                                      <p:to>
                                        <p:strVal val="visible"/>
                                      </p:to>
                                    </p:set>
                                    <p:animEffect transition="in" filter="box(in)">
                                      <p:cBhvr>
                                        <p:cTn id="19" dur="500"/>
                                        <p:tgtEl>
                                          <p:spTgt spid="55"/>
                                        </p:tgtEl>
                                      </p:cBhvr>
                                    </p:animEffect>
                                  </p:childTnLst>
                                </p:cTn>
                              </p:par>
                            </p:childTnLst>
                          </p:cTn>
                        </p:par>
                        <p:par>
                          <p:cTn id="20" fill="hold">
                            <p:stCondLst>
                              <p:cond delay="2000"/>
                            </p:stCondLst>
                            <p:childTnLst>
                              <p:par>
                                <p:cTn id="21" presetID="4" presetClass="entr" presetSubtype="16" fill="hold" grpId="0" nodeType="afterEffect">
                                  <p:stCondLst>
                                    <p:cond delay="0"/>
                                  </p:stCondLst>
                                  <p:childTnLst>
                                    <p:set>
                                      <p:cBhvr>
                                        <p:cTn id="22" dur="1" fill="hold">
                                          <p:stCondLst>
                                            <p:cond delay="0"/>
                                          </p:stCondLst>
                                        </p:cTn>
                                        <p:tgtEl>
                                          <p:spTgt spid="56"/>
                                        </p:tgtEl>
                                        <p:attrNameLst>
                                          <p:attrName>style.visibility</p:attrName>
                                        </p:attrNameLst>
                                      </p:cBhvr>
                                      <p:to>
                                        <p:strVal val="visible"/>
                                      </p:to>
                                    </p:set>
                                    <p:animEffect transition="in" filter="box(in)">
                                      <p:cBhvr>
                                        <p:cTn id="23" dur="500"/>
                                        <p:tgtEl>
                                          <p:spTgt spid="56"/>
                                        </p:tgtEl>
                                      </p:cBhvr>
                                    </p:animEffect>
                                  </p:childTnLst>
                                </p:cTn>
                              </p:par>
                            </p:childTnLst>
                          </p:cTn>
                        </p:par>
                        <p:par>
                          <p:cTn id="24" fill="hold">
                            <p:stCondLst>
                              <p:cond delay="2500"/>
                            </p:stCondLst>
                            <p:childTnLst>
                              <p:par>
                                <p:cTn id="25" presetID="4" presetClass="entr" presetSubtype="16" fill="hold" grpId="0" nodeType="afterEffect">
                                  <p:stCondLst>
                                    <p:cond delay="0"/>
                                  </p:stCondLst>
                                  <p:childTnLst>
                                    <p:set>
                                      <p:cBhvr>
                                        <p:cTn id="26" dur="1" fill="hold">
                                          <p:stCondLst>
                                            <p:cond delay="0"/>
                                          </p:stCondLst>
                                        </p:cTn>
                                        <p:tgtEl>
                                          <p:spTgt spid="57"/>
                                        </p:tgtEl>
                                        <p:attrNameLst>
                                          <p:attrName>style.visibility</p:attrName>
                                        </p:attrNameLst>
                                      </p:cBhvr>
                                      <p:to>
                                        <p:strVal val="visible"/>
                                      </p:to>
                                    </p:set>
                                    <p:animEffect transition="in" filter="box(in)">
                                      <p:cBhvr>
                                        <p:cTn id="27" dur="500"/>
                                        <p:tgtEl>
                                          <p:spTgt spid="57"/>
                                        </p:tgtEl>
                                      </p:cBhvr>
                                    </p:animEffect>
                                  </p:childTnLst>
                                </p:cTn>
                              </p:par>
                            </p:childTnLst>
                          </p:cTn>
                        </p:par>
                        <p:par>
                          <p:cTn id="28" fill="hold">
                            <p:stCondLst>
                              <p:cond delay="3000"/>
                            </p:stCondLst>
                            <p:childTnLst>
                              <p:par>
                                <p:cTn id="29" presetID="4" presetClass="entr" presetSubtype="16" fill="hold" grpId="0" nodeType="afterEffect">
                                  <p:stCondLst>
                                    <p:cond delay="0"/>
                                  </p:stCondLst>
                                  <p:childTnLst>
                                    <p:set>
                                      <p:cBhvr>
                                        <p:cTn id="30" dur="1" fill="hold">
                                          <p:stCondLst>
                                            <p:cond delay="0"/>
                                          </p:stCondLst>
                                        </p:cTn>
                                        <p:tgtEl>
                                          <p:spTgt spid="58"/>
                                        </p:tgtEl>
                                        <p:attrNameLst>
                                          <p:attrName>style.visibility</p:attrName>
                                        </p:attrNameLst>
                                      </p:cBhvr>
                                      <p:to>
                                        <p:strVal val="visible"/>
                                      </p:to>
                                    </p:set>
                                    <p:animEffect transition="in" filter="box(in)">
                                      <p:cBhvr>
                                        <p:cTn id="31" dur="500"/>
                                        <p:tgtEl>
                                          <p:spTgt spid="58"/>
                                        </p:tgtEl>
                                      </p:cBhvr>
                                    </p:animEffect>
                                  </p:childTnLst>
                                </p:cTn>
                              </p:par>
                            </p:childTnLst>
                          </p:cTn>
                        </p:par>
                        <p:par>
                          <p:cTn id="32" fill="hold">
                            <p:stCondLst>
                              <p:cond delay="3500"/>
                            </p:stCondLst>
                            <p:childTnLst>
                              <p:par>
                                <p:cTn id="33" presetID="4" presetClass="entr" presetSubtype="16" fill="hold" grpId="0" nodeType="afterEffect">
                                  <p:stCondLst>
                                    <p:cond delay="0"/>
                                  </p:stCondLst>
                                  <p:childTnLst>
                                    <p:set>
                                      <p:cBhvr>
                                        <p:cTn id="34" dur="1" fill="hold">
                                          <p:stCondLst>
                                            <p:cond delay="0"/>
                                          </p:stCondLst>
                                        </p:cTn>
                                        <p:tgtEl>
                                          <p:spTgt spid="59"/>
                                        </p:tgtEl>
                                        <p:attrNameLst>
                                          <p:attrName>style.visibility</p:attrName>
                                        </p:attrNameLst>
                                      </p:cBhvr>
                                      <p:to>
                                        <p:strVal val="visible"/>
                                      </p:to>
                                    </p:set>
                                    <p:animEffect transition="in" filter="box(in)">
                                      <p:cBhvr>
                                        <p:cTn id="35" dur="500"/>
                                        <p:tgtEl>
                                          <p:spTgt spid="59"/>
                                        </p:tgtEl>
                                      </p:cBhvr>
                                    </p:animEffect>
                                  </p:childTnLst>
                                </p:cTn>
                              </p:par>
                            </p:childTnLst>
                          </p:cTn>
                        </p:par>
                        <p:par>
                          <p:cTn id="36" fill="hold">
                            <p:stCondLst>
                              <p:cond delay="4000"/>
                            </p:stCondLst>
                            <p:childTnLst>
                              <p:par>
                                <p:cTn id="37" presetID="4" presetClass="entr" presetSubtype="16" fill="hold" grpId="0" nodeType="afterEffect">
                                  <p:stCondLst>
                                    <p:cond delay="0"/>
                                  </p:stCondLst>
                                  <p:childTnLst>
                                    <p:set>
                                      <p:cBhvr>
                                        <p:cTn id="38" dur="1" fill="hold">
                                          <p:stCondLst>
                                            <p:cond delay="0"/>
                                          </p:stCondLst>
                                        </p:cTn>
                                        <p:tgtEl>
                                          <p:spTgt spid="60"/>
                                        </p:tgtEl>
                                        <p:attrNameLst>
                                          <p:attrName>style.visibility</p:attrName>
                                        </p:attrNameLst>
                                      </p:cBhvr>
                                      <p:to>
                                        <p:strVal val="visible"/>
                                      </p:to>
                                    </p:set>
                                    <p:animEffect transition="in" filter="box(in)">
                                      <p:cBhvr>
                                        <p:cTn id="39" dur="500"/>
                                        <p:tgtEl>
                                          <p:spTgt spid="60"/>
                                        </p:tgtEl>
                                      </p:cBhvr>
                                    </p:animEffect>
                                  </p:childTnLst>
                                </p:cTn>
                              </p:par>
                            </p:childTnLst>
                          </p:cTn>
                        </p:par>
                        <p:par>
                          <p:cTn id="40" fill="hold">
                            <p:stCondLst>
                              <p:cond delay="4500"/>
                            </p:stCondLst>
                            <p:childTnLst>
                              <p:par>
                                <p:cTn id="41" presetID="4" presetClass="entr" presetSubtype="16" fill="hold" grpId="0" nodeType="afterEffect">
                                  <p:stCondLst>
                                    <p:cond delay="0"/>
                                  </p:stCondLst>
                                  <p:childTnLst>
                                    <p:set>
                                      <p:cBhvr>
                                        <p:cTn id="42" dur="1" fill="hold">
                                          <p:stCondLst>
                                            <p:cond delay="0"/>
                                          </p:stCondLst>
                                        </p:cTn>
                                        <p:tgtEl>
                                          <p:spTgt spid="61"/>
                                        </p:tgtEl>
                                        <p:attrNameLst>
                                          <p:attrName>style.visibility</p:attrName>
                                        </p:attrNameLst>
                                      </p:cBhvr>
                                      <p:to>
                                        <p:strVal val="visible"/>
                                      </p:to>
                                    </p:set>
                                    <p:animEffect transition="in" filter="box(in)">
                                      <p:cBhvr>
                                        <p:cTn id="43" dur="500"/>
                                        <p:tgtEl>
                                          <p:spTgt spid="61"/>
                                        </p:tgtEl>
                                      </p:cBhvr>
                                    </p:animEffect>
                                  </p:childTnLst>
                                </p:cTn>
                              </p:par>
                            </p:childTnLst>
                          </p:cTn>
                        </p:par>
                        <p:par>
                          <p:cTn id="44" fill="hold">
                            <p:stCondLst>
                              <p:cond delay="5000"/>
                            </p:stCondLst>
                            <p:childTnLst>
                              <p:par>
                                <p:cTn id="45" presetID="4" presetClass="entr" presetSubtype="16" fill="hold" grpId="0" nodeType="afterEffect">
                                  <p:stCondLst>
                                    <p:cond delay="0"/>
                                  </p:stCondLst>
                                  <p:childTnLst>
                                    <p:set>
                                      <p:cBhvr>
                                        <p:cTn id="46" dur="1" fill="hold">
                                          <p:stCondLst>
                                            <p:cond delay="0"/>
                                          </p:stCondLst>
                                        </p:cTn>
                                        <p:tgtEl>
                                          <p:spTgt spid="63"/>
                                        </p:tgtEl>
                                        <p:attrNameLst>
                                          <p:attrName>style.visibility</p:attrName>
                                        </p:attrNameLst>
                                      </p:cBhvr>
                                      <p:to>
                                        <p:strVal val="visible"/>
                                      </p:to>
                                    </p:set>
                                    <p:animEffect transition="in" filter="box(in)">
                                      <p:cBhvr>
                                        <p:cTn id="47" dur="500"/>
                                        <p:tgtEl>
                                          <p:spTgt spid="63"/>
                                        </p:tgtEl>
                                      </p:cBhvr>
                                    </p:animEffect>
                                  </p:childTnLst>
                                </p:cTn>
                              </p:par>
                            </p:childTnLst>
                          </p:cTn>
                        </p:par>
                        <p:par>
                          <p:cTn id="48" fill="hold">
                            <p:stCondLst>
                              <p:cond delay="5500"/>
                            </p:stCondLst>
                            <p:childTnLst>
                              <p:par>
                                <p:cTn id="49" presetID="4" presetClass="entr" presetSubtype="16" fill="hold" grpId="0" nodeType="afterEffect">
                                  <p:stCondLst>
                                    <p:cond delay="0"/>
                                  </p:stCondLst>
                                  <p:childTnLst>
                                    <p:set>
                                      <p:cBhvr>
                                        <p:cTn id="50" dur="1" fill="hold">
                                          <p:stCondLst>
                                            <p:cond delay="0"/>
                                          </p:stCondLst>
                                        </p:cTn>
                                        <p:tgtEl>
                                          <p:spTgt spid="65"/>
                                        </p:tgtEl>
                                        <p:attrNameLst>
                                          <p:attrName>style.visibility</p:attrName>
                                        </p:attrNameLst>
                                      </p:cBhvr>
                                      <p:to>
                                        <p:strVal val="visible"/>
                                      </p:to>
                                    </p:set>
                                    <p:animEffect transition="in" filter="box(in)">
                                      <p:cBhvr>
                                        <p:cTn id="51" dur="500"/>
                                        <p:tgtEl>
                                          <p:spTgt spid="65"/>
                                        </p:tgtEl>
                                      </p:cBhvr>
                                    </p:animEffect>
                                  </p:childTnLst>
                                </p:cTn>
                              </p:par>
                            </p:childTnLst>
                          </p:cTn>
                        </p:par>
                        <p:par>
                          <p:cTn id="52" fill="hold">
                            <p:stCondLst>
                              <p:cond delay="6000"/>
                            </p:stCondLst>
                            <p:childTnLst>
                              <p:par>
                                <p:cTn id="53" presetID="4" presetClass="entr" presetSubtype="16" fill="hold" grpId="0" nodeType="afterEffect">
                                  <p:stCondLst>
                                    <p:cond delay="0"/>
                                  </p:stCondLst>
                                  <p:childTnLst>
                                    <p:set>
                                      <p:cBhvr>
                                        <p:cTn id="54" dur="1" fill="hold">
                                          <p:stCondLst>
                                            <p:cond delay="0"/>
                                          </p:stCondLst>
                                        </p:cTn>
                                        <p:tgtEl>
                                          <p:spTgt spid="69"/>
                                        </p:tgtEl>
                                        <p:attrNameLst>
                                          <p:attrName>style.visibility</p:attrName>
                                        </p:attrNameLst>
                                      </p:cBhvr>
                                      <p:to>
                                        <p:strVal val="visible"/>
                                      </p:to>
                                    </p:set>
                                    <p:animEffect transition="in" filter="box(in)">
                                      <p:cBhvr>
                                        <p:cTn id="55" dur="500"/>
                                        <p:tgtEl>
                                          <p:spTgt spid="69"/>
                                        </p:tgtEl>
                                      </p:cBhvr>
                                    </p:animEffect>
                                  </p:childTnLst>
                                </p:cTn>
                              </p:par>
                            </p:childTnLst>
                          </p:cTn>
                        </p:par>
                        <p:par>
                          <p:cTn id="56" fill="hold">
                            <p:stCondLst>
                              <p:cond delay="6500"/>
                            </p:stCondLst>
                            <p:childTnLst>
                              <p:par>
                                <p:cTn id="57" presetID="4" presetClass="entr" presetSubtype="16" fill="hold" grpId="0" nodeType="afterEffect">
                                  <p:stCondLst>
                                    <p:cond delay="0"/>
                                  </p:stCondLst>
                                  <p:childTnLst>
                                    <p:set>
                                      <p:cBhvr>
                                        <p:cTn id="58" dur="1" fill="hold">
                                          <p:stCondLst>
                                            <p:cond delay="0"/>
                                          </p:stCondLst>
                                        </p:cTn>
                                        <p:tgtEl>
                                          <p:spTgt spid="71"/>
                                        </p:tgtEl>
                                        <p:attrNameLst>
                                          <p:attrName>style.visibility</p:attrName>
                                        </p:attrNameLst>
                                      </p:cBhvr>
                                      <p:to>
                                        <p:strVal val="visible"/>
                                      </p:to>
                                    </p:set>
                                    <p:animEffect transition="in" filter="box(in)">
                                      <p:cBhvr>
                                        <p:cTn id="59" dur="500"/>
                                        <p:tgtEl>
                                          <p:spTgt spid="71"/>
                                        </p:tgtEl>
                                      </p:cBhvr>
                                    </p:animEffect>
                                  </p:childTnLst>
                                </p:cTn>
                              </p:par>
                            </p:childTnLst>
                          </p:cTn>
                        </p:par>
                        <p:par>
                          <p:cTn id="60" fill="hold">
                            <p:stCondLst>
                              <p:cond delay="7000"/>
                            </p:stCondLst>
                            <p:childTnLst>
                              <p:par>
                                <p:cTn id="61" presetID="4" presetClass="entr" presetSubtype="16" fill="hold" grpId="0" nodeType="afterEffect">
                                  <p:stCondLst>
                                    <p:cond delay="0"/>
                                  </p:stCondLst>
                                  <p:childTnLst>
                                    <p:set>
                                      <p:cBhvr>
                                        <p:cTn id="62" dur="1" fill="hold">
                                          <p:stCondLst>
                                            <p:cond delay="0"/>
                                          </p:stCondLst>
                                        </p:cTn>
                                        <p:tgtEl>
                                          <p:spTgt spid="74"/>
                                        </p:tgtEl>
                                        <p:attrNameLst>
                                          <p:attrName>style.visibility</p:attrName>
                                        </p:attrNameLst>
                                      </p:cBhvr>
                                      <p:to>
                                        <p:strVal val="visible"/>
                                      </p:to>
                                    </p:set>
                                    <p:animEffect transition="in" filter="box(in)">
                                      <p:cBhvr>
                                        <p:cTn id="63" dur="500"/>
                                        <p:tgtEl>
                                          <p:spTgt spid="74"/>
                                        </p:tgtEl>
                                      </p:cBhvr>
                                    </p:animEffect>
                                  </p:childTnLst>
                                </p:cTn>
                              </p:par>
                            </p:childTnLst>
                          </p:cTn>
                        </p:par>
                        <p:par>
                          <p:cTn id="64" fill="hold">
                            <p:stCondLst>
                              <p:cond delay="7500"/>
                            </p:stCondLst>
                            <p:childTnLst>
                              <p:par>
                                <p:cTn id="65" presetID="4" presetClass="entr" presetSubtype="16" fill="hold" grpId="0" nodeType="afterEffect">
                                  <p:stCondLst>
                                    <p:cond delay="0"/>
                                  </p:stCondLst>
                                  <p:childTnLst>
                                    <p:set>
                                      <p:cBhvr>
                                        <p:cTn id="66" dur="1" fill="hold">
                                          <p:stCondLst>
                                            <p:cond delay="0"/>
                                          </p:stCondLst>
                                        </p:cTn>
                                        <p:tgtEl>
                                          <p:spTgt spid="107"/>
                                        </p:tgtEl>
                                        <p:attrNameLst>
                                          <p:attrName>style.visibility</p:attrName>
                                        </p:attrNameLst>
                                      </p:cBhvr>
                                      <p:to>
                                        <p:strVal val="visible"/>
                                      </p:to>
                                    </p:set>
                                    <p:animEffect transition="in" filter="box(in)">
                                      <p:cBhvr>
                                        <p:cTn id="67" dur="500"/>
                                        <p:tgtEl>
                                          <p:spTgt spid="107"/>
                                        </p:tgtEl>
                                      </p:cBhvr>
                                    </p:animEffect>
                                  </p:childTnLst>
                                </p:cTn>
                              </p:par>
                            </p:childTnLst>
                          </p:cTn>
                        </p:par>
                        <p:par>
                          <p:cTn id="68" fill="hold">
                            <p:stCondLst>
                              <p:cond delay="8000"/>
                            </p:stCondLst>
                            <p:childTnLst>
                              <p:par>
                                <p:cTn id="69" presetID="4" presetClass="entr" presetSubtype="16" fill="hold" grpId="0" nodeType="afterEffect">
                                  <p:stCondLst>
                                    <p:cond delay="0"/>
                                  </p:stCondLst>
                                  <p:childTnLst>
                                    <p:set>
                                      <p:cBhvr>
                                        <p:cTn id="70" dur="1" fill="hold">
                                          <p:stCondLst>
                                            <p:cond delay="0"/>
                                          </p:stCondLst>
                                        </p:cTn>
                                        <p:tgtEl>
                                          <p:spTgt spid="76"/>
                                        </p:tgtEl>
                                        <p:attrNameLst>
                                          <p:attrName>style.visibility</p:attrName>
                                        </p:attrNameLst>
                                      </p:cBhvr>
                                      <p:to>
                                        <p:strVal val="visible"/>
                                      </p:to>
                                    </p:set>
                                    <p:animEffect transition="in" filter="box(in)">
                                      <p:cBhvr>
                                        <p:cTn id="71" dur="500"/>
                                        <p:tgtEl>
                                          <p:spTgt spid="76"/>
                                        </p:tgtEl>
                                      </p:cBhvr>
                                    </p:animEffect>
                                  </p:childTnLst>
                                </p:cTn>
                              </p:par>
                            </p:childTnLst>
                          </p:cTn>
                        </p:par>
                        <p:par>
                          <p:cTn id="72" fill="hold">
                            <p:stCondLst>
                              <p:cond delay="8500"/>
                            </p:stCondLst>
                            <p:childTnLst>
                              <p:par>
                                <p:cTn id="73" presetID="4" presetClass="entr" presetSubtype="16" fill="hold" grpId="0" nodeType="afterEffect">
                                  <p:stCondLst>
                                    <p:cond delay="0"/>
                                  </p:stCondLst>
                                  <p:childTnLst>
                                    <p:set>
                                      <p:cBhvr>
                                        <p:cTn id="74" dur="1" fill="hold">
                                          <p:stCondLst>
                                            <p:cond delay="0"/>
                                          </p:stCondLst>
                                        </p:cTn>
                                        <p:tgtEl>
                                          <p:spTgt spid="78"/>
                                        </p:tgtEl>
                                        <p:attrNameLst>
                                          <p:attrName>style.visibility</p:attrName>
                                        </p:attrNameLst>
                                      </p:cBhvr>
                                      <p:to>
                                        <p:strVal val="visible"/>
                                      </p:to>
                                    </p:set>
                                    <p:animEffect transition="in" filter="box(in)">
                                      <p:cBhvr>
                                        <p:cTn id="75" dur="500"/>
                                        <p:tgtEl>
                                          <p:spTgt spid="78"/>
                                        </p:tgtEl>
                                      </p:cBhvr>
                                    </p:animEffect>
                                  </p:childTnLst>
                                </p:cTn>
                              </p:par>
                            </p:childTnLst>
                          </p:cTn>
                        </p:par>
                        <p:par>
                          <p:cTn id="76" fill="hold">
                            <p:stCondLst>
                              <p:cond delay="9000"/>
                            </p:stCondLst>
                            <p:childTnLst>
                              <p:par>
                                <p:cTn id="77" presetID="4" presetClass="entr" presetSubtype="16" fill="hold" grpId="0" nodeType="afterEffect">
                                  <p:stCondLst>
                                    <p:cond delay="0"/>
                                  </p:stCondLst>
                                  <p:childTnLst>
                                    <p:set>
                                      <p:cBhvr>
                                        <p:cTn id="78" dur="1" fill="hold">
                                          <p:stCondLst>
                                            <p:cond delay="0"/>
                                          </p:stCondLst>
                                        </p:cTn>
                                        <p:tgtEl>
                                          <p:spTgt spid="77"/>
                                        </p:tgtEl>
                                        <p:attrNameLst>
                                          <p:attrName>style.visibility</p:attrName>
                                        </p:attrNameLst>
                                      </p:cBhvr>
                                      <p:to>
                                        <p:strVal val="visible"/>
                                      </p:to>
                                    </p:set>
                                    <p:animEffect transition="in" filter="box(in)">
                                      <p:cBhvr>
                                        <p:cTn id="79" dur="500"/>
                                        <p:tgtEl>
                                          <p:spTgt spid="77"/>
                                        </p:tgtEl>
                                      </p:cBhvr>
                                    </p:animEffect>
                                  </p:childTnLst>
                                </p:cTn>
                              </p:par>
                            </p:childTnLst>
                          </p:cTn>
                        </p:par>
                        <p:par>
                          <p:cTn id="80" fill="hold">
                            <p:stCondLst>
                              <p:cond delay="9500"/>
                            </p:stCondLst>
                            <p:childTnLst>
                              <p:par>
                                <p:cTn id="81" presetID="4" presetClass="entr" presetSubtype="16" fill="hold" grpId="0" nodeType="afterEffect">
                                  <p:stCondLst>
                                    <p:cond delay="0"/>
                                  </p:stCondLst>
                                  <p:childTnLst>
                                    <p:set>
                                      <p:cBhvr>
                                        <p:cTn id="82" dur="1" fill="hold">
                                          <p:stCondLst>
                                            <p:cond delay="0"/>
                                          </p:stCondLst>
                                        </p:cTn>
                                        <p:tgtEl>
                                          <p:spTgt spid="79"/>
                                        </p:tgtEl>
                                        <p:attrNameLst>
                                          <p:attrName>style.visibility</p:attrName>
                                        </p:attrNameLst>
                                      </p:cBhvr>
                                      <p:to>
                                        <p:strVal val="visible"/>
                                      </p:to>
                                    </p:set>
                                    <p:animEffect transition="in" filter="box(in)">
                                      <p:cBhvr>
                                        <p:cTn id="83" dur="500"/>
                                        <p:tgtEl>
                                          <p:spTgt spid="79"/>
                                        </p:tgtEl>
                                      </p:cBhvr>
                                    </p:animEffect>
                                  </p:childTnLst>
                                </p:cTn>
                              </p:par>
                            </p:childTnLst>
                          </p:cTn>
                        </p:par>
                        <p:par>
                          <p:cTn id="84" fill="hold">
                            <p:stCondLst>
                              <p:cond delay="10000"/>
                            </p:stCondLst>
                            <p:childTnLst>
                              <p:par>
                                <p:cTn id="85" presetID="4" presetClass="entr" presetSubtype="16" fill="hold" grpId="0" nodeType="afterEffect">
                                  <p:stCondLst>
                                    <p:cond delay="0"/>
                                  </p:stCondLst>
                                  <p:childTnLst>
                                    <p:set>
                                      <p:cBhvr>
                                        <p:cTn id="86" dur="1" fill="hold">
                                          <p:stCondLst>
                                            <p:cond delay="0"/>
                                          </p:stCondLst>
                                        </p:cTn>
                                        <p:tgtEl>
                                          <p:spTgt spid="84"/>
                                        </p:tgtEl>
                                        <p:attrNameLst>
                                          <p:attrName>style.visibility</p:attrName>
                                        </p:attrNameLst>
                                      </p:cBhvr>
                                      <p:to>
                                        <p:strVal val="visible"/>
                                      </p:to>
                                    </p:set>
                                    <p:animEffect transition="in" filter="box(in)">
                                      <p:cBhvr>
                                        <p:cTn id="87" dur="500"/>
                                        <p:tgtEl>
                                          <p:spTgt spid="84"/>
                                        </p:tgtEl>
                                      </p:cBhvr>
                                    </p:animEffect>
                                  </p:childTnLst>
                                </p:cTn>
                              </p:par>
                            </p:childTnLst>
                          </p:cTn>
                        </p:par>
                        <p:par>
                          <p:cTn id="88" fill="hold">
                            <p:stCondLst>
                              <p:cond delay="10500"/>
                            </p:stCondLst>
                            <p:childTnLst>
                              <p:par>
                                <p:cTn id="89" presetID="4" presetClass="entr" presetSubtype="16" fill="hold" grpId="0" nodeType="afterEffect">
                                  <p:stCondLst>
                                    <p:cond delay="0"/>
                                  </p:stCondLst>
                                  <p:childTnLst>
                                    <p:set>
                                      <p:cBhvr>
                                        <p:cTn id="90" dur="1" fill="hold">
                                          <p:stCondLst>
                                            <p:cond delay="0"/>
                                          </p:stCondLst>
                                        </p:cTn>
                                        <p:tgtEl>
                                          <p:spTgt spid="85"/>
                                        </p:tgtEl>
                                        <p:attrNameLst>
                                          <p:attrName>style.visibility</p:attrName>
                                        </p:attrNameLst>
                                      </p:cBhvr>
                                      <p:to>
                                        <p:strVal val="visible"/>
                                      </p:to>
                                    </p:set>
                                    <p:animEffect transition="in" filter="box(in)">
                                      <p:cBhvr>
                                        <p:cTn id="91" dur="500"/>
                                        <p:tgtEl>
                                          <p:spTgt spid="85"/>
                                        </p:tgtEl>
                                      </p:cBhvr>
                                    </p:animEffect>
                                  </p:childTnLst>
                                </p:cTn>
                              </p:par>
                            </p:childTnLst>
                          </p:cTn>
                        </p:par>
                        <p:par>
                          <p:cTn id="92" fill="hold">
                            <p:stCondLst>
                              <p:cond delay="11000"/>
                            </p:stCondLst>
                            <p:childTnLst>
                              <p:par>
                                <p:cTn id="93" presetID="4" presetClass="entr" presetSubtype="16" fill="hold" grpId="0" nodeType="afterEffect">
                                  <p:stCondLst>
                                    <p:cond delay="0"/>
                                  </p:stCondLst>
                                  <p:childTnLst>
                                    <p:set>
                                      <p:cBhvr>
                                        <p:cTn id="94" dur="1" fill="hold">
                                          <p:stCondLst>
                                            <p:cond delay="0"/>
                                          </p:stCondLst>
                                        </p:cTn>
                                        <p:tgtEl>
                                          <p:spTgt spid="87"/>
                                        </p:tgtEl>
                                        <p:attrNameLst>
                                          <p:attrName>style.visibility</p:attrName>
                                        </p:attrNameLst>
                                      </p:cBhvr>
                                      <p:to>
                                        <p:strVal val="visible"/>
                                      </p:to>
                                    </p:set>
                                    <p:animEffect transition="in" filter="box(in)">
                                      <p:cBhvr>
                                        <p:cTn id="95" dur="500"/>
                                        <p:tgtEl>
                                          <p:spTgt spid="87"/>
                                        </p:tgtEl>
                                      </p:cBhvr>
                                    </p:animEffect>
                                  </p:childTnLst>
                                </p:cTn>
                              </p:par>
                            </p:childTnLst>
                          </p:cTn>
                        </p:par>
                        <p:par>
                          <p:cTn id="96" fill="hold">
                            <p:stCondLst>
                              <p:cond delay="11500"/>
                            </p:stCondLst>
                            <p:childTnLst>
                              <p:par>
                                <p:cTn id="97" presetID="4" presetClass="entr" presetSubtype="16" fill="hold" grpId="0" nodeType="afterEffect">
                                  <p:stCondLst>
                                    <p:cond delay="0"/>
                                  </p:stCondLst>
                                  <p:childTnLst>
                                    <p:set>
                                      <p:cBhvr>
                                        <p:cTn id="98" dur="1" fill="hold">
                                          <p:stCondLst>
                                            <p:cond delay="0"/>
                                          </p:stCondLst>
                                        </p:cTn>
                                        <p:tgtEl>
                                          <p:spTgt spid="90"/>
                                        </p:tgtEl>
                                        <p:attrNameLst>
                                          <p:attrName>style.visibility</p:attrName>
                                        </p:attrNameLst>
                                      </p:cBhvr>
                                      <p:to>
                                        <p:strVal val="visible"/>
                                      </p:to>
                                    </p:set>
                                    <p:animEffect transition="in" filter="box(in)">
                                      <p:cBhvr>
                                        <p:cTn id="99" dur="500"/>
                                        <p:tgtEl>
                                          <p:spTgt spid="90"/>
                                        </p:tgtEl>
                                      </p:cBhvr>
                                    </p:animEffect>
                                  </p:childTnLst>
                                </p:cTn>
                              </p:par>
                            </p:childTnLst>
                          </p:cTn>
                        </p:par>
                        <p:par>
                          <p:cTn id="100" fill="hold">
                            <p:stCondLst>
                              <p:cond delay="12000"/>
                            </p:stCondLst>
                            <p:childTnLst>
                              <p:par>
                                <p:cTn id="101" presetID="4" presetClass="entr" presetSubtype="16" fill="hold" grpId="0" nodeType="afterEffect">
                                  <p:stCondLst>
                                    <p:cond delay="0"/>
                                  </p:stCondLst>
                                  <p:childTnLst>
                                    <p:set>
                                      <p:cBhvr>
                                        <p:cTn id="102" dur="1" fill="hold">
                                          <p:stCondLst>
                                            <p:cond delay="0"/>
                                          </p:stCondLst>
                                        </p:cTn>
                                        <p:tgtEl>
                                          <p:spTgt spid="91"/>
                                        </p:tgtEl>
                                        <p:attrNameLst>
                                          <p:attrName>style.visibility</p:attrName>
                                        </p:attrNameLst>
                                      </p:cBhvr>
                                      <p:to>
                                        <p:strVal val="visible"/>
                                      </p:to>
                                    </p:set>
                                    <p:animEffect transition="in" filter="box(in)">
                                      <p:cBhvr>
                                        <p:cTn id="103" dur="500"/>
                                        <p:tgtEl>
                                          <p:spTgt spid="91"/>
                                        </p:tgtEl>
                                      </p:cBhvr>
                                    </p:animEffect>
                                  </p:childTnLst>
                                </p:cTn>
                              </p:par>
                            </p:childTnLst>
                          </p:cTn>
                        </p:par>
                        <p:par>
                          <p:cTn id="104" fill="hold">
                            <p:stCondLst>
                              <p:cond delay="12500"/>
                            </p:stCondLst>
                            <p:childTnLst>
                              <p:par>
                                <p:cTn id="105" presetID="4" presetClass="entr" presetSubtype="16" fill="hold" grpId="0" nodeType="afterEffect">
                                  <p:stCondLst>
                                    <p:cond delay="0"/>
                                  </p:stCondLst>
                                  <p:childTnLst>
                                    <p:set>
                                      <p:cBhvr>
                                        <p:cTn id="106" dur="1" fill="hold">
                                          <p:stCondLst>
                                            <p:cond delay="0"/>
                                          </p:stCondLst>
                                        </p:cTn>
                                        <p:tgtEl>
                                          <p:spTgt spid="93"/>
                                        </p:tgtEl>
                                        <p:attrNameLst>
                                          <p:attrName>style.visibility</p:attrName>
                                        </p:attrNameLst>
                                      </p:cBhvr>
                                      <p:to>
                                        <p:strVal val="visible"/>
                                      </p:to>
                                    </p:set>
                                    <p:animEffect transition="in" filter="box(in)">
                                      <p:cBhvr>
                                        <p:cTn id="107" dur="500"/>
                                        <p:tgtEl>
                                          <p:spTgt spid="93"/>
                                        </p:tgtEl>
                                      </p:cBhvr>
                                    </p:animEffect>
                                  </p:childTnLst>
                                </p:cTn>
                              </p:par>
                            </p:childTnLst>
                          </p:cTn>
                        </p:par>
                        <p:par>
                          <p:cTn id="108" fill="hold">
                            <p:stCondLst>
                              <p:cond delay="13000"/>
                            </p:stCondLst>
                            <p:childTnLst>
                              <p:par>
                                <p:cTn id="109" presetID="4" presetClass="entr" presetSubtype="16" fill="hold" grpId="0" nodeType="afterEffect">
                                  <p:stCondLst>
                                    <p:cond delay="0"/>
                                  </p:stCondLst>
                                  <p:childTnLst>
                                    <p:set>
                                      <p:cBhvr>
                                        <p:cTn id="110" dur="1" fill="hold">
                                          <p:stCondLst>
                                            <p:cond delay="0"/>
                                          </p:stCondLst>
                                        </p:cTn>
                                        <p:tgtEl>
                                          <p:spTgt spid="96"/>
                                        </p:tgtEl>
                                        <p:attrNameLst>
                                          <p:attrName>style.visibility</p:attrName>
                                        </p:attrNameLst>
                                      </p:cBhvr>
                                      <p:to>
                                        <p:strVal val="visible"/>
                                      </p:to>
                                    </p:set>
                                    <p:animEffect transition="in" filter="box(in)">
                                      <p:cBhvr>
                                        <p:cTn id="111" dur="500"/>
                                        <p:tgtEl>
                                          <p:spTgt spid="96"/>
                                        </p:tgtEl>
                                      </p:cBhvr>
                                    </p:animEffect>
                                  </p:childTnLst>
                                </p:cTn>
                              </p:par>
                            </p:childTnLst>
                          </p:cTn>
                        </p:par>
                        <p:par>
                          <p:cTn id="112" fill="hold">
                            <p:stCondLst>
                              <p:cond delay="13500"/>
                            </p:stCondLst>
                            <p:childTnLst>
                              <p:par>
                                <p:cTn id="113" presetID="4" presetClass="entr" presetSubtype="16" fill="hold" grpId="0" nodeType="afterEffect">
                                  <p:stCondLst>
                                    <p:cond delay="0"/>
                                  </p:stCondLst>
                                  <p:childTnLst>
                                    <p:set>
                                      <p:cBhvr>
                                        <p:cTn id="114" dur="1" fill="hold">
                                          <p:stCondLst>
                                            <p:cond delay="0"/>
                                          </p:stCondLst>
                                        </p:cTn>
                                        <p:tgtEl>
                                          <p:spTgt spid="98"/>
                                        </p:tgtEl>
                                        <p:attrNameLst>
                                          <p:attrName>style.visibility</p:attrName>
                                        </p:attrNameLst>
                                      </p:cBhvr>
                                      <p:to>
                                        <p:strVal val="visible"/>
                                      </p:to>
                                    </p:set>
                                    <p:animEffect transition="in" filter="box(in)">
                                      <p:cBhvr>
                                        <p:cTn id="115" dur="500"/>
                                        <p:tgtEl>
                                          <p:spTgt spid="98"/>
                                        </p:tgtEl>
                                      </p:cBhvr>
                                    </p:animEffect>
                                  </p:childTnLst>
                                </p:cTn>
                              </p:par>
                            </p:childTnLst>
                          </p:cTn>
                        </p:par>
                        <p:par>
                          <p:cTn id="116" fill="hold">
                            <p:stCondLst>
                              <p:cond delay="14000"/>
                            </p:stCondLst>
                            <p:childTnLst>
                              <p:par>
                                <p:cTn id="117" presetID="4" presetClass="entr" presetSubtype="16" fill="hold" grpId="0" nodeType="afterEffect">
                                  <p:stCondLst>
                                    <p:cond delay="0"/>
                                  </p:stCondLst>
                                  <p:childTnLst>
                                    <p:set>
                                      <p:cBhvr>
                                        <p:cTn id="118" dur="1" fill="hold">
                                          <p:stCondLst>
                                            <p:cond delay="0"/>
                                          </p:stCondLst>
                                        </p:cTn>
                                        <p:tgtEl>
                                          <p:spTgt spid="101"/>
                                        </p:tgtEl>
                                        <p:attrNameLst>
                                          <p:attrName>style.visibility</p:attrName>
                                        </p:attrNameLst>
                                      </p:cBhvr>
                                      <p:to>
                                        <p:strVal val="visible"/>
                                      </p:to>
                                    </p:set>
                                    <p:animEffect transition="in" filter="box(in)">
                                      <p:cBhvr>
                                        <p:cTn id="119" dur="500"/>
                                        <p:tgtEl>
                                          <p:spTgt spid="101"/>
                                        </p:tgtEl>
                                      </p:cBhvr>
                                    </p:animEffect>
                                  </p:childTnLst>
                                </p:cTn>
                              </p:par>
                            </p:childTnLst>
                          </p:cTn>
                        </p:par>
                        <p:par>
                          <p:cTn id="120" fill="hold">
                            <p:stCondLst>
                              <p:cond delay="14500"/>
                            </p:stCondLst>
                            <p:childTnLst>
                              <p:par>
                                <p:cTn id="121" presetID="4" presetClass="entr" presetSubtype="16" fill="hold" grpId="0" nodeType="afterEffect">
                                  <p:stCondLst>
                                    <p:cond delay="0"/>
                                  </p:stCondLst>
                                  <p:childTnLst>
                                    <p:set>
                                      <p:cBhvr>
                                        <p:cTn id="122" dur="1" fill="hold">
                                          <p:stCondLst>
                                            <p:cond delay="0"/>
                                          </p:stCondLst>
                                        </p:cTn>
                                        <p:tgtEl>
                                          <p:spTgt spid="102"/>
                                        </p:tgtEl>
                                        <p:attrNameLst>
                                          <p:attrName>style.visibility</p:attrName>
                                        </p:attrNameLst>
                                      </p:cBhvr>
                                      <p:to>
                                        <p:strVal val="visible"/>
                                      </p:to>
                                    </p:set>
                                    <p:animEffect transition="in" filter="box(in)">
                                      <p:cBhvr>
                                        <p:cTn id="123" dur="500"/>
                                        <p:tgtEl>
                                          <p:spTgt spid="102"/>
                                        </p:tgtEl>
                                      </p:cBhvr>
                                    </p:animEffect>
                                  </p:childTnLst>
                                </p:cTn>
                              </p:par>
                            </p:childTnLst>
                          </p:cTn>
                        </p:par>
                        <p:par>
                          <p:cTn id="124" fill="hold">
                            <p:stCondLst>
                              <p:cond delay="15000"/>
                            </p:stCondLst>
                            <p:childTnLst>
                              <p:par>
                                <p:cTn id="125" presetID="4" presetClass="entr" presetSubtype="16" fill="hold" grpId="0" nodeType="afterEffect">
                                  <p:stCondLst>
                                    <p:cond delay="0"/>
                                  </p:stCondLst>
                                  <p:childTnLst>
                                    <p:set>
                                      <p:cBhvr>
                                        <p:cTn id="126" dur="1" fill="hold">
                                          <p:stCondLst>
                                            <p:cond delay="0"/>
                                          </p:stCondLst>
                                        </p:cTn>
                                        <p:tgtEl>
                                          <p:spTgt spid="105"/>
                                        </p:tgtEl>
                                        <p:attrNameLst>
                                          <p:attrName>style.visibility</p:attrName>
                                        </p:attrNameLst>
                                      </p:cBhvr>
                                      <p:to>
                                        <p:strVal val="visible"/>
                                      </p:to>
                                    </p:set>
                                    <p:animEffect transition="in" filter="box(in)">
                                      <p:cBhvr>
                                        <p:cTn id="127" dur="500"/>
                                        <p:tgtEl>
                                          <p:spTgt spid="105"/>
                                        </p:tgtEl>
                                      </p:cBhvr>
                                    </p:animEffect>
                                  </p:childTnLst>
                                </p:cTn>
                              </p:par>
                            </p:childTnLst>
                          </p:cTn>
                        </p:par>
                        <p:par>
                          <p:cTn id="128" fill="hold">
                            <p:stCondLst>
                              <p:cond delay="15500"/>
                            </p:stCondLst>
                            <p:childTnLst>
                              <p:par>
                                <p:cTn id="129" presetID="4" presetClass="entr" presetSubtype="16" fill="hold" grpId="0" nodeType="afterEffect">
                                  <p:stCondLst>
                                    <p:cond delay="0"/>
                                  </p:stCondLst>
                                  <p:childTnLst>
                                    <p:set>
                                      <p:cBhvr>
                                        <p:cTn id="130" dur="1" fill="hold">
                                          <p:stCondLst>
                                            <p:cond delay="0"/>
                                          </p:stCondLst>
                                        </p:cTn>
                                        <p:tgtEl>
                                          <p:spTgt spid="103"/>
                                        </p:tgtEl>
                                        <p:attrNameLst>
                                          <p:attrName>style.visibility</p:attrName>
                                        </p:attrNameLst>
                                      </p:cBhvr>
                                      <p:to>
                                        <p:strVal val="visible"/>
                                      </p:to>
                                    </p:set>
                                    <p:animEffect transition="in" filter="box(in)">
                                      <p:cBhvr>
                                        <p:cTn id="131" dur="500"/>
                                        <p:tgtEl>
                                          <p:spTgt spid="103"/>
                                        </p:tgtEl>
                                      </p:cBhvr>
                                    </p:animEffect>
                                  </p:childTnLst>
                                </p:cTn>
                              </p:par>
                            </p:childTnLst>
                          </p:cTn>
                        </p:par>
                        <p:par>
                          <p:cTn id="132" fill="hold">
                            <p:stCondLst>
                              <p:cond delay="16000"/>
                            </p:stCondLst>
                            <p:childTnLst>
                              <p:par>
                                <p:cTn id="133" presetID="4" presetClass="entr" presetSubtype="16" fill="hold" grpId="0" nodeType="afterEffect">
                                  <p:stCondLst>
                                    <p:cond delay="0"/>
                                  </p:stCondLst>
                                  <p:childTnLst>
                                    <p:set>
                                      <p:cBhvr>
                                        <p:cTn id="134" dur="1" fill="hold">
                                          <p:stCondLst>
                                            <p:cond delay="0"/>
                                          </p:stCondLst>
                                        </p:cTn>
                                        <p:tgtEl>
                                          <p:spTgt spid="104"/>
                                        </p:tgtEl>
                                        <p:attrNameLst>
                                          <p:attrName>style.visibility</p:attrName>
                                        </p:attrNameLst>
                                      </p:cBhvr>
                                      <p:to>
                                        <p:strVal val="visible"/>
                                      </p:to>
                                    </p:set>
                                    <p:animEffect transition="in" filter="box(in)">
                                      <p:cBhvr>
                                        <p:cTn id="135" dur="500"/>
                                        <p:tgtEl>
                                          <p:spTgt spid="104"/>
                                        </p:tgtEl>
                                      </p:cBhvr>
                                    </p:animEffect>
                                  </p:childTnLst>
                                </p:cTn>
                              </p:par>
                            </p:childTnLst>
                          </p:cTn>
                        </p:par>
                        <p:par>
                          <p:cTn id="136" fill="hold">
                            <p:stCondLst>
                              <p:cond delay="16500"/>
                            </p:stCondLst>
                            <p:childTnLst>
                              <p:par>
                                <p:cTn id="137" presetID="4" presetClass="entr" presetSubtype="16" fill="hold" grpId="0" nodeType="afterEffect">
                                  <p:stCondLst>
                                    <p:cond delay="0"/>
                                  </p:stCondLst>
                                  <p:childTnLst>
                                    <p:set>
                                      <p:cBhvr>
                                        <p:cTn id="138" dur="1" fill="hold">
                                          <p:stCondLst>
                                            <p:cond delay="0"/>
                                          </p:stCondLst>
                                        </p:cTn>
                                        <p:tgtEl>
                                          <p:spTgt spid="106"/>
                                        </p:tgtEl>
                                        <p:attrNameLst>
                                          <p:attrName>style.visibility</p:attrName>
                                        </p:attrNameLst>
                                      </p:cBhvr>
                                      <p:to>
                                        <p:strVal val="visible"/>
                                      </p:to>
                                    </p:set>
                                    <p:animEffect transition="in" filter="box(in)">
                                      <p:cBhvr>
                                        <p:cTn id="139" dur="500"/>
                                        <p:tgtEl>
                                          <p:spTgt spid="1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53" grpId="0" animBg="1"/>
      <p:bldP spid="54" grpId="0" animBg="1"/>
      <p:bldP spid="55" grpId="0" animBg="1"/>
      <p:bldP spid="56" grpId="0" animBg="1"/>
      <p:bldP spid="57" grpId="0" animBg="1"/>
      <p:bldP spid="58" grpId="0" animBg="1"/>
      <p:bldP spid="59" grpId="0" animBg="1"/>
      <p:bldP spid="60" grpId="0" animBg="1"/>
      <p:bldP spid="61" grpId="0" animBg="1"/>
      <p:bldP spid="63" grpId="0" animBg="1"/>
      <p:bldP spid="65" grpId="0" animBg="1"/>
      <p:bldP spid="69" grpId="0" animBg="1"/>
      <p:bldP spid="71" grpId="0" animBg="1"/>
      <p:bldP spid="74" grpId="0" animBg="1"/>
      <p:bldP spid="76" grpId="0" animBg="1"/>
      <p:bldP spid="77" grpId="0" animBg="1"/>
      <p:bldP spid="78" grpId="0" animBg="1"/>
      <p:bldP spid="79" grpId="0" animBg="1"/>
      <p:bldP spid="84" grpId="0" animBg="1"/>
      <p:bldP spid="85" grpId="0" animBg="1"/>
      <p:bldP spid="87" grpId="0" animBg="1"/>
      <p:bldP spid="90" grpId="0" animBg="1"/>
      <p:bldP spid="91" grpId="0" animBg="1"/>
      <p:bldP spid="93" grpId="0" animBg="1"/>
      <p:bldP spid="96" grpId="0" animBg="1"/>
      <p:bldP spid="98" grpId="0" animBg="1"/>
      <p:bldP spid="101" grpId="0" animBg="1"/>
      <p:bldP spid="102" grpId="0" animBg="1"/>
      <p:bldP spid="103" grpId="0" animBg="1"/>
      <p:bldP spid="104" grpId="0" animBg="1"/>
      <p:bldP spid="105" grpId="0" animBg="1"/>
      <p:bldP spid="106" grpId="0" animBg="1"/>
      <p:bldP spid="10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ChangeArrowheads="1"/>
          </p:cNvSpPr>
          <p:nvPr>
            <p:ph type="title"/>
          </p:nvPr>
        </p:nvSpPr>
        <p:spPr>
          <a:xfrm>
            <a:off x="2590800" y="76200"/>
            <a:ext cx="6172200" cy="1447800"/>
          </a:xfrm>
        </p:spPr>
        <p:txBody>
          <a:bodyPr/>
          <a:lstStyle/>
          <a:p>
            <a:r>
              <a:rPr lang="en-US" b="1" dirty="0" smtClean="0">
                <a:solidFill>
                  <a:srgbClr val="990000"/>
                </a:solidFill>
                <a:effectLst>
                  <a:outerShdw blurRad="38100" dist="38100" dir="2700000" algn="tl">
                    <a:srgbClr val="000000">
                      <a:alpha val="43137"/>
                    </a:srgbClr>
                  </a:outerShdw>
                </a:effectLst>
                <a:latin typeface="Tahoma" pitchFamily="34" charset="0"/>
                <a:cs typeface="Tahoma" pitchFamily="34" charset="0"/>
              </a:rPr>
              <a:t>Value of the Lament Psalms</a:t>
            </a:r>
            <a:endParaRPr lang="en-US" b="1" dirty="0">
              <a:solidFill>
                <a:srgbClr val="990000"/>
              </a:solidFill>
              <a:effectLst>
                <a:outerShdw blurRad="38100" dist="38100" dir="2700000" algn="tl">
                  <a:srgbClr val="000000">
                    <a:alpha val="43137"/>
                  </a:srgbClr>
                </a:outerShdw>
              </a:effectLst>
              <a:latin typeface="Tahoma" pitchFamily="34" charset="0"/>
              <a:cs typeface="Tahoma" pitchFamily="34" charset="0"/>
            </a:endParaRPr>
          </a:p>
        </p:txBody>
      </p:sp>
      <p:pic>
        <p:nvPicPr>
          <p:cNvPr id="4" name="Picture 4" descr="http://tgcministry.net/images/White-Tailed%20Deer%20Drinking.jpg"/>
          <p:cNvPicPr>
            <a:picLocks noChangeAspect="1" noChangeArrowheads="1"/>
          </p:cNvPicPr>
          <p:nvPr/>
        </p:nvPicPr>
        <p:blipFill>
          <a:blip r:embed="rId2"/>
          <a:srcRect r="4110"/>
          <a:stretch>
            <a:fillRect/>
          </a:stretch>
        </p:blipFill>
        <p:spPr bwMode="auto">
          <a:xfrm>
            <a:off x="0" y="0"/>
            <a:ext cx="2286000" cy="1600200"/>
          </a:xfrm>
          <a:prstGeom prst="rect">
            <a:avLst/>
          </a:prstGeom>
          <a:noFill/>
        </p:spPr>
      </p:pic>
      <p:sp>
        <p:nvSpPr>
          <p:cNvPr id="6" name="Rounded Rectangle 5"/>
          <p:cNvSpPr/>
          <p:nvPr/>
        </p:nvSpPr>
        <p:spPr bwMode="auto">
          <a:xfrm>
            <a:off x="457200" y="1905000"/>
            <a:ext cx="6477000" cy="2286000"/>
          </a:xfrm>
          <a:prstGeom prst="roundRect">
            <a:avLst/>
          </a:prstGeom>
          <a:blipFill>
            <a:blip r:embed="rId3"/>
            <a:tile tx="0" ty="0" sx="100000" sy="100000" flip="none" algn="tl"/>
          </a:blipFill>
          <a:ln w="9525" cap="flat" cmpd="sng" algn="ctr">
            <a:solidFill>
              <a:schemeClr val="tx1"/>
            </a:solidFill>
            <a:prstDash val="solid"/>
            <a:round/>
            <a:headEnd type="none" w="med" len="med"/>
            <a:tailEnd type="none" w="med" len="med"/>
          </a:ln>
          <a:effectLst>
            <a:softEdge rad="127000"/>
          </a:effectLst>
        </p:spPr>
        <p:txBody>
          <a:bodyPr vert="horz" wrap="square" lIns="91440" tIns="45720" rIns="91440" bIns="45720" numCol="1" rtlCol="0" anchor="t" anchorCtr="0" compatLnSpc="1">
            <a:prstTxWarp prst="textNoShape">
              <a:avLst/>
            </a:prstTxWarp>
          </a:bodyPr>
          <a:lstStyle/>
          <a:p>
            <a:pPr marL="0" lvl="1" algn="ctr"/>
            <a:r>
              <a:rPr lang="en-US"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a:t>
            </a:r>
            <a:r>
              <a:rPr lang="en-US"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As we probe the Psalms together, our ultimate purpose is not to increase our knowledge of ancient customs and poetic forms; we are studying to know God better through his Word.” </a:t>
            </a:r>
            <a:r>
              <a:rPr lang="en-US" sz="14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[Longman, 15]</a:t>
            </a:r>
            <a:endParaRPr lang="en-US" sz="28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endParaRPr>
          </a:p>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endParaRPr>
          </a:p>
        </p:txBody>
      </p:sp>
      <p:sp>
        <p:nvSpPr>
          <p:cNvPr id="7" name="Rounded Rectangle 6"/>
          <p:cNvSpPr/>
          <p:nvPr/>
        </p:nvSpPr>
        <p:spPr bwMode="auto">
          <a:xfrm>
            <a:off x="1371600" y="4343400"/>
            <a:ext cx="7391400" cy="2286000"/>
          </a:xfrm>
          <a:prstGeom prst="roundRect">
            <a:avLst/>
          </a:prstGeom>
          <a:blipFill>
            <a:blip r:embed="rId3"/>
            <a:tile tx="0" ty="0" sx="100000" sy="100000" flip="none" algn="tl"/>
          </a:blipFill>
          <a:ln w="9525" cap="flat" cmpd="sng" algn="ctr">
            <a:solidFill>
              <a:schemeClr val="tx1"/>
            </a:solidFill>
            <a:prstDash val="solid"/>
            <a:round/>
            <a:headEnd type="none" w="med" len="med"/>
            <a:tailEnd type="none" w="med" len="med"/>
          </a:ln>
          <a:effectLst>
            <a:softEdge rad="127000"/>
          </a:effectLst>
        </p:spPr>
        <p:txBody>
          <a:bodyPr vert="horz" wrap="square" lIns="91440" tIns="45720" rIns="91440" bIns="45720" numCol="1" rtlCol="0" anchor="t" anchorCtr="0" compatLnSpc="1">
            <a:prstTxWarp prst="textNoShape">
              <a:avLst/>
            </a:prstTxWarp>
          </a:bodyPr>
          <a:lstStyle/>
          <a:p>
            <a:pPr marL="0" lvl="1" algn="ctr"/>
            <a:r>
              <a:rPr lang="en-US" sz="20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“The lives of obedient Christians are always fulfilling, but never easy. As Christians, we have something which the world lacks – Christ who brings meaning to our lives. </a:t>
            </a:r>
            <a:r>
              <a:rPr lang="en-US" sz="2000" b="1" u="sng"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Nonetheless, as long as we are in the world we will confront hostility, frustration, fear and danger</a:t>
            </a:r>
            <a:r>
              <a:rPr lang="en-US" sz="20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  </a:t>
            </a:r>
            <a:r>
              <a:rPr lang="en-US" sz="16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[Longman, 133; emphasis mine - </a:t>
            </a:r>
            <a:r>
              <a:rPr lang="en-US" sz="1600" b="1" dirty="0" err="1" smtClean="0">
                <a:solidFill>
                  <a:schemeClr val="bg1"/>
                </a:solidFill>
                <a:effectLst>
                  <a:outerShdw blurRad="38100" dist="38100" dir="2700000" algn="tl">
                    <a:srgbClr val="000000">
                      <a:alpha val="43137"/>
                    </a:srgbClr>
                  </a:outerShdw>
                </a:effectLst>
                <a:latin typeface="Tahoma" pitchFamily="34" charset="0"/>
                <a:cs typeface="Tahoma" pitchFamily="34" charset="0"/>
              </a:rPr>
              <a:t>asd</a:t>
            </a:r>
            <a:r>
              <a:rPr lang="en-US" sz="16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a:t>
            </a:r>
            <a:endParaRPr lang="en-US" b="1" dirty="0" smtClean="0">
              <a:solidFill>
                <a:schemeClr val="bg1"/>
              </a:solidFill>
              <a:effectLst>
                <a:outerShdw blurRad="38100" dist="38100" dir="2700000" algn="tl">
                  <a:srgbClr val="000000">
                    <a:alpha val="43137"/>
                  </a:srgbClr>
                </a:outerShdw>
              </a:effectLst>
              <a:latin typeface="Tahoma" pitchFamily="34" charset="0"/>
              <a:cs typeface="Tahoma" pitchFamily="34" charset="0"/>
            </a:endParaRPr>
          </a:p>
          <a:p>
            <a:pPr marL="0" marR="0" indent="0" algn="ctr" defTabSz="914400" rtl="0" eaLnBrk="0" fontAlgn="base" latinLnBrk="0" hangingPunct="0">
              <a:lnSpc>
                <a:spcPct val="100000"/>
              </a:lnSpc>
              <a:spcBef>
                <a:spcPct val="0"/>
              </a:spcBef>
              <a:spcAft>
                <a:spcPct val="0"/>
              </a:spcAft>
              <a:buClrTx/>
              <a:buSzTx/>
              <a:buFontTx/>
              <a:buNone/>
              <a:tabLst/>
            </a:pPr>
            <a:endParaRPr kumimoji="0" lang="en-US" sz="20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9" presetClass="entr" presetSubtype="0" accel="100000" fill="hold" grpId="0" nodeType="afterEffect">
                                  <p:stCondLst>
                                    <p:cond delay="0"/>
                                  </p:stCondLst>
                                  <p:childTnLst>
                                    <p:set>
                                      <p:cBhvr>
                                        <p:cTn id="6" dur="1" fill="hold">
                                          <p:stCondLst>
                                            <p:cond delay="0"/>
                                          </p:stCondLst>
                                        </p:cTn>
                                        <p:tgtEl>
                                          <p:spTgt spid="147458"/>
                                        </p:tgtEl>
                                        <p:attrNameLst>
                                          <p:attrName>style.visibility</p:attrName>
                                        </p:attrNameLst>
                                      </p:cBhvr>
                                      <p:to>
                                        <p:strVal val="visible"/>
                                      </p:to>
                                    </p:set>
                                    <p:anim calcmode="lin" valueType="num">
                                      <p:cBhvr>
                                        <p:cTn id="7" dur="1000" fill="hold"/>
                                        <p:tgtEl>
                                          <p:spTgt spid="147458"/>
                                        </p:tgtEl>
                                        <p:attrNameLst>
                                          <p:attrName>ppt_h</p:attrName>
                                        </p:attrNameLst>
                                      </p:cBhvr>
                                      <p:tavLst>
                                        <p:tav tm="0">
                                          <p:val>
                                            <p:strVal val="#ppt_h/20"/>
                                          </p:val>
                                        </p:tav>
                                        <p:tav tm="50000">
                                          <p:val>
                                            <p:strVal val="#ppt_h/20"/>
                                          </p:val>
                                        </p:tav>
                                        <p:tav tm="100000">
                                          <p:val>
                                            <p:strVal val="#ppt_h"/>
                                          </p:val>
                                        </p:tav>
                                      </p:tavLst>
                                    </p:anim>
                                    <p:anim calcmode="lin" valueType="num">
                                      <p:cBhvr>
                                        <p:cTn id="8" dur="1000" fill="hold"/>
                                        <p:tgtEl>
                                          <p:spTgt spid="147458"/>
                                        </p:tgtEl>
                                        <p:attrNameLst>
                                          <p:attrName>ppt_w</p:attrName>
                                        </p:attrNameLst>
                                      </p:cBhvr>
                                      <p:tavLst>
                                        <p:tav tm="0">
                                          <p:val>
                                            <p:strVal val="#ppt_w+.3"/>
                                          </p:val>
                                        </p:tav>
                                        <p:tav tm="50000">
                                          <p:val>
                                            <p:strVal val="#ppt_w+.3"/>
                                          </p:val>
                                        </p:tav>
                                        <p:tav tm="100000">
                                          <p:val>
                                            <p:strVal val="#ppt_w"/>
                                          </p:val>
                                        </p:tav>
                                      </p:tavLst>
                                    </p:anim>
                                    <p:anim calcmode="lin" valueType="num">
                                      <p:cBhvr>
                                        <p:cTn id="9" dur="1000" fill="hold"/>
                                        <p:tgtEl>
                                          <p:spTgt spid="147458"/>
                                        </p:tgtEl>
                                        <p:attrNameLst>
                                          <p:attrName>ppt_x</p:attrName>
                                        </p:attrNameLst>
                                      </p:cBhvr>
                                      <p:tavLst>
                                        <p:tav tm="0">
                                          <p:val>
                                            <p:strVal val="#ppt_x-.3"/>
                                          </p:val>
                                        </p:tav>
                                        <p:tav tm="50000">
                                          <p:val>
                                            <p:strVal val="#ppt_x"/>
                                          </p:val>
                                        </p:tav>
                                        <p:tav tm="100000">
                                          <p:val>
                                            <p:strVal val="#ppt_x"/>
                                          </p:val>
                                        </p:tav>
                                      </p:tavLst>
                                    </p:anim>
                                    <p:anim calcmode="lin" valueType="num">
                                      <p:cBhvr>
                                        <p:cTn id="10" dur="1000" fill="hold"/>
                                        <p:tgtEl>
                                          <p:spTgt spid="147458"/>
                                        </p:tgtEl>
                                        <p:attrNameLst>
                                          <p:attrName>ppt_y</p:attrName>
                                        </p:attrNameLst>
                                      </p:cBhvr>
                                      <p:tavLst>
                                        <p:tav tm="0">
                                          <p:val>
                                            <p:strVal val="#ppt_y"/>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16" presetClass="entr" presetSubtype="37"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arn(outVertical)">
                                      <p:cBhvr>
                                        <p:cTn id="15" dur="10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37"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barn(outVertical)">
                                      <p:cBhvr>
                                        <p:cTn id="20"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7458" grpId="0"/>
      <p:bldP spid="6" grpId="0" animBg="1"/>
      <p:bldP spid="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ChangeArrowheads="1"/>
          </p:cNvSpPr>
          <p:nvPr>
            <p:ph type="title"/>
          </p:nvPr>
        </p:nvSpPr>
        <p:spPr>
          <a:xfrm>
            <a:off x="2590800" y="76200"/>
            <a:ext cx="6172200" cy="1447800"/>
          </a:xfrm>
        </p:spPr>
        <p:txBody>
          <a:bodyPr/>
          <a:lstStyle/>
          <a:p>
            <a:r>
              <a:rPr lang="en-US" b="1" dirty="0" smtClean="0">
                <a:solidFill>
                  <a:srgbClr val="990000"/>
                </a:solidFill>
                <a:effectLst>
                  <a:outerShdw blurRad="38100" dist="38100" dir="2700000" algn="tl">
                    <a:srgbClr val="000000">
                      <a:alpha val="43137"/>
                    </a:srgbClr>
                  </a:outerShdw>
                </a:effectLst>
                <a:latin typeface="Tahoma" pitchFamily="34" charset="0"/>
                <a:cs typeface="Tahoma" pitchFamily="34" charset="0"/>
              </a:rPr>
              <a:t>Value of the Lament Psalms</a:t>
            </a:r>
            <a:endParaRPr lang="en-US" b="1" dirty="0">
              <a:solidFill>
                <a:srgbClr val="990000"/>
              </a:solidFill>
              <a:effectLst>
                <a:outerShdw blurRad="38100" dist="38100" dir="2700000" algn="tl">
                  <a:srgbClr val="000000">
                    <a:alpha val="43137"/>
                  </a:srgbClr>
                </a:outerShdw>
              </a:effectLst>
              <a:latin typeface="Tahoma" pitchFamily="34" charset="0"/>
              <a:cs typeface="Tahoma" pitchFamily="34" charset="0"/>
            </a:endParaRPr>
          </a:p>
        </p:txBody>
      </p:sp>
      <p:pic>
        <p:nvPicPr>
          <p:cNvPr id="4" name="Picture 4" descr="http://tgcministry.net/images/White-Tailed%20Deer%20Drinking.jpg"/>
          <p:cNvPicPr>
            <a:picLocks noChangeAspect="1" noChangeArrowheads="1"/>
          </p:cNvPicPr>
          <p:nvPr/>
        </p:nvPicPr>
        <p:blipFill>
          <a:blip r:embed="rId2"/>
          <a:srcRect r="4110"/>
          <a:stretch>
            <a:fillRect/>
          </a:stretch>
        </p:blipFill>
        <p:spPr bwMode="auto">
          <a:xfrm>
            <a:off x="0" y="0"/>
            <a:ext cx="2286000" cy="1600200"/>
          </a:xfrm>
          <a:prstGeom prst="rect">
            <a:avLst/>
          </a:prstGeom>
          <a:noFill/>
        </p:spPr>
      </p:pic>
      <p:sp>
        <p:nvSpPr>
          <p:cNvPr id="7" name="Rounded Rectangle 6"/>
          <p:cNvSpPr/>
          <p:nvPr/>
        </p:nvSpPr>
        <p:spPr bwMode="auto">
          <a:xfrm>
            <a:off x="914400" y="4648200"/>
            <a:ext cx="7391400" cy="1828800"/>
          </a:xfrm>
          <a:prstGeom prst="roundRect">
            <a:avLst/>
          </a:prstGeom>
          <a:blipFill>
            <a:blip r:embed="rId3"/>
            <a:tile tx="0" ty="0" sx="100000" sy="100000" flip="none" algn="tl"/>
          </a:blipFill>
          <a:ln w="9525" cap="flat" cmpd="sng" algn="ctr">
            <a:solidFill>
              <a:schemeClr val="tx1"/>
            </a:solidFill>
            <a:prstDash val="solid"/>
            <a:round/>
            <a:headEnd type="none" w="med" len="med"/>
            <a:tailEnd type="none" w="med" len="med"/>
          </a:ln>
          <a:effectLst>
            <a:softEdge rad="127000"/>
          </a:effectLst>
        </p:spPr>
        <p:txBody>
          <a:bodyPr vert="horz" wrap="square" lIns="91440" tIns="45720" rIns="91440" bIns="45720" numCol="1" rtlCol="0" anchor="t" anchorCtr="0" compatLnSpc="1">
            <a:prstTxWarp prst="textNoShape">
              <a:avLst/>
            </a:prstTxWarp>
          </a:bodyPr>
          <a:lstStyle/>
          <a:p>
            <a:pPr marL="0" lvl="1" algn="ctr"/>
            <a:r>
              <a:rPr lang="en-US" sz="20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“While the general language of the laments causes difficulty in identifying the specific crisis behind the laments, it has the advantage of making the texts relevant to different people in a variety of crises.”  [</a:t>
            </a:r>
            <a:r>
              <a:rPr lang="en-US" sz="2000" b="1" dirty="0" err="1" smtClean="0">
                <a:solidFill>
                  <a:schemeClr val="bg1"/>
                </a:solidFill>
                <a:effectLst>
                  <a:outerShdw blurRad="38100" dist="38100" dir="2700000" algn="tl">
                    <a:srgbClr val="000000">
                      <a:alpha val="43137"/>
                    </a:srgbClr>
                  </a:outerShdw>
                </a:effectLst>
                <a:latin typeface="Tahoma" pitchFamily="34" charset="0"/>
                <a:cs typeface="Tahoma" pitchFamily="34" charset="0"/>
              </a:rPr>
              <a:t>Bellinger</a:t>
            </a:r>
            <a:r>
              <a:rPr lang="en-US" sz="20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 47; emphasis mine - </a:t>
            </a:r>
            <a:r>
              <a:rPr lang="en-US" sz="2000" b="1" dirty="0" err="1" smtClean="0">
                <a:solidFill>
                  <a:schemeClr val="bg1"/>
                </a:solidFill>
                <a:effectLst>
                  <a:outerShdw blurRad="38100" dist="38100" dir="2700000" algn="tl">
                    <a:srgbClr val="000000">
                      <a:alpha val="43137"/>
                    </a:srgbClr>
                  </a:outerShdw>
                </a:effectLst>
                <a:latin typeface="Tahoma" pitchFamily="34" charset="0"/>
                <a:cs typeface="Tahoma" pitchFamily="34" charset="0"/>
              </a:rPr>
              <a:t>asd</a:t>
            </a:r>
            <a:r>
              <a:rPr lang="en-US" sz="20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a:t>
            </a:r>
            <a:endParaRPr lang="en-US" b="1" dirty="0" smtClean="0">
              <a:solidFill>
                <a:schemeClr val="bg1"/>
              </a:solidFill>
              <a:effectLst>
                <a:outerShdw blurRad="38100" dist="38100" dir="2700000" algn="tl">
                  <a:srgbClr val="000000">
                    <a:alpha val="43137"/>
                  </a:srgbClr>
                </a:outerShdw>
              </a:effectLst>
              <a:latin typeface="Tahoma" pitchFamily="34" charset="0"/>
              <a:cs typeface="Tahoma" pitchFamily="34" charset="0"/>
            </a:endParaRPr>
          </a:p>
        </p:txBody>
      </p:sp>
      <p:sp>
        <p:nvSpPr>
          <p:cNvPr id="8" name="Content Placeholder 2"/>
          <p:cNvSpPr>
            <a:spLocks noGrp="1"/>
          </p:cNvSpPr>
          <p:nvPr>
            <p:ph idx="1"/>
          </p:nvPr>
        </p:nvSpPr>
        <p:spPr>
          <a:xfrm>
            <a:off x="228600" y="1981200"/>
            <a:ext cx="8763000" cy="2362200"/>
          </a:xfrm>
        </p:spPr>
        <p:txBody>
          <a:bodyPr/>
          <a:lstStyle/>
          <a:p>
            <a:pPr>
              <a:buClr>
                <a:schemeClr val="bg1"/>
              </a:buClr>
            </a:pPr>
            <a:r>
              <a:rPr lang="en-US" sz="2800" b="1" dirty="0" smtClean="0">
                <a:solidFill>
                  <a:srgbClr val="008000"/>
                </a:solidFill>
                <a:effectLst>
                  <a:outerShdw blurRad="38100" dist="38100" dir="2700000" algn="tl">
                    <a:srgbClr val="000000">
                      <a:alpha val="43137"/>
                    </a:srgbClr>
                  </a:outerShdw>
                </a:effectLst>
                <a:latin typeface="Tahoma" pitchFamily="34" charset="0"/>
                <a:cs typeface="Tahoma" pitchFamily="34" charset="0"/>
              </a:rPr>
              <a:t>We can relate to them.</a:t>
            </a:r>
          </a:p>
          <a:p>
            <a:pPr lvl="1">
              <a:buClr>
                <a:schemeClr val="bg1"/>
              </a:buClr>
            </a:pPr>
            <a:r>
              <a:rPr lang="en-US" sz="2400" b="1" dirty="0" smtClean="0">
                <a:solidFill>
                  <a:srgbClr val="008000"/>
                </a:solidFill>
                <a:effectLst>
                  <a:outerShdw blurRad="38100" dist="38100" dir="2700000" algn="tl">
                    <a:srgbClr val="000000">
                      <a:alpha val="43137"/>
                    </a:srgbClr>
                  </a:outerShdw>
                </a:effectLst>
                <a:latin typeface="Tahoma" pitchFamily="34" charset="0"/>
                <a:cs typeface="Tahoma" pitchFamily="34" charset="0"/>
              </a:rPr>
              <a:t>We also confront crises in our lives.</a:t>
            </a:r>
          </a:p>
          <a:p>
            <a:pPr lvl="1">
              <a:buClr>
                <a:schemeClr val="bg1"/>
              </a:buClr>
            </a:pPr>
            <a:r>
              <a:rPr lang="en-US" sz="2400" b="1" dirty="0" smtClean="0">
                <a:solidFill>
                  <a:srgbClr val="008000"/>
                </a:solidFill>
                <a:effectLst>
                  <a:outerShdw blurRad="38100" dist="38100" dir="2700000" algn="tl">
                    <a:srgbClr val="000000">
                      <a:alpha val="43137"/>
                    </a:srgbClr>
                  </a:outerShdw>
                </a:effectLst>
                <a:latin typeface="Tahoma" pitchFamily="34" charset="0"/>
                <a:cs typeface="Tahoma" pitchFamily="34" charset="0"/>
              </a:rPr>
              <a:t>The psalmists are vague in their descriptions of the nature of their crises. </a:t>
            </a:r>
          </a:p>
          <a:p>
            <a:pPr lvl="1">
              <a:buClr>
                <a:schemeClr val="bg1"/>
              </a:buClr>
            </a:pPr>
            <a:r>
              <a:rPr lang="en-US" sz="2400" b="1" dirty="0" smtClean="0">
                <a:solidFill>
                  <a:srgbClr val="008000"/>
                </a:solidFill>
                <a:effectLst>
                  <a:outerShdw blurRad="38100" dist="38100" dir="2700000" algn="tl">
                    <a:srgbClr val="000000">
                      <a:alpha val="43137"/>
                    </a:srgbClr>
                  </a:outerShdw>
                </a:effectLst>
                <a:latin typeface="Tahoma" pitchFamily="34" charset="0"/>
                <a:cs typeface="Tahoma" pitchFamily="34" charset="0"/>
              </a:rPr>
              <a:t>Who are the enemies?</a:t>
            </a:r>
            <a:endParaRPr lang="en-US" sz="2800" b="1" dirty="0" smtClean="0">
              <a:solidFill>
                <a:srgbClr val="008000"/>
              </a:solidFill>
              <a:effectLst>
                <a:outerShdw blurRad="38100" dist="38100" dir="2700000" algn="tl">
                  <a:srgbClr val="000000">
                    <a:alpha val="43137"/>
                  </a:srgbClr>
                </a:outerShdw>
              </a:effectLst>
              <a:latin typeface="Tahoma" pitchFamily="34" charset="0"/>
              <a:cs typeface="Tahoma" pitchFamily="34" charset="0"/>
            </a:endParaRPr>
          </a:p>
          <a:p>
            <a:pPr>
              <a:buClr>
                <a:schemeClr val="bg1"/>
              </a:buClr>
            </a:pPr>
            <a:endParaRPr lang="en-US" sz="2800" b="1" dirty="0">
              <a:solidFill>
                <a:srgbClr val="990000"/>
              </a:solidFill>
              <a:effectLst>
                <a:outerShdw blurRad="38100" dist="38100" dir="2700000" algn="tl">
                  <a:srgbClr val="000000">
                    <a:alpha val="43137"/>
                  </a:srgbClr>
                </a:outerShdw>
              </a:effectLst>
              <a:latin typeface="Tahoma" pitchFamily="34" charset="0"/>
              <a:cs typeface="Tahoma" pitchFamily="34"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Effect transition="in" filter="wipe(left)">
                                      <p:cBhvr>
                                        <p:cTn id="7" dur="1000"/>
                                        <p:tgtEl>
                                          <p:spTgt spid="8">
                                            <p:txEl>
                                              <p:pRg st="2" end="2"/>
                                            </p:txEl>
                                          </p:spTgt>
                                        </p:tgtEl>
                                      </p:cBhvr>
                                    </p:animEffect>
                                  </p:childTnLst>
                                </p:cTn>
                              </p:par>
                              <p:par>
                                <p:cTn id="8" presetID="22" presetClass="entr" presetSubtype="8" fill="hold" nodeType="withEffect">
                                  <p:stCondLst>
                                    <p:cond delay="0"/>
                                  </p:stCondLst>
                                  <p:childTnLst>
                                    <p:set>
                                      <p:cBhvr>
                                        <p:cTn id="9" dur="1" fill="hold">
                                          <p:stCondLst>
                                            <p:cond delay="0"/>
                                          </p:stCondLst>
                                        </p:cTn>
                                        <p:tgtEl>
                                          <p:spTgt spid="8">
                                            <p:txEl>
                                              <p:pRg st="3" end="3"/>
                                            </p:txEl>
                                          </p:spTgt>
                                        </p:tgtEl>
                                        <p:attrNameLst>
                                          <p:attrName>style.visibility</p:attrName>
                                        </p:attrNameLst>
                                      </p:cBhvr>
                                      <p:to>
                                        <p:strVal val="visible"/>
                                      </p:to>
                                    </p:set>
                                    <p:animEffect transition="in" filter="wipe(left)">
                                      <p:cBhvr>
                                        <p:cTn id="10" dur="1000"/>
                                        <p:tgtEl>
                                          <p:spTgt spid="8">
                                            <p:txEl>
                                              <p:pRg st="3" end="3"/>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37"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barn(outVertical)">
                                      <p:cBhvr>
                                        <p:cTn id="15"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ChangeArrowheads="1"/>
          </p:cNvSpPr>
          <p:nvPr>
            <p:ph type="title"/>
          </p:nvPr>
        </p:nvSpPr>
        <p:spPr>
          <a:xfrm>
            <a:off x="2590800" y="76200"/>
            <a:ext cx="6172200" cy="1447800"/>
          </a:xfrm>
        </p:spPr>
        <p:txBody>
          <a:bodyPr/>
          <a:lstStyle/>
          <a:p>
            <a:r>
              <a:rPr lang="en-US" b="1" dirty="0" smtClean="0">
                <a:solidFill>
                  <a:srgbClr val="990000"/>
                </a:solidFill>
                <a:effectLst>
                  <a:outerShdw blurRad="38100" dist="38100" dir="2700000" algn="tl">
                    <a:srgbClr val="000000">
                      <a:alpha val="43137"/>
                    </a:srgbClr>
                  </a:outerShdw>
                </a:effectLst>
                <a:latin typeface="Tahoma" pitchFamily="34" charset="0"/>
                <a:cs typeface="Tahoma" pitchFamily="34" charset="0"/>
              </a:rPr>
              <a:t>Value of the Lament Psalms</a:t>
            </a:r>
            <a:endParaRPr lang="en-US" b="1" dirty="0">
              <a:solidFill>
                <a:srgbClr val="990000"/>
              </a:solidFill>
              <a:effectLst>
                <a:outerShdw blurRad="38100" dist="38100" dir="2700000" algn="tl">
                  <a:srgbClr val="000000">
                    <a:alpha val="43137"/>
                  </a:srgbClr>
                </a:outerShdw>
              </a:effectLst>
              <a:latin typeface="Tahoma" pitchFamily="34" charset="0"/>
              <a:cs typeface="Tahoma" pitchFamily="34" charset="0"/>
            </a:endParaRPr>
          </a:p>
        </p:txBody>
      </p:sp>
      <p:pic>
        <p:nvPicPr>
          <p:cNvPr id="4" name="Picture 4" descr="http://tgcministry.net/images/White-Tailed%20Deer%20Drinking.jpg"/>
          <p:cNvPicPr>
            <a:picLocks noChangeAspect="1" noChangeArrowheads="1"/>
          </p:cNvPicPr>
          <p:nvPr/>
        </p:nvPicPr>
        <p:blipFill>
          <a:blip r:embed="rId2"/>
          <a:srcRect r="4110"/>
          <a:stretch>
            <a:fillRect/>
          </a:stretch>
        </p:blipFill>
        <p:spPr bwMode="auto">
          <a:xfrm>
            <a:off x="0" y="0"/>
            <a:ext cx="2286000" cy="1600200"/>
          </a:xfrm>
          <a:prstGeom prst="rect">
            <a:avLst/>
          </a:prstGeom>
          <a:noFill/>
        </p:spPr>
      </p:pic>
      <p:sp>
        <p:nvSpPr>
          <p:cNvPr id="7" name="Rounded Rectangle 6"/>
          <p:cNvSpPr/>
          <p:nvPr/>
        </p:nvSpPr>
        <p:spPr bwMode="auto">
          <a:xfrm>
            <a:off x="914400" y="4648200"/>
            <a:ext cx="7391400" cy="1828800"/>
          </a:xfrm>
          <a:prstGeom prst="roundRect">
            <a:avLst/>
          </a:prstGeom>
          <a:blipFill>
            <a:blip r:embed="rId3"/>
            <a:tile tx="0" ty="0" sx="100000" sy="100000" flip="none" algn="tl"/>
          </a:blipFill>
          <a:ln w="9525" cap="flat" cmpd="sng" algn="ctr">
            <a:solidFill>
              <a:schemeClr val="tx1"/>
            </a:solidFill>
            <a:prstDash val="solid"/>
            <a:round/>
            <a:headEnd type="none" w="med" len="med"/>
            <a:tailEnd type="none" w="med" len="med"/>
          </a:ln>
          <a:effectLst>
            <a:softEdge rad="127000"/>
          </a:effectLst>
        </p:spPr>
        <p:txBody>
          <a:bodyPr vert="horz" wrap="square" lIns="91440" tIns="45720" rIns="91440" bIns="45720" numCol="1" rtlCol="0" anchor="t" anchorCtr="0" compatLnSpc="1">
            <a:prstTxWarp prst="textNoShape">
              <a:avLst/>
            </a:prstTxWarp>
          </a:bodyPr>
          <a:lstStyle/>
          <a:p>
            <a:pPr marL="0" lvl="1" algn="ctr"/>
            <a:r>
              <a:rPr lang="en-US" sz="20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“In </a:t>
            </a:r>
            <a:r>
              <a:rPr lang="en-US" sz="20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most cases the references are vague, and we have every reason to believe they are so intentionally. The psalms are </a:t>
            </a:r>
            <a:r>
              <a:rPr lang="en-US" sz="2000" b="1" u="sng"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purposefully</a:t>
            </a:r>
            <a:r>
              <a:rPr lang="en-US" sz="20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 [emphasis mine – </a:t>
            </a:r>
            <a:r>
              <a:rPr lang="en-US" sz="2000" b="1" dirty="0" err="1" smtClean="0">
                <a:solidFill>
                  <a:schemeClr val="bg1"/>
                </a:solidFill>
                <a:effectLst>
                  <a:outerShdw blurRad="38100" dist="38100" dir="2700000" algn="tl">
                    <a:srgbClr val="000000">
                      <a:alpha val="43137"/>
                    </a:srgbClr>
                  </a:outerShdw>
                </a:effectLst>
                <a:latin typeface="Tahoma" pitchFamily="34" charset="0"/>
                <a:cs typeface="Tahoma" pitchFamily="34" charset="0"/>
              </a:rPr>
              <a:t>asd</a:t>
            </a:r>
            <a:r>
              <a:rPr lang="en-US" sz="20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 vague in reference to historical events so that they can be used in a variety of situations.”  [Longman, 27</a:t>
            </a:r>
            <a:r>
              <a:rPr lang="en-US" sz="20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a:t>
            </a:r>
            <a:endParaRPr lang="en-US" sz="20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endParaRPr>
          </a:p>
        </p:txBody>
      </p:sp>
      <p:sp>
        <p:nvSpPr>
          <p:cNvPr id="8" name="Content Placeholder 2"/>
          <p:cNvSpPr>
            <a:spLocks noGrp="1"/>
          </p:cNvSpPr>
          <p:nvPr>
            <p:ph idx="1"/>
          </p:nvPr>
        </p:nvSpPr>
        <p:spPr>
          <a:xfrm>
            <a:off x="228600" y="1981200"/>
            <a:ext cx="8763000" cy="2362200"/>
          </a:xfrm>
        </p:spPr>
        <p:txBody>
          <a:bodyPr/>
          <a:lstStyle/>
          <a:p>
            <a:pPr>
              <a:buClr>
                <a:schemeClr val="bg1"/>
              </a:buClr>
            </a:pPr>
            <a:r>
              <a:rPr lang="en-US" sz="2800" b="1" dirty="0" smtClean="0">
                <a:solidFill>
                  <a:srgbClr val="008000"/>
                </a:solidFill>
                <a:effectLst>
                  <a:outerShdw blurRad="38100" dist="38100" dir="2700000" algn="tl">
                    <a:srgbClr val="000000">
                      <a:alpha val="43137"/>
                    </a:srgbClr>
                  </a:outerShdw>
                </a:effectLst>
                <a:latin typeface="Tahoma" pitchFamily="34" charset="0"/>
                <a:cs typeface="Tahoma" pitchFamily="34" charset="0"/>
              </a:rPr>
              <a:t>We can relate to them.</a:t>
            </a:r>
          </a:p>
          <a:p>
            <a:pPr lvl="1">
              <a:buClr>
                <a:schemeClr val="bg1"/>
              </a:buClr>
            </a:pPr>
            <a:r>
              <a:rPr lang="en-US" sz="2400" b="1" dirty="0" smtClean="0">
                <a:solidFill>
                  <a:srgbClr val="008000"/>
                </a:solidFill>
                <a:effectLst>
                  <a:outerShdw blurRad="38100" dist="38100" dir="2700000" algn="tl">
                    <a:srgbClr val="000000">
                      <a:alpha val="43137"/>
                    </a:srgbClr>
                  </a:outerShdw>
                </a:effectLst>
                <a:latin typeface="Tahoma" pitchFamily="34" charset="0"/>
                <a:cs typeface="Tahoma" pitchFamily="34" charset="0"/>
              </a:rPr>
              <a:t>We also confront crises in our lives.</a:t>
            </a:r>
          </a:p>
          <a:p>
            <a:pPr lvl="1">
              <a:buClr>
                <a:schemeClr val="bg1"/>
              </a:buClr>
            </a:pPr>
            <a:r>
              <a:rPr lang="en-US" sz="2400" b="1" dirty="0" smtClean="0">
                <a:solidFill>
                  <a:srgbClr val="008000"/>
                </a:solidFill>
                <a:effectLst>
                  <a:outerShdw blurRad="38100" dist="38100" dir="2700000" algn="tl">
                    <a:srgbClr val="000000">
                      <a:alpha val="43137"/>
                    </a:srgbClr>
                  </a:outerShdw>
                </a:effectLst>
                <a:latin typeface="Tahoma" pitchFamily="34" charset="0"/>
                <a:cs typeface="Tahoma" pitchFamily="34" charset="0"/>
              </a:rPr>
              <a:t>The psalmists are vague in their descriptions of the nature of their crises. </a:t>
            </a:r>
          </a:p>
          <a:p>
            <a:pPr lvl="1">
              <a:buClr>
                <a:schemeClr val="bg1"/>
              </a:buClr>
            </a:pPr>
            <a:r>
              <a:rPr lang="en-US" sz="2400" b="1" dirty="0" smtClean="0">
                <a:solidFill>
                  <a:srgbClr val="008000"/>
                </a:solidFill>
                <a:effectLst>
                  <a:outerShdw blurRad="38100" dist="38100" dir="2700000" algn="tl">
                    <a:srgbClr val="000000">
                      <a:alpha val="43137"/>
                    </a:srgbClr>
                  </a:outerShdw>
                </a:effectLst>
                <a:latin typeface="Tahoma" pitchFamily="34" charset="0"/>
                <a:cs typeface="Tahoma" pitchFamily="34" charset="0"/>
              </a:rPr>
              <a:t>Who are the enemies?</a:t>
            </a:r>
            <a:endParaRPr lang="en-US" sz="2800" b="1" dirty="0" smtClean="0">
              <a:solidFill>
                <a:srgbClr val="008000"/>
              </a:solidFill>
              <a:effectLst>
                <a:outerShdw blurRad="38100" dist="38100" dir="2700000" algn="tl">
                  <a:srgbClr val="000000">
                    <a:alpha val="43137"/>
                  </a:srgbClr>
                </a:outerShdw>
              </a:effectLst>
              <a:latin typeface="Tahoma" pitchFamily="34" charset="0"/>
              <a:cs typeface="Tahoma" pitchFamily="34" charset="0"/>
            </a:endParaRPr>
          </a:p>
          <a:p>
            <a:pPr>
              <a:buClr>
                <a:schemeClr val="bg1"/>
              </a:buClr>
            </a:pPr>
            <a:endParaRPr lang="en-US" sz="2800" b="1" dirty="0">
              <a:solidFill>
                <a:srgbClr val="008000"/>
              </a:solidFill>
              <a:effectLst>
                <a:outerShdw blurRad="38100" dist="38100" dir="2700000" algn="tl">
                  <a:srgbClr val="000000">
                    <a:alpha val="43137"/>
                  </a:srgbClr>
                </a:outerShdw>
              </a:effectLst>
              <a:latin typeface="Tahoma" pitchFamily="34" charset="0"/>
              <a:cs typeface="Tahoma" pitchFamily="34"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outVertical)">
                                      <p:cBhvr>
                                        <p:cTn id="7"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ChangeArrowheads="1"/>
          </p:cNvSpPr>
          <p:nvPr>
            <p:ph type="title"/>
          </p:nvPr>
        </p:nvSpPr>
        <p:spPr>
          <a:xfrm>
            <a:off x="2590800" y="76200"/>
            <a:ext cx="6172200" cy="1447800"/>
          </a:xfrm>
        </p:spPr>
        <p:txBody>
          <a:bodyPr/>
          <a:lstStyle/>
          <a:p>
            <a:r>
              <a:rPr lang="en-US" b="1" dirty="0" smtClean="0">
                <a:solidFill>
                  <a:srgbClr val="990000"/>
                </a:solidFill>
                <a:effectLst>
                  <a:outerShdw blurRad="38100" dist="38100" dir="2700000" algn="tl">
                    <a:srgbClr val="000000">
                      <a:alpha val="43137"/>
                    </a:srgbClr>
                  </a:outerShdw>
                </a:effectLst>
                <a:latin typeface="Tahoma" pitchFamily="34" charset="0"/>
                <a:cs typeface="Tahoma" pitchFamily="34" charset="0"/>
              </a:rPr>
              <a:t>Value of the Lament Psalms</a:t>
            </a:r>
            <a:endParaRPr lang="en-US" b="1" dirty="0">
              <a:solidFill>
                <a:srgbClr val="990000"/>
              </a:solidFill>
              <a:effectLst>
                <a:outerShdw blurRad="38100" dist="38100" dir="2700000" algn="tl">
                  <a:srgbClr val="000000">
                    <a:alpha val="43137"/>
                  </a:srgbClr>
                </a:outerShdw>
              </a:effectLst>
              <a:latin typeface="Tahoma" pitchFamily="34" charset="0"/>
              <a:cs typeface="Tahoma" pitchFamily="34" charset="0"/>
            </a:endParaRPr>
          </a:p>
        </p:txBody>
      </p:sp>
      <p:pic>
        <p:nvPicPr>
          <p:cNvPr id="4" name="Picture 4" descr="http://tgcministry.net/images/White-Tailed%20Deer%20Drinking.jpg"/>
          <p:cNvPicPr>
            <a:picLocks noChangeAspect="1" noChangeArrowheads="1"/>
          </p:cNvPicPr>
          <p:nvPr/>
        </p:nvPicPr>
        <p:blipFill>
          <a:blip r:embed="rId2"/>
          <a:srcRect r="4110"/>
          <a:stretch>
            <a:fillRect/>
          </a:stretch>
        </p:blipFill>
        <p:spPr bwMode="auto">
          <a:xfrm>
            <a:off x="0" y="0"/>
            <a:ext cx="2286000" cy="1600200"/>
          </a:xfrm>
          <a:prstGeom prst="rect">
            <a:avLst/>
          </a:prstGeom>
          <a:noFill/>
        </p:spPr>
      </p:pic>
      <p:graphicFrame>
        <p:nvGraphicFramePr>
          <p:cNvPr id="5" name="Diagram 4"/>
          <p:cNvGraphicFramePr/>
          <p:nvPr/>
        </p:nvGraphicFramePr>
        <p:xfrm>
          <a:off x="381000" y="1676400"/>
          <a:ext cx="8458200" cy="5029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up)">
                                      <p:cBhvr>
                                        <p:cTn id="7"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ChangeArrowheads="1"/>
          </p:cNvSpPr>
          <p:nvPr>
            <p:ph type="title"/>
          </p:nvPr>
        </p:nvSpPr>
        <p:spPr>
          <a:xfrm>
            <a:off x="2590800" y="76200"/>
            <a:ext cx="6172200" cy="1447800"/>
          </a:xfrm>
        </p:spPr>
        <p:txBody>
          <a:bodyPr/>
          <a:lstStyle/>
          <a:p>
            <a:r>
              <a:rPr lang="en-US" b="1" dirty="0" smtClean="0">
                <a:solidFill>
                  <a:srgbClr val="990000"/>
                </a:solidFill>
                <a:effectLst>
                  <a:outerShdw blurRad="38100" dist="38100" dir="2700000" algn="tl">
                    <a:srgbClr val="000000">
                      <a:alpha val="43137"/>
                    </a:srgbClr>
                  </a:outerShdw>
                </a:effectLst>
                <a:latin typeface="Tahoma" pitchFamily="34" charset="0"/>
                <a:cs typeface="Tahoma" pitchFamily="34" charset="0"/>
              </a:rPr>
              <a:t>Value of the Lament Psalms</a:t>
            </a:r>
            <a:endParaRPr lang="en-US" b="1" dirty="0">
              <a:solidFill>
                <a:srgbClr val="990000"/>
              </a:solidFill>
              <a:effectLst>
                <a:outerShdw blurRad="38100" dist="38100" dir="2700000" algn="tl">
                  <a:srgbClr val="000000">
                    <a:alpha val="43137"/>
                  </a:srgbClr>
                </a:outerShdw>
              </a:effectLst>
              <a:latin typeface="Tahoma" pitchFamily="34" charset="0"/>
              <a:cs typeface="Tahoma" pitchFamily="34" charset="0"/>
            </a:endParaRPr>
          </a:p>
        </p:txBody>
      </p:sp>
      <p:pic>
        <p:nvPicPr>
          <p:cNvPr id="4" name="Picture 4" descr="http://tgcministry.net/images/White-Tailed%20Deer%20Drinking.jpg"/>
          <p:cNvPicPr>
            <a:picLocks noChangeAspect="1" noChangeArrowheads="1"/>
          </p:cNvPicPr>
          <p:nvPr/>
        </p:nvPicPr>
        <p:blipFill>
          <a:blip r:embed="rId2"/>
          <a:srcRect r="4110"/>
          <a:stretch>
            <a:fillRect/>
          </a:stretch>
        </p:blipFill>
        <p:spPr bwMode="auto">
          <a:xfrm>
            <a:off x="0" y="0"/>
            <a:ext cx="2286000" cy="1600200"/>
          </a:xfrm>
          <a:prstGeom prst="rect">
            <a:avLst/>
          </a:prstGeom>
          <a:noFill/>
        </p:spPr>
      </p:pic>
      <p:graphicFrame>
        <p:nvGraphicFramePr>
          <p:cNvPr id="5" name="Diagram 4"/>
          <p:cNvGraphicFramePr/>
          <p:nvPr/>
        </p:nvGraphicFramePr>
        <p:xfrm>
          <a:off x="381000" y="1600200"/>
          <a:ext cx="8763000" cy="5029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up)">
                                      <p:cBhvr>
                                        <p:cTn id="7"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ChangeArrowheads="1"/>
          </p:cNvSpPr>
          <p:nvPr>
            <p:ph type="title"/>
          </p:nvPr>
        </p:nvSpPr>
        <p:spPr>
          <a:xfrm>
            <a:off x="2590800" y="76200"/>
            <a:ext cx="6172200" cy="1447800"/>
          </a:xfrm>
        </p:spPr>
        <p:txBody>
          <a:bodyPr/>
          <a:lstStyle/>
          <a:p>
            <a:r>
              <a:rPr lang="en-US" b="1" dirty="0" smtClean="0">
                <a:solidFill>
                  <a:srgbClr val="990000"/>
                </a:solidFill>
                <a:effectLst>
                  <a:outerShdw blurRad="38100" dist="38100" dir="2700000" algn="tl">
                    <a:srgbClr val="000000">
                      <a:alpha val="43137"/>
                    </a:srgbClr>
                  </a:outerShdw>
                </a:effectLst>
                <a:latin typeface="Tahoma" pitchFamily="34" charset="0"/>
                <a:cs typeface="Tahoma" pitchFamily="34" charset="0"/>
              </a:rPr>
              <a:t>Value of the Lament Psalms</a:t>
            </a:r>
            <a:endParaRPr lang="en-US" b="1" dirty="0">
              <a:solidFill>
                <a:srgbClr val="990000"/>
              </a:solidFill>
              <a:effectLst>
                <a:outerShdw blurRad="38100" dist="38100" dir="2700000" algn="tl">
                  <a:srgbClr val="000000">
                    <a:alpha val="43137"/>
                  </a:srgbClr>
                </a:outerShdw>
              </a:effectLst>
              <a:latin typeface="Tahoma" pitchFamily="34" charset="0"/>
              <a:cs typeface="Tahoma" pitchFamily="34" charset="0"/>
            </a:endParaRPr>
          </a:p>
        </p:txBody>
      </p:sp>
      <p:pic>
        <p:nvPicPr>
          <p:cNvPr id="4" name="Picture 4" descr="http://tgcministry.net/images/White-Tailed%20Deer%20Drinking.jpg"/>
          <p:cNvPicPr>
            <a:picLocks noChangeAspect="1" noChangeArrowheads="1"/>
          </p:cNvPicPr>
          <p:nvPr/>
        </p:nvPicPr>
        <p:blipFill>
          <a:blip r:embed="rId2"/>
          <a:srcRect r="4110"/>
          <a:stretch>
            <a:fillRect/>
          </a:stretch>
        </p:blipFill>
        <p:spPr bwMode="auto">
          <a:xfrm>
            <a:off x="0" y="0"/>
            <a:ext cx="2286000" cy="1600200"/>
          </a:xfrm>
          <a:prstGeom prst="rect">
            <a:avLst/>
          </a:prstGeom>
          <a:noFill/>
        </p:spPr>
      </p:pic>
      <p:graphicFrame>
        <p:nvGraphicFramePr>
          <p:cNvPr id="5" name="Diagram 4"/>
          <p:cNvGraphicFramePr/>
          <p:nvPr/>
        </p:nvGraphicFramePr>
        <p:xfrm>
          <a:off x="381000" y="1828800"/>
          <a:ext cx="8458200" cy="4953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graphicEl>
                                              <a:dgm id="{9454EB8E-8047-47FC-886B-895B851D37D8}"/>
                                            </p:graphicEl>
                                          </p:spTgt>
                                        </p:tgtEl>
                                        <p:attrNameLst>
                                          <p:attrName>style.visibility</p:attrName>
                                        </p:attrNameLst>
                                      </p:cBhvr>
                                      <p:to>
                                        <p:strVal val="visible"/>
                                      </p:to>
                                    </p:set>
                                    <p:animEffect transition="in" filter="wipe(left)">
                                      <p:cBhvr>
                                        <p:cTn id="7" dur="500"/>
                                        <p:tgtEl>
                                          <p:spTgt spid="5">
                                            <p:graphicEl>
                                              <a:dgm id="{9454EB8E-8047-47FC-886B-895B851D37D8}"/>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
                                            <p:graphicEl>
                                              <a:dgm id="{878C4AA9-7C89-414C-9A74-226FA45063ED}"/>
                                            </p:graphicEl>
                                          </p:spTgt>
                                        </p:tgtEl>
                                        <p:attrNameLst>
                                          <p:attrName>style.visibility</p:attrName>
                                        </p:attrNameLst>
                                      </p:cBhvr>
                                      <p:to>
                                        <p:strVal val="visible"/>
                                      </p:to>
                                    </p:set>
                                    <p:animEffect transition="in" filter="wipe(left)">
                                      <p:cBhvr>
                                        <p:cTn id="12" dur="500"/>
                                        <p:tgtEl>
                                          <p:spTgt spid="5">
                                            <p:graphicEl>
                                              <a:dgm id="{878C4AA9-7C89-414C-9A74-226FA45063ED}"/>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lvlOne"/>
        </p:bldSub>
      </p:bldGraphic>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7772400" cy="1143000"/>
          </a:xfrm>
        </p:spPr>
        <p:txBody>
          <a:bodyPr/>
          <a:lstStyle/>
          <a:p>
            <a:r>
              <a:rPr lang="en-US" b="1" dirty="0" smtClean="0">
                <a:solidFill>
                  <a:srgbClr val="990000"/>
                </a:solidFill>
                <a:effectLst>
                  <a:outerShdw blurRad="38100" dist="38100" dir="2700000" algn="tl">
                    <a:srgbClr val="000000">
                      <a:alpha val="43137"/>
                    </a:srgbClr>
                  </a:outerShdw>
                </a:effectLst>
                <a:latin typeface="Tahoma" pitchFamily="34" charset="0"/>
                <a:cs typeface="Tahoma" pitchFamily="34" charset="0"/>
              </a:rPr>
              <a:t>In the opening prayer…</a:t>
            </a:r>
            <a:endParaRPr lang="en-US" b="1" dirty="0">
              <a:solidFill>
                <a:srgbClr val="990000"/>
              </a:solidFill>
              <a:effectLst>
                <a:outerShdw blurRad="38100" dist="38100" dir="2700000" algn="tl">
                  <a:srgbClr val="000000">
                    <a:alpha val="43137"/>
                  </a:srgbClr>
                </a:outerShdw>
              </a:effectLst>
              <a:latin typeface="Tahoma" pitchFamily="34" charset="0"/>
              <a:cs typeface="Tahoma" pitchFamily="34" charset="0"/>
            </a:endParaRPr>
          </a:p>
        </p:txBody>
      </p:sp>
      <p:pic>
        <p:nvPicPr>
          <p:cNvPr id="1026" name="Picture 2" descr="http://www.myjesusblog.com/Images/Praying-Man.jpg"/>
          <p:cNvPicPr>
            <a:picLocks noChangeAspect="1" noChangeArrowheads="1"/>
          </p:cNvPicPr>
          <p:nvPr/>
        </p:nvPicPr>
        <p:blipFill>
          <a:blip r:embed="rId2"/>
          <a:srcRect/>
          <a:stretch>
            <a:fillRect/>
          </a:stretch>
        </p:blipFill>
        <p:spPr bwMode="auto">
          <a:xfrm>
            <a:off x="228600" y="1600200"/>
            <a:ext cx="3209925" cy="4819650"/>
          </a:xfrm>
          <a:prstGeom prst="rect">
            <a:avLst/>
          </a:prstGeom>
          <a:noFill/>
        </p:spPr>
      </p:pic>
      <p:sp>
        <p:nvSpPr>
          <p:cNvPr id="4" name="Rounded Rectangle 3"/>
          <p:cNvSpPr/>
          <p:nvPr/>
        </p:nvSpPr>
        <p:spPr bwMode="auto">
          <a:xfrm>
            <a:off x="3962400" y="1981200"/>
            <a:ext cx="4572000" cy="3962400"/>
          </a:xfrm>
          <a:prstGeom prst="roundRect">
            <a:avLst/>
          </a:prstGeom>
          <a:solidFill>
            <a:srgbClr val="FFFF00"/>
          </a:solidFill>
          <a:ln w="9525" cap="flat" cmpd="sng" algn="ctr">
            <a:solidFill>
              <a:schemeClr val="tx1"/>
            </a:solidFill>
            <a:prstDash val="solid"/>
            <a:round/>
            <a:headEnd type="none" w="med" len="med"/>
            <a:tailEnd type="none" w="med" len="med"/>
          </a:ln>
          <a:effectLst>
            <a:glow rad="228600">
              <a:schemeClr val="accent6">
                <a:satMod val="175000"/>
                <a:alpha val="40000"/>
              </a:schemeClr>
            </a:glow>
          </a:effectLst>
        </p:spPr>
        <p:txBody>
          <a:bodyPr vert="horz" wrap="square" lIns="91440" tIns="45720" rIns="91440" bIns="45720" numCol="1" rtlCol="0" anchor="t" anchorCtr="0" compatLnSpc="1">
            <a:prstTxWarp prst="textNoShape">
              <a:avLst/>
            </a:prstTxWarp>
          </a:bodyPr>
          <a:lstStyle/>
          <a:p>
            <a:pPr marL="0" lvl="2" algn="ctr"/>
            <a:r>
              <a:rPr lang="en-US" sz="28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“Awake! Why do You sleep, O Lord? Arise! Do not cast us off forever. Why do You hide Your face, and forget our affliction and our oppression?”  (44:23-24)</a:t>
            </a:r>
          </a:p>
          <a:p>
            <a:pPr marL="0" lvl="2" algn="ctr"/>
            <a:endParaRPr kumimoji="0" lang="en-US" sz="2800" b="1" i="0" u="none" strike="noStrike" cap="none" normalizeH="0" baseline="0" dirty="0" smtClean="0">
              <a:ln>
                <a:noFill/>
              </a:ln>
              <a:solidFill>
                <a:schemeClr val="bg1"/>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9" presetClass="entr" presetSubtype="0" accel="10000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ppt_h</p:attrName>
                                        </p:attrNameLst>
                                      </p:cBhvr>
                                      <p:tavLst>
                                        <p:tav tm="0">
                                          <p:val>
                                            <p:strVal val="#ppt_h/20"/>
                                          </p:val>
                                        </p:tav>
                                        <p:tav tm="50000">
                                          <p:val>
                                            <p:strVal val="#ppt_h/20"/>
                                          </p:val>
                                        </p:tav>
                                        <p:tav tm="100000">
                                          <p:val>
                                            <p:strVal val="#ppt_h"/>
                                          </p:val>
                                        </p:tav>
                                      </p:tavLst>
                                    </p:anim>
                                    <p:anim calcmode="lin" valueType="num">
                                      <p:cBhvr>
                                        <p:cTn id="8" dur="1000" fill="hold"/>
                                        <p:tgtEl>
                                          <p:spTgt spid="2"/>
                                        </p:tgtEl>
                                        <p:attrNameLst>
                                          <p:attrName>ppt_w</p:attrName>
                                        </p:attrNameLst>
                                      </p:cBhvr>
                                      <p:tavLst>
                                        <p:tav tm="0">
                                          <p:val>
                                            <p:strVal val="#ppt_w+.3"/>
                                          </p:val>
                                        </p:tav>
                                        <p:tav tm="50000">
                                          <p:val>
                                            <p:strVal val="#ppt_w+.3"/>
                                          </p:val>
                                        </p:tav>
                                        <p:tav tm="100000">
                                          <p:val>
                                            <p:strVal val="#ppt_w"/>
                                          </p:val>
                                        </p:tav>
                                      </p:tavLst>
                                    </p:anim>
                                    <p:anim calcmode="lin" valueType="num">
                                      <p:cBhvr>
                                        <p:cTn id="9" dur="1000" fill="hold"/>
                                        <p:tgtEl>
                                          <p:spTgt spid="2"/>
                                        </p:tgtEl>
                                        <p:attrNameLst>
                                          <p:attrName>ppt_x</p:attrName>
                                        </p:attrNameLst>
                                      </p:cBhvr>
                                      <p:tavLst>
                                        <p:tav tm="0">
                                          <p:val>
                                            <p:strVal val="#ppt_x-.3"/>
                                          </p:val>
                                        </p:tav>
                                        <p:tav tm="50000">
                                          <p:val>
                                            <p:strVal val="#ppt_x"/>
                                          </p:val>
                                        </p:tav>
                                        <p:tav tm="100000">
                                          <p:val>
                                            <p:strVal val="#ppt_x"/>
                                          </p:val>
                                        </p:tav>
                                      </p:tavLst>
                                    </p:anim>
                                    <p:anim calcmode="lin" valueType="num">
                                      <p:cBhvr>
                                        <p:cTn id="10" dur="1000" fill="hold"/>
                                        <p:tgtEl>
                                          <p:spTgt spid="2"/>
                                        </p:tgtEl>
                                        <p:attrNameLst>
                                          <p:attrName>ppt_y</p:attrName>
                                        </p:attrNameLst>
                                      </p:cBhvr>
                                      <p:tavLst>
                                        <p:tav tm="0">
                                          <p:val>
                                            <p:strVal val="#ppt_y"/>
                                          </p:val>
                                        </p:tav>
                                        <p:tav tm="100000">
                                          <p:val>
                                            <p:strVal val="#ppt_y"/>
                                          </p:val>
                                        </p:tav>
                                      </p:tavLst>
                                    </p:anim>
                                  </p:childTnLst>
                                </p:cTn>
                              </p:par>
                            </p:childTnLst>
                          </p:cTn>
                        </p:par>
                        <p:par>
                          <p:cTn id="11" fill="hold">
                            <p:stCondLst>
                              <p:cond delay="1000"/>
                            </p:stCondLst>
                            <p:childTnLst>
                              <p:par>
                                <p:cTn id="12" presetID="9" presetClass="entr" presetSubtype="0" fill="hold" nodeType="afterEffect">
                                  <p:stCondLst>
                                    <p:cond delay="0"/>
                                  </p:stCondLst>
                                  <p:childTnLst>
                                    <p:set>
                                      <p:cBhvr>
                                        <p:cTn id="13" dur="1" fill="hold">
                                          <p:stCondLst>
                                            <p:cond delay="0"/>
                                          </p:stCondLst>
                                        </p:cTn>
                                        <p:tgtEl>
                                          <p:spTgt spid="1026"/>
                                        </p:tgtEl>
                                        <p:attrNameLst>
                                          <p:attrName>style.visibility</p:attrName>
                                        </p:attrNameLst>
                                      </p:cBhvr>
                                      <p:to>
                                        <p:strVal val="visible"/>
                                      </p:to>
                                    </p:set>
                                    <p:animEffect transition="in" filter="dissolve">
                                      <p:cBhvr>
                                        <p:cTn id="14" dur="2000"/>
                                        <p:tgtEl>
                                          <p:spTgt spid="1026"/>
                                        </p:tgtEl>
                                      </p:cBhvr>
                                    </p:animEffect>
                                  </p:childTnLst>
                                </p:cTn>
                              </p:par>
                            </p:childTnLst>
                          </p:cTn>
                        </p:par>
                      </p:childTnLst>
                    </p:cTn>
                  </p:par>
                  <p:par>
                    <p:cTn id="15" fill="hold">
                      <p:stCondLst>
                        <p:cond delay="indefinite"/>
                      </p:stCondLst>
                      <p:childTnLst>
                        <p:par>
                          <p:cTn id="16" fill="hold">
                            <p:stCondLst>
                              <p:cond delay="0"/>
                            </p:stCondLst>
                            <p:childTnLst>
                              <p:par>
                                <p:cTn id="17" presetID="55"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p:cTn id="19" dur="1000" fill="hold"/>
                                        <p:tgtEl>
                                          <p:spTgt spid="4"/>
                                        </p:tgtEl>
                                        <p:attrNameLst>
                                          <p:attrName>ppt_w</p:attrName>
                                        </p:attrNameLst>
                                      </p:cBhvr>
                                      <p:tavLst>
                                        <p:tav tm="0">
                                          <p:val>
                                            <p:strVal val="#ppt_w*0.70"/>
                                          </p:val>
                                        </p:tav>
                                        <p:tav tm="100000">
                                          <p:val>
                                            <p:strVal val="#ppt_w"/>
                                          </p:val>
                                        </p:tav>
                                      </p:tavLst>
                                    </p:anim>
                                    <p:anim calcmode="lin" valueType="num">
                                      <p:cBhvr>
                                        <p:cTn id="20" dur="1000" fill="hold"/>
                                        <p:tgtEl>
                                          <p:spTgt spid="4"/>
                                        </p:tgtEl>
                                        <p:attrNameLst>
                                          <p:attrName>ppt_h</p:attrName>
                                        </p:attrNameLst>
                                      </p:cBhvr>
                                      <p:tavLst>
                                        <p:tav tm="0">
                                          <p:val>
                                            <p:strVal val="#ppt_h"/>
                                          </p:val>
                                        </p:tav>
                                        <p:tav tm="100000">
                                          <p:val>
                                            <p:strVal val="#ppt_h"/>
                                          </p:val>
                                        </p:tav>
                                      </p:tavLst>
                                    </p:anim>
                                    <p:animEffect transition="in" filter="fade">
                                      <p:cBhvr>
                                        <p:cTn id="21"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ChangeArrowheads="1"/>
          </p:cNvSpPr>
          <p:nvPr>
            <p:ph type="title"/>
          </p:nvPr>
        </p:nvSpPr>
        <p:spPr>
          <a:xfrm>
            <a:off x="2590800" y="76200"/>
            <a:ext cx="6172200" cy="1447800"/>
          </a:xfrm>
        </p:spPr>
        <p:txBody>
          <a:bodyPr/>
          <a:lstStyle/>
          <a:p>
            <a:r>
              <a:rPr lang="en-US" b="1" dirty="0" smtClean="0">
                <a:solidFill>
                  <a:srgbClr val="990000"/>
                </a:solidFill>
                <a:effectLst>
                  <a:outerShdw blurRad="38100" dist="38100" dir="2700000" algn="tl">
                    <a:srgbClr val="000000">
                      <a:alpha val="43137"/>
                    </a:srgbClr>
                  </a:outerShdw>
                </a:effectLst>
                <a:latin typeface="Tahoma" pitchFamily="34" charset="0"/>
                <a:cs typeface="Tahoma" pitchFamily="34" charset="0"/>
              </a:rPr>
              <a:t>Value of the Lament Psalms</a:t>
            </a:r>
            <a:endParaRPr lang="en-US" b="1" dirty="0">
              <a:solidFill>
                <a:srgbClr val="990000"/>
              </a:solidFill>
              <a:effectLst>
                <a:outerShdw blurRad="38100" dist="38100" dir="2700000" algn="tl">
                  <a:srgbClr val="000000">
                    <a:alpha val="43137"/>
                  </a:srgbClr>
                </a:outerShdw>
              </a:effectLst>
              <a:latin typeface="Tahoma" pitchFamily="34" charset="0"/>
              <a:cs typeface="Tahoma" pitchFamily="34" charset="0"/>
            </a:endParaRPr>
          </a:p>
        </p:txBody>
      </p:sp>
      <p:pic>
        <p:nvPicPr>
          <p:cNvPr id="4" name="Picture 4" descr="http://tgcministry.net/images/White-Tailed%20Deer%20Drinking.jpg"/>
          <p:cNvPicPr>
            <a:picLocks noChangeAspect="1" noChangeArrowheads="1"/>
          </p:cNvPicPr>
          <p:nvPr/>
        </p:nvPicPr>
        <p:blipFill>
          <a:blip r:embed="rId2"/>
          <a:srcRect r="4110"/>
          <a:stretch>
            <a:fillRect/>
          </a:stretch>
        </p:blipFill>
        <p:spPr bwMode="auto">
          <a:xfrm>
            <a:off x="0" y="0"/>
            <a:ext cx="2286000" cy="1600200"/>
          </a:xfrm>
          <a:prstGeom prst="rect">
            <a:avLst/>
          </a:prstGeom>
          <a:noFill/>
        </p:spPr>
      </p:pic>
      <p:sp>
        <p:nvSpPr>
          <p:cNvPr id="6" name="Rounded Rectangle 5"/>
          <p:cNvSpPr/>
          <p:nvPr/>
        </p:nvSpPr>
        <p:spPr bwMode="auto">
          <a:xfrm>
            <a:off x="457200" y="1676400"/>
            <a:ext cx="8382000" cy="1371600"/>
          </a:xfrm>
          <a:prstGeom prst="roundRect">
            <a:avLst/>
          </a:prstGeom>
          <a:blipFill>
            <a:blip r:embed="rId3"/>
            <a:tile tx="0" ty="0" sx="100000" sy="100000" flip="none" algn="tl"/>
          </a:blipFill>
          <a:ln w="9525" cap="flat" cmpd="sng" algn="ctr">
            <a:solidFill>
              <a:schemeClr val="tx1"/>
            </a:solidFill>
            <a:prstDash val="solid"/>
            <a:round/>
            <a:headEnd type="none" w="med" len="med"/>
            <a:tailEnd type="none" w="med" len="med"/>
          </a:ln>
          <a:effectLst>
            <a:softEdge rad="127000"/>
          </a:effectLst>
        </p:spPr>
        <p:txBody>
          <a:bodyPr vert="horz" wrap="square" lIns="91440" tIns="45720" rIns="91440" bIns="45720" numCol="1" rtlCol="0" anchor="t" anchorCtr="0" compatLnSpc="1">
            <a:prstTxWarp prst="textNoShape">
              <a:avLst/>
            </a:prstTxWarp>
          </a:bodyPr>
          <a:lstStyle/>
          <a:p>
            <a:pPr marL="0" lvl="1" algn="ctr"/>
            <a:r>
              <a:rPr lang="en-US"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“The </a:t>
            </a:r>
            <a:r>
              <a:rPr lang="en-US"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psalms call upon God to act as God should and deliver and bring justice as promised, and the speakers expect it to happen.”  </a:t>
            </a:r>
            <a:r>
              <a:rPr lang="en-US" sz="16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a:t>
            </a:r>
            <a:r>
              <a:rPr lang="en-US" sz="1600" b="1" dirty="0" err="1" smtClean="0">
                <a:solidFill>
                  <a:schemeClr val="bg1"/>
                </a:solidFill>
                <a:effectLst>
                  <a:outerShdw blurRad="38100" dist="38100" dir="2700000" algn="tl">
                    <a:srgbClr val="000000">
                      <a:alpha val="43137"/>
                    </a:srgbClr>
                  </a:outerShdw>
                </a:effectLst>
                <a:latin typeface="Tahoma" pitchFamily="34" charset="0"/>
                <a:cs typeface="Tahoma" pitchFamily="34" charset="0"/>
              </a:rPr>
              <a:t>Bellinger</a:t>
            </a:r>
            <a:r>
              <a:rPr lang="en-US" sz="16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 72-73</a:t>
            </a:r>
            <a:r>
              <a:rPr lang="en-US" sz="16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a:t>
            </a:r>
            <a:endParaRPr lang="en-US" sz="28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endParaRPr>
          </a:p>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endParaRPr>
          </a:p>
        </p:txBody>
      </p:sp>
      <p:sp>
        <p:nvSpPr>
          <p:cNvPr id="7" name="Rounded Rectangle 6"/>
          <p:cNvSpPr/>
          <p:nvPr/>
        </p:nvSpPr>
        <p:spPr bwMode="auto">
          <a:xfrm>
            <a:off x="457200" y="3657600"/>
            <a:ext cx="8305800" cy="2971800"/>
          </a:xfrm>
          <a:prstGeom prst="roundRect">
            <a:avLst/>
          </a:prstGeom>
          <a:blipFill>
            <a:blip r:embed="rId3"/>
            <a:tile tx="0" ty="0" sx="100000" sy="100000" flip="none" algn="tl"/>
          </a:blipFill>
          <a:ln w="9525" cap="flat" cmpd="sng" algn="ctr">
            <a:solidFill>
              <a:schemeClr val="tx1"/>
            </a:solidFill>
            <a:prstDash val="solid"/>
            <a:round/>
            <a:headEnd type="none" w="med" len="med"/>
            <a:tailEnd type="none" w="med" len="med"/>
          </a:ln>
          <a:effectLst>
            <a:softEdge rad="127000"/>
          </a:effectLst>
        </p:spPr>
        <p:txBody>
          <a:bodyPr vert="horz" wrap="square" lIns="91440" tIns="45720" rIns="91440" bIns="45720" numCol="1" rtlCol="0" anchor="t" anchorCtr="0" compatLnSpc="1">
            <a:prstTxWarp prst="textNoShape">
              <a:avLst/>
            </a:prstTxWarp>
          </a:bodyPr>
          <a:lstStyle/>
          <a:p>
            <a:pPr marL="0" lvl="1" algn="ctr"/>
            <a:r>
              <a:rPr lang="en-US" sz="20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“The </a:t>
            </a:r>
            <a:r>
              <a:rPr lang="en-US" sz="20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psalmists are not like Greek tragedians who portray a no-exit situation of fate or necessity; rather, they raise a cry out of the depths in the confidence that God has the power to lift a person out of the ‘miry bog’ and to set one’s feet upon a rock (Ps. 40:1-3). </a:t>
            </a:r>
            <a:r>
              <a:rPr lang="en-US" sz="2000" b="1" u="sng"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Hence the laments are really expressions of praise, offered in a minor key in the confidence that YHWH is faithful and in anticipation of a new lease on life</a:t>
            </a:r>
            <a:r>
              <a:rPr lang="en-US" sz="20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  </a:t>
            </a:r>
            <a:r>
              <a:rPr lang="en-US" sz="16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[Anderson, 60; emphasis mine</a:t>
            </a:r>
            <a:r>
              <a:rPr lang="en-US" sz="16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a:t>
            </a:r>
            <a:endParaRPr lang="en-US" sz="20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outVertical)">
                                      <p:cBhvr>
                                        <p:cTn id="7" dur="1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outVertical)">
                                      <p:cBhvr>
                                        <p:cTn id="12"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ChangeArrowheads="1"/>
          </p:cNvSpPr>
          <p:nvPr>
            <p:ph type="title"/>
          </p:nvPr>
        </p:nvSpPr>
        <p:spPr>
          <a:xfrm>
            <a:off x="2590800" y="76200"/>
            <a:ext cx="6172200" cy="1447800"/>
          </a:xfrm>
        </p:spPr>
        <p:txBody>
          <a:bodyPr/>
          <a:lstStyle/>
          <a:p>
            <a:r>
              <a:rPr lang="en-US" b="1" dirty="0" smtClean="0">
                <a:solidFill>
                  <a:srgbClr val="990000"/>
                </a:solidFill>
                <a:effectLst>
                  <a:outerShdw blurRad="38100" dist="38100" dir="2700000" algn="tl">
                    <a:srgbClr val="000000">
                      <a:alpha val="43137"/>
                    </a:srgbClr>
                  </a:outerShdw>
                </a:effectLst>
                <a:latin typeface="Tahoma" pitchFamily="34" charset="0"/>
                <a:cs typeface="Tahoma" pitchFamily="34" charset="0"/>
              </a:rPr>
              <a:t>Value of the Lament Psalms</a:t>
            </a:r>
            <a:endParaRPr lang="en-US" b="1" dirty="0">
              <a:solidFill>
                <a:srgbClr val="990000"/>
              </a:solidFill>
              <a:effectLst>
                <a:outerShdw blurRad="38100" dist="38100" dir="2700000" algn="tl">
                  <a:srgbClr val="000000">
                    <a:alpha val="43137"/>
                  </a:srgbClr>
                </a:outerShdw>
              </a:effectLst>
              <a:latin typeface="Tahoma" pitchFamily="34" charset="0"/>
              <a:cs typeface="Tahoma" pitchFamily="34" charset="0"/>
            </a:endParaRPr>
          </a:p>
        </p:txBody>
      </p:sp>
      <p:pic>
        <p:nvPicPr>
          <p:cNvPr id="4" name="Picture 4" descr="http://tgcministry.net/images/White-Tailed%20Deer%20Drinking.jpg"/>
          <p:cNvPicPr>
            <a:picLocks noChangeAspect="1" noChangeArrowheads="1"/>
          </p:cNvPicPr>
          <p:nvPr/>
        </p:nvPicPr>
        <p:blipFill>
          <a:blip r:embed="rId2"/>
          <a:srcRect r="4110"/>
          <a:stretch>
            <a:fillRect/>
          </a:stretch>
        </p:blipFill>
        <p:spPr bwMode="auto">
          <a:xfrm>
            <a:off x="0" y="0"/>
            <a:ext cx="2286000" cy="1600200"/>
          </a:xfrm>
          <a:prstGeom prst="rect">
            <a:avLst/>
          </a:prstGeom>
          <a:noFill/>
        </p:spPr>
      </p:pic>
      <p:sp>
        <p:nvSpPr>
          <p:cNvPr id="8" name="Content Placeholder 2"/>
          <p:cNvSpPr>
            <a:spLocks noGrp="1"/>
          </p:cNvSpPr>
          <p:nvPr>
            <p:ph idx="1"/>
          </p:nvPr>
        </p:nvSpPr>
        <p:spPr>
          <a:xfrm>
            <a:off x="228600" y="1828800"/>
            <a:ext cx="8763000" cy="4191000"/>
          </a:xfrm>
        </p:spPr>
        <p:txBody>
          <a:bodyPr/>
          <a:lstStyle/>
          <a:p>
            <a:pPr>
              <a:buClr>
                <a:schemeClr val="bg1"/>
              </a:buClr>
            </a:pPr>
            <a:r>
              <a:rPr lang="en-US" sz="2800" b="1" dirty="0" smtClean="0">
                <a:solidFill>
                  <a:srgbClr val="0000FF"/>
                </a:solidFill>
                <a:effectLst>
                  <a:outerShdw blurRad="38100" dist="38100" dir="2700000" algn="tl">
                    <a:srgbClr val="000000">
                      <a:alpha val="43137"/>
                    </a:srgbClr>
                  </a:outerShdw>
                </a:effectLst>
                <a:latin typeface="Tahoma" pitchFamily="34" charset="0"/>
                <a:cs typeface="Tahoma" pitchFamily="34" charset="0"/>
              </a:rPr>
              <a:t>They manifest faith in God’s promise to protect His people.</a:t>
            </a:r>
          </a:p>
          <a:p>
            <a:pPr lvl="1">
              <a:buClr>
                <a:schemeClr val="bg1"/>
              </a:buClr>
            </a:pPr>
            <a:r>
              <a:rPr lang="en-US" sz="24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“The LORD is my light and my salvation; Whom shall I fear? The LORD is the strength of my life; Of whom shall I be afraid? 2 When the wicked came against me To eat up my flesh, My enemies and foes, They stumbled and fell. 3 Though an army may encamp against me, My heart shall not fear; Though war should rise against me, In this I will be confident.”  </a:t>
            </a:r>
            <a:r>
              <a:rPr lang="en-US" sz="2400" b="1" dirty="0" smtClean="0">
                <a:solidFill>
                  <a:srgbClr val="008000"/>
                </a:solidFill>
                <a:effectLst>
                  <a:outerShdw blurRad="38100" dist="38100" dir="2700000" algn="tl">
                    <a:srgbClr val="000000">
                      <a:alpha val="43137"/>
                    </a:srgbClr>
                  </a:outerShdw>
                </a:effectLst>
                <a:latin typeface="Tahoma" pitchFamily="34" charset="0"/>
                <a:cs typeface="Tahoma" pitchFamily="34" charset="0"/>
              </a:rPr>
              <a:t>(27:1-3</a:t>
            </a:r>
            <a:r>
              <a:rPr lang="en-US" sz="2400" b="1" dirty="0" smtClean="0">
                <a:solidFill>
                  <a:srgbClr val="008000"/>
                </a:solidFill>
                <a:effectLst>
                  <a:outerShdw blurRad="38100" dist="38100" dir="2700000" algn="tl">
                    <a:srgbClr val="000000">
                      <a:alpha val="43137"/>
                    </a:srgbClr>
                  </a:outerShdw>
                </a:effectLst>
                <a:latin typeface="Tahoma" pitchFamily="34" charset="0"/>
                <a:cs typeface="Tahoma" pitchFamily="34" charset="0"/>
              </a:rPr>
              <a:t>)</a:t>
            </a:r>
            <a:endParaRPr lang="en-US" sz="2400" b="1" dirty="0" smtClean="0">
              <a:solidFill>
                <a:srgbClr val="008000"/>
              </a:solidFill>
              <a:effectLst>
                <a:outerShdw blurRad="38100" dist="38100" dir="2700000" algn="tl">
                  <a:srgbClr val="000000">
                    <a:alpha val="43137"/>
                  </a:srgbClr>
                </a:outerShdw>
              </a:effectLst>
              <a:latin typeface="Tahoma" pitchFamily="34" charset="0"/>
              <a:cs typeface="Tahoma" pitchFamily="34" charset="0"/>
            </a:endParaRPr>
          </a:p>
        </p:txBody>
      </p:sp>
    </p:spTree>
  </p:cSld>
  <p:clrMapOvr>
    <a:masterClrMapping/>
  </p:clrMapOvr>
  <p:transition>
    <p:dissolv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ChangeArrowheads="1"/>
          </p:cNvSpPr>
          <p:nvPr>
            <p:ph type="title"/>
          </p:nvPr>
        </p:nvSpPr>
        <p:spPr>
          <a:xfrm>
            <a:off x="2590800" y="76200"/>
            <a:ext cx="6172200" cy="1447800"/>
          </a:xfrm>
        </p:spPr>
        <p:txBody>
          <a:bodyPr/>
          <a:lstStyle/>
          <a:p>
            <a:r>
              <a:rPr lang="en-US" b="1" dirty="0" smtClean="0">
                <a:solidFill>
                  <a:srgbClr val="990000"/>
                </a:solidFill>
                <a:effectLst>
                  <a:outerShdw blurRad="38100" dist="38100" dir="2700000" algn="tl">
                    <a:srgbClr val="000000">
                      <a:alpha val="43137"/>
                    </a:srgbClr>
                  </a:outerShdw>
                </a:effectLst>
                <a:latin typeface="Tahoma" pitchFamily="34" charset="0"/>
                <a:cs typeface="Tahoma" pitchFamily="34" charset="0"/>
              </a:rPr>
              <a:t>Value of the Lament Psalms</a:t>
            </a:r>
            <a:endParaRPr lang="en-US" b="1" dirty="0">
              <a:solidFill>
                <a:srgbClr val="990000"/>
              </a:solidFill>
              <a:effectLst>
                <a:outerShdw blurRad="38100" dist="38100" dir="2700000" algn="tl">
                  <a:srgbClr val="000000">
                    <a:alpha val="43137"/>
                  </a:srgbClr>
                </a:outerShdw>
              </a:effectLst>
              <a:latin typeface="Tahoma" pitchFamily="34" charset="0"/>
              <a:cs typeface="Tahoma" pitchFamily="34" charset="0"/>
            </a:endParaRPr>
          </a:p>
        </p:txBody>
      </p:sp>
      <p:pic>
        <p:nvPicPr>
          <p:cNvPr id="4" name="Picture 4" descr="http://tgcministry.net/images/White-Tailed%20Deer%20Drinking.jpg"/>
          <p:cNvPicPr>
            <a:picLocks noChangeAspect="1" noChangeArrowheads="1"/>
          </p:cNvPicPr>
          <p:nvPr/>
        </p:nvPicPr>
        <p:blipFill>
          <a:blip r:embed="rId2"/>
          <a:srcRect r="4110"/>
          <a:stretch>
            <a:fillRect/>
          </a:stretch>
        </p:blipFill>
        <p:spPr bwMode="auto">
          <a:xfrm>
            <a:off x="0" y="0"/>
            <a:ext cx="2286000" cy="1600200"/>
          </a:xfrm>
          <a:prstGeom prst="rect">
            <a:avLst/>
          </a:prstGeom>
          <a:noFill/>
        </p:spPr>
      </p:pic>
      <p:sp>
        <p:nvSpPr>
          <p:cNvPr id="8" name="Content Placeholder 2"/>
          <p:cNvSpPr>
            <a:spLocks noGrp="1"/>
          </p:cNvSpPr>
          <p:nvPr>
            <p:ph idx="1"/>
          </p:nvPr>
        </p:nvSpPr>
        <p:spPr>
          <a:xfrm>
            <a:off x="228600" y="1828800"/>
            <a:ext cx="8763000" cy="4876800"/>
          </a:xfrm>
        </p:spPr>
        <p:txBody>
          <a:bodyPr/>
          <a:lstStyle/>
          <a:p>
            <a:pPr>
              <a:buClr>
                <a:schemeClr val="bg1"/>
              </a:buClr>
            </a:pPr>
            <a:r>
              <a:rPr lang="en-US" sz="2800" b="1" dirty="0" smtClean="0">
                <a:solidFill>
                  <a:srgbClr val="0000FF"/>
                </a:solidFill>
                <a:effectLst>
                  <a:outerShdw blurRad="38100" dist="38100" dir="2700000" algn="tl">
                    <a:srgbClr val="000000">
                      <a:alpha val="43137"/>
                    </a:srgbClr>
                  </a:outerShdw>
                </a:effectLst>
                <a:latin typeface="Tahoma" pitchFamily="34" charset="0"/>
                <a:cs typeface="Tahoma" pitchFamily="34" charset="0"/>
              </a:rPr>
              <a:t>They manifest faith in God’s promise to protect His people.</a:t>
            </a:r>
          </a:p>
          <a:p>
            <a:pPr lvl="1">
              <a:buClr>
                <a:schemeClr val="bg1"/>
              </a:buClr>
            </a:pPr>
            <a:r>
              <a:rPr lang="en-US" sz="24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a:t>
            </a:r>
            <a:r>
              <a:rPr lang="en-US" sz="24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You are my King, O God; Command victories for Jacob. 5 Through You we will push down our enemies; Through Your name we will trample those who rise up against us.”  </a:t>
            </a:r>
            <a:r>
              <a:rPr lang="en-US" sz="2400" b="1" dirty="0" smtClean="0">
                <a:solidFill>
                  <a:srgbClr val="008000"/>
                </a:solidFill>
                <a:effectLst>
                  <a:outerShdw blurRad="38100" dist="38100" dir="2700000" algn="tl">
                    <a:srgbClr val="000000">
                      <a:alpha val="43137"/>
                    </a:srgbClr>
                  </a:outerShdw>
                </a:effectLst>
                <a:latin typeface="Tahoma" pitchFamily="34" charset="0"/>
                <a:cs typeface="Tahoma" pitchFamily="34" charset="0"/>
              </a:rPr>
              <a:t>(44:4-5)</a:t>
            </a:r>
          </a:p>
          <a:p>
            <a:pPr lvl="1">
              <a:buClr>
                <a:schemeClr val="bg1"/>
              </a:buClr>
            </a:pPr>
            <a:r>
              <a:rPr lang="en-US" sz="24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“Behold, God is my helper; The Lord is with those who uphold my life.”  </a:t>
            </a:r>
            <a:r>
              <a:rPr lang="en-US" sz="2400" b="1" dirty="0" smtClean="0">
                <a:solidFill>
                  <a:srgbClr val="008000"/>
                </a:solidFill>
                <a:effectLst>
                  <a:outerShdw blurRad="38100" dist="38100" dir="2700000" algn="tl">
                    <a:srgbClr val="000000">
                      <a:alpha val="43137"/>
                    </a:srgbClr>
                  </a:outerShdw>
                </a:effectLst>
                <a:latin typeface="Tahoma" pitchFamily="34" charset="0"/>
                <a:cs typeface="Tahoma" pitchFamily="34" charset="0"/>
              </a:rPr>
              <a:t>(54:4)</a:t>
            </a:r>
          </a:p>
          <a:p>
            <a:pPr lvl="1">
              <a:buClr>
                <a:schemeClr val="bg1"/>
              </a:buClr>
            </a:pPr>
            <a:r>
              <a:rPr lang="en-US" sz="24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“Whenever I am afraid, I will trust in You.  4 In God (I will praise His word), In God I have put my trust; I will not fear. What can flesh do to me?”  </a:t>
            </a:r>
            <a:r>
              <a:rPr lang="en-US" sz="2400" b="1" dirty="0" smtClean="0">
                <a:solidFill>
                  <a:srgbClr val="008000"/>
                </a:solidFill>
                <a:effectLst>
                  <a:outerShdw blurRad="38100" dist="38100" dir="2700000" algn="tl">
                    <a:srgbClr val="000000">
                      <a:alpha val="43137"/>
                    </a:srgbClr>
                  </a:outerShdw>
                </a:effectLst>
                <a:latin typeface="Tahoma" pitchFamily="34" charset="0"/>
                <a:cs typeface="Tahoma" pitchFamily="34" charset="0"/>
              </a:rPr>
              <a:t>(56:3-4)</a:t>
            </a:r>
          </a:p>
          <a:p>
            <a:pPr lvl="1">
              <a:buClr>
                <a:schemeClr val="bg1"/>
              </a:buClr>
            </a:pPr>
            <a:endParaRPr lang="en-US" sz="2400" b="1" dirty="0" smtClean="0">
              <a:solidFill>
                <a:srgbClr val="990000"/>
              </a:solidFill>
              <a:effectLst>
                <a:outerShdw blurRad="38100" dist="38100" dir="2700000" algn="tl">
                  <a:srgbClr val="000000">
                    <a:alpha val="43137"/>
                  </a:srgbClr>
                </a:outerShdw>
              </a:effectLst>
              <a:latin typeface="Tahoma" pitchFamily="34" charset="0"/>
              <a:cs typeface="Tahoma" pitchFamily="34" charset="0"/>
            </a:endParaRPr>
          </a:p>
          <a:p>
            <a:pPr lvl="1">
              <a:buClr>
                <a:schemeClr val="bg1"/>
              </a:buClr>
            </a:pPr>
            <a:endParaRPr lang="en-US" sz="2800" b="1" dirty="0" smtClean="0">
              <a:solidFill>
                <a:srgbClr val="990000"/>
              </a:solidFill>
              <a:effectLst>
                <a:outerShdw blurRad="38100" dist="38100" dir="2700000" algn="tl">
                  <a:srgbClr val="000000">
                    <a:alpha val="43137"/>
                  </a:srgbClr>
                </a:outerShdw>
              </a:effectLst>
              <a:latin typeface="Tahoma" pitchFamily="34" charset="0"/>
              <a:cs typeface="Tahoma" pitchFamily="34" charset="0"/>
            </a:endParaRPr>
          </a:p>
          <a:p>
            <a:pPr>
              <a:buClr>
                <a:schemeClr val="bg1"/>
              </a:buClr>
            </a:pPr>
            <a:endParaRPr lang="en-US" sz="2800" b="1" dirty="0">
              <a:solidFill>
                <a:srgbClr val="990000"/>
              </a:solidFill>
              <a:effectLst>
                <a:outerShdw blurRad="38100" dist="38100" dir="2700000" algn="tl">
                  <a:srgbClr val="000000">
                    <a:alpha val="43137"/>
                  </a:srgbClr>
                </a:outerShdw>
              </a:effectLst>
              <a:latin typeface="Tahoma" pitchFamily="34" charset="0"/>
              <a:cs typeface="Tahoma" pitchFamily="34" charset="0"/>
            </a:endParaRPr>
          </a:p>
        </p:txBody>
      </p:sp>
    </p:spTree>
  </p:cSld>
  <p:clrMapOvr>
    <a:masterClrMapping/>
  </p:clrMapOvr>
  <p:transition>
    <p:dissolv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ChangeArrowheads="1"/>
          </p:cNvSpPr>
          <p:nvPr>
            <p:ph type="title"/>
          </p:nvPr>
        </p:nvSpPr>
        <p:spPr>
          <a:xfrm>
            <a:off x="2590800" y="76200"/>
            <a:ext cx="6172200" cy="1447800"/>
          </a:xfrm>
        </p:spPr>
        <p:txBody>
          <a:bodyPr/>
          <a:lstStyle/>
          <a:p>
            <a:r>
              <a:rPr lang="en-US" b="1" dirty="0" smtClean="0">
                <a:solidFill>
                  <a:srgbClr val="990000"/>
                </a:solidFill>
                <a:effectLst>
                  <a:outerShdw blurRad="38100" dist="38100" dir="2700000" algn="tl">
                    <a:srgbClr val="000000">
                      <a:alpha val="43137"/>
                    </a:srgbClr>
                  </a:outerShdw>
                </a:effectLst>
                <a:latin typeface="Tahoma" pitchFamily="34" charset="0"/>
                <a:cs typeface="Tahoma" pitchFamily="34" charset="0"/>
              </a:rPr>
              <a:t>Value of the Lament Psalms</a:t>
            </a:r>
            <a:endParaRPr lang="en-US" b="1" dirty="0">
              <a:solidFill>
                <a:srgbClr val="990000"/>
              </a:solidFill>
              <a:effectLst>
                <a:outerShdw blurRad="38100" dist="38100" dir="2700000" algn="tl">
                  <a:srgbClr val="000000">
                    <a:alpha val="43137"/>
                  </a:srgbClr>
                </a:outerShdw>
              </a:effectLst>
              <a:latin typeface="Tahoma" pitchFamily="34" charset="0"/>
              <a:cs typeface="Tahoma" pitchFamily="34" charset="0"/>
            </a:endParaRPr>
          </a:p>
        </p:txBody>
      </p:sp>
      <p:pic>
        <p:nvPicPr>
          <p:cNvPr id="4" name="Picture 4" descr="http://tgcministry.net/images/White-Tailed%20Deer%20Drinking.jpg"/>
          <p:cNvPicPr>
            <a:picLocks noChangeAspect="1" noChangeArrowheads="1"/>
          </p:cNvPicPr>
          <p:nvPr/>
        </p:nvPicPr>
        <p:blipFill>
          <a:blip r:embed="rId2"/>
          <a:srcRect r="4110"/>
          <a:stretch>
            <a:fillRect/>
          </a:stretch>
        </p:blipFill>
        <p:spPr bwMode="auto">
          <a:xfrm>
            <a:off x="0" y="0"/>
            <a:ext cx="2286000" cy="1600200"/>
          </a:xfrm>
          <a:prstGeom prst="rect">
            <a:avLst/>
          </a:prstGeom>
          <a:noFill/>
        </p:spPr>
      </p:pic>
      <p:graphicFrame>
        <p:nvGraphicFramePr>
          <p:cNvPr id="5" name="Diagram 4"/>
          <p:cNvGraphicFramePr/>
          <p:nvPr/>
        </p:nvGraphicFramePr>
        <p:xfrm>
          <a:off x="381000" y="1828800"/>
          <a:ext cx="8763000" cy="5029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graphicEl>
                                              <a:dgm id="{51565697-2340-417A-BA83-48DBA4B59E15}"/>
                                            </p:graphicEl>
                                          </p:spTgt>
                                        </p:tgtEl>
                                        <p:attrNameLst>
                                          <p:attrName>style.visibility</p:attrName>
                                        </p:attrNameLst>
                                      </p:cBhvr>
                                      <p:to>
                                        <p:strVal val="visible"/>
                                      </p:to>
                                    </p:set>
                                    <p:animEffect transition="in" filter="wipe(left)">
                                      <p:cBhvr>
                                        <p:cTn id="7" dur="1000"/>
                                        <p:tgtEl>
                                          <p:spTgt spid="5">
                                            <p:graphicEl>
                                              <a:dgm id="{51565697-2340-417A-BA83-48DBA4B59E15}"/>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
                                            <p:graphicEl>
                                              <a:dgm id="{6E9AE5E4-9460-48AA-B042-6064F2BBCF28}"/>
                                            </p:graphicEl>
                                          </p:spTgt>
                                        </p:tgtEl>
                                        <p:attrNameLst>
                                          <p:attrName>style.visibility</p:attrName>
                                        </p:attrNameLst>
                                      </p:cBhvr>
                                      <p:to>
                                        <p:strVal val="visible"/>
                                      </p:to>
                                    </p:set>
                                    <p:animEffect transition="in" filter="wipe(left)">
                                      <p:cBhvr>
                                        <p:cTn id="12" dur="1000"/>
                                        <p:tgtEl>
                                          <p:spTgt spid="5">
                                            <p:graphicEl>
                                              <a:dgm id="{6E9AE5E4-9460-48AA-B042-6064F2BBCF28}"/>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lvlOne"/>
        </p:bldSub>
      </p:bldGraphic>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ChangeArrowheads="1"/>
          </p:cNvSpPr>
          <p:nvPr>
            <p:ph type="title"/>
          </p:nvPr>
        </p:nvSpPr>
        <p:spPr>
          <a:xfrm>
            <a:off x="2590800" y="76200"/>
            <a:ext cx="6172200" cy="1447800"/>
          </a:xfrm>
        </p:spPr>
        <p:txBody>
          <a:bodyPr/>
          <a:lstStyle/>
          <a:p>
            <a:r>
              <a:rPr lang="en-US" b="1" dirty="0" smtClean="0">
                <a:solidFill>
                  <a:srgbClr val="990000"/>
                </a:solidFill>
                <a:effectLst>
                  <a:outerShdw blurRad="38100" dist="38100" dir="2700000" algn="tl">
                    <a:srgbClr val="000000">
                      <a:alpha val="43137"/>
                    </a:srgbClr>
                  </a:outerShdw>
                </a:effectLst>
                <a:latin typeface="Tahoma" pitchFamily="34" charset="0"/>
                <a:cs typeface="Tahoma" pitchFamily="34" charset="0"/>
              </a:rPr>
              <a:t>Value of the Lament Psalms</a:t>
            </a:r>
            <a:endParaRPr lang="en-US" b="1" dirty="0">
              <a:solidFill>
                <a:srgbClr val="990000"/>
              </a:solidFill>
              <a:effectLst>
                <a:outerShdw blurRad="38100" dist="38100" dir="2700000" algn="tl">
                  <a:srgbClr val="000000">
                    <a:alpha val="43137"/>
                  </a:srgbClr>
                </a:outerShdw>
              </a:effectLst>
              <a:latin typeface="Tahoma" pitchFamily="34" charset="0"/>
              <a:cs typeface="Tahoma" pitchFamily="34" charset="0"/>
            </a:endParaRPr>
          </a:p>
        </p:txBody>
      </p:sp>
      <p:pic>
        <p:nvPicPr>
          <p:cNvPr id="4" name="Picture 4" descr="http://tgcministry.net/images/White-Tailed%20Deer%20Drinking.jpg"/>
          <p:cNvPicPr>
            <a:picLocks noChangeAspect="1" noChangeArrowheads="1"/>
          </p:cNvPicPr>
          <p:nvPr/>
        </p:nvPicPr>
        <p:blipFill>
          <a:blip r:embed="rId2"/>
          <a:srcRect r="4110"/>
          <a:stretch>
            <a:fillRect/>
          </a:stretch>
        </p:blipFill>
        <p:spPr bwMode="auto">
          <a:xfrm>
            <a:off x="0" y="0"/>
            <a:ext cx="2286000" cy="1600200"/>
          </a:xfrm>
          <a:prstGeom prst="rect">
            <a:avLst/>
          </a:prstGeom>
          <a:noFill/>
        </p:spPr>
      </p:pic>
      <p:graphicFrame>
        <p:nvGraphicFramePr>
          <p:cNvPr id="5" name="Diagram 4"/>
          <p:cNvGraphicFramePr/>
          <p:nvPr/>
        </p:nvGraphicFramePr>
        <p:xfrm>
          <a:off x="381000" y="1828800"/>
          <a:ext cx="8763000" cy="5029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5">
                                            <p:graphicEl>
                                              <a:dgm id="{51565697-2340-417A-BA83-48DBA4B59E15}"/>
                                            </p:graphicEl>
                                          </p:spTgt>
                                        </p:tgtEl>
                                        <p:attrNameLst>
                                          <p:attrName>style.visibility</p:attrName>
                                        </p:attrNameLst>
                                      </p:cBhvr>
                                      <p:to>
                                        <p:strVal val="visible"/>
                                      </p:to>
                                    </p:set>
                                    <p:animEffect transition="in" filter="wipe(left)">
                                      <p:cBhvr>
                                        <p:cTn id="7" dur="1000"/>
                                        <p:tgtEl>
                                          <p:spTgt spid="5">
                                            <p:graphicEl>
                                              <a:dgm id="{51565697-2340-417A-BA83-48DBA4B59E15}"/>
                                            </p:graphicEl>
                                          </p:spTgt>
                                        </p:tgtEl>
                                      </p:cBhvr>
                                    </p:animEffect>
                                  </p:childTnLst>
                                </p:cTn>
                              </p:par>
                            </p:childTnLst>
                          </p:cTn>
                        </p:par>
                        <p:par>
                          <p:cTn id="8" fill="hold">
                            <p:stCondLst>
                              <p:cond delay="1000"/>
                            </p:stCondLst>
                            <p:childTnLst>
                              <p:par>
                                <p:cTn id="9" presetID="22" presetClass="entr" presetSubtype="8" fill="hold" grpId="0" nodeType="afterEffect">
                                  <p:stCondLst>
                                    <p:cond delay="0"/>
                                  </p:stCondLst>
                                  <p:childTnLst>
                                    <p:set>
                                      <p:cBhvr>
                                        <p:cTn id="10" dur="1" fill="hold">
                                          <p:stCondLst>
                                            <p:cond delay="0"/>
                                          </p:stCondLst>
                                        </p:cTn>
                                        <p:tgtEl>
                                          <p:spTgt spid="5">
                                            <p:graphicEl>
                                              <a:dgm id="{6E9AE5E4-9460-48AA-B042-6064F2BBCF28}"/>
                                            </p:graphicEl>
                                          </p:spTgt>
                                        </p:tgtEl>
                                        <p:attrNameLst>
                                          <p:attrName>style.visibility</p:attrName>
                                        </p:attrNameLst>
                                      </p:cBhvr>
                                      <p:to>
                                        <p:strVal val="visible"/>
                                      </p:to>
                                    </p:set>
                                    <p:animEffect transition="in" filter="wipe(left)">
                                      <p:cBhvr>
                                        <p:cTn id="11" dur="1000"/>
                                        <p:tgtEl>
                                          <p:spTgt spid="5">
                                            <p:graphicEl>
                                              <a:dgm id="{6E9AE5E4-9460-48AA-B042-6064F2BBCF28}"/>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lvlOne"/>
        </p:bldSub>
      </p:bldGraphic>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ChangeArrowheads="1"/>
          </p:cNvSpPr>
          <p:nvPr>
            <p:ph type="title"/>
          </p:nvPr>
        </p:nvSpPr>
        <p:spPr>
          <a:xfrm>
            <a:off x="2590800" y="76200"/>
            <a:ext cx="6172200" cy="1447800"/>
          </a:xfrm>
        </p:spPr>
        <p:txBody>
          <a:bodyPr/>
          <a:lstStyle/>
          <a:p>
            <a:r>
              <a:rPr lang="en-US" b="1" dirty="0" smtClean="0">
                <a:solidFill>
                  <a:srgbClr val="990000"/>
                </a:solidFill>
                <a:effectLst>
                  <a:outerShdw blurRad="38100" dist="38100" dir="2700000" algn="tl">
                    <a:srgbClr val="000000">
                      <a:alpha val="43137"/>
                    </a:srgbClr>
                  </a:outerShdw>
                </a:effectLst>
                <a:latin typeface="Tahoma" pitchFamily="34" charset="0"/>
                <a:cs typeface="Tahoma" pitchFamily="34" charset="0"/>
              </a:rPr>
              <a:t>Value of the Lament Psalms</a:t>
            </a:r>
            <a:endParaRPr lang="en-US" b="1" dirty="0">
              <a:solidFill>
                <a:srgbClr val="990000"/>
              </a:solidFill>
              <a:effectLst>
                <a:outerShdw blurRad="38100" dist="38100" dir="2700000" algn="tl">
                  <a:srgbClr val="000000">
                    <a:alpha val="43137"/>
                  </a:srgbClr>
                </a:outerShdw>
              </a:effectLst>
              <a:latin typeface="Tahoma" pitchFamily="34" charset="0"/>
              <a:cs typeface="Tahoma" pitchFamily="34" charset="0"/>
            </a:endParaRPr>
          </a:p>
        </p:txBody>
      </p:sp>
      <p:pic>
        <p:nvPicPr>
          <p:cNvPr id="4" name="Picture 4" descr="http://tgcministry.net/images/White-Tailed%20Deer%20Drinking.jpg"/>
          <p:cNvPicPr>
            <a:picLocks noChangeAspect="1" noChangeArrowheads="1"/>
          </p:cNvPicPr>
          <p:nvPr/>
        </p:nvPicPr>
        <p:blipFill>
          <a:blip r:embed="rId2"/>
          <a:srcRect r="4110"/>
          <a:stretch>
            <a:fillRect/>
          </a:stretch>
        </p:blipFill>
        <p:spPr bwMode="auto">
          <a:xfrm>
            <a:off x="0" y="0"/>
            <a:ext cx="2286000" cy="1600200"/>
          </a:xfrm>
          <a:prstGeom prst="rect">
            <a:avLst/>
          </a:prstGeom>
          <a:noFill/>
        </p:spPr>
      </p:pic>
      <p:sp>
        <p:nvSpPr>
          <p:cNvPr id="8" name="Content Placeholder 2"/>
          <p:cNvSpPr>
            <a:spLocks noGrp="1"/>
          </p:cNvSpPr>
          <p:nvPr>
            <p:ph idx="1"/>
          </p:nvPr>
        </p:nvSpPr>
        <p:spPr>
          <a:xfrm>
            <a:off x="1524000" y="1981200"/>
            <a:ext cx="7772400" cy="3581400"/>
          </a:xfrm>
        </p:spPr>
        <p:txBody>
          <a:bodyPr/>
          <a:lstStyle/>
          <a:p>
            <a:pPr>
              <a:buClr>
                <a:srgbClr val="FF0000"/>
              </a:buClr>
              <a:buFont typeface="Arial" pitchFamily="34" charset="0"/>
              <a:buChar char="•"/>
            </a:pPr>
            <a:r>
              <a:rPr lang="en-US" sz="2800" b="1" dirty="0" smtClean="0">
                <a:solidFill>
                  <a:srgbClr val="0000FF"/>
                </a:solidFill>
                <a:effectLst>
                  <a:outerShdw blurRad="38100" dist="38100" dir="2700000" algn="tl">
                    <a:srgbClr val="000000">
                      <a:alpha val="43137"/>
                    </a:srgbClr>
                  </a:outerShdw>
                </a:effectLst>
                <a:latin typeface="Tahoma" pitchFamily="34" charset="0"/>
                <a:cs typeface="Tahoma" pitchFamily="34" charset="0"/>
              </a:rPr>
              <a:t>Divine promises</a:t>
            </a:r>
          </a:p>
          <a:p>
            <a:pPr>
              <a:buClr>
                <a:srgbClr val="FF0000"/>
              </a:buClr>
              <a:buFont typeface="Arial" pitchFamily="34" charset="0"/>
              <a:buChar char="•"/>
            </a:pPr>
            <a:r>
              <a:rPr lang="en-US" sz="2800" b="1" dirty="0" smtClean="0">
                <a:solidFill>
                  <a:srgbClr val="0000FF"/>
                </a:solidFill>
                <a:effectLst>
                  <a:outerShdw blurRad="38100" dist="38100" dir="2700000" algn="tl">
                    <a:srgbClr val="000000">
                      <a:alpha val="43137"/>
                    </a:srgbClr>
                  </a:outerShdw>
                </a:effectLst>
                <a:latin typeface="Tahoma" pitchFamily="34" charset="0"/>
                <a:cs typeface="Tahoma" pitchFamily="34" charset="0"/>
              </a:rPr>
              <a:t>Jacob’s vow</a:t>
            </a:r>
          </a:p>
          <a:p>
            <a:pPr>
              <a:buClr>
                <a:srgbClr val="FF0000"/>
              </a:buClr>
              <a:buFont typeface="Arial" pitchFamily="34" charset="0"/>
              <a:buChar char="•"/>
            </a:pPr>
            <a:r>
              <a:rPr lang="en-US" sz="2800" b="1" dirty="0" smtClean="0">
                <a:solidFill>
                  <a:srgbClr val="0000FF"/>
                </a:solidFill>
                <a:effectLst>
                  <a:outerShdw blurRad="38100" dist="38100" dir="2700000" algn="tl">
                    <a:srgbClr val="000000">
                      <a:alpha val="43137"/>
                    </a:srgbClr>
                  </a:outerShdw>
                </a:effectLst>
                <a:latin typeface="Tahoma" pitchFamily="34" charset="0"/>
                <a:cs typeface="Tahoma" pitchFamily="34" charset="0"/>
              </a:rPr>
              <a:t>Jacob – “greatly afraid and distressed”</a:t>
            </a:r>
          </a:p>
          <a:p>
            <a:pPr>
              <a:buClr>
                <a:srgbClr val="FF0000"/>
              </a:buClr>
              <a:buFont typeface="Arial" pitchFamily="34" charset="0"/>
              <a:buChar char="•"/>
            </a:pPr>
            <a:r>
              <a:rPr lang="en-US" sz="2800" b="1" dirty="0" smtClean="0">
                <a:solidFill>
                  <a:srgbClr val="0000FF"/>
                </a:solidFill>
                <a:effectLst>
                  <a:outerShdw blurRad="38100" dist="38100" dir="2700000" algn="tl">
                    <a:srgbClr val="000000">
                      <a:alpha val="43137"/>
                    </a:srgbClr>
                  </a:outerShdw>
                </a:effectLst>
                <a:latin typeface="Tahoma" pitchFamily="34" charset="0"/>
                <a:cs typeface="Tahoma" pitchFamily="34" charset="0"/>
              </a:rPr>
              <a:t>Jacob reminded God of His promises</a:t>
            </a:r>
          </a:p>
          <a:p>
            <a:pPr>
              <a:buClr>
                <a:srgbClr val="FF0000"/>
              </a:buClr>
              <a:buFont typeface="Arial" pitchFamily="34" charset="0"/>
              <a:buChar char="•"/>
            </a:pPr>
            <a:r>
              <a:rPr lang="en-US" sz="2800" b="1" dirty="0" smtClean="0">
                <a:solidFill>
                  <a:srgbClr val="0000FF"/>
                </a:solidFill>
                <a:effectLst>
                  <a:outerShdw blurRad="38100" dist="38100" dir="2700000" algn="tl">
                    <a:srgbClr val="000000">
                      <a:alpha val="43137"/>
                    </a:srgbClr>
                  </a:outerShdw>
                </a:effectLst>
                <a:latin typeface="Tahoma" pitchFamily="34" charset="0"/>
                <a:cs typeface="Tahoma" pitchFamily="34" charset="0"/>
              </a:rPr>
              <a:t>Jacob wrestled a “man”</a:t>
            </a:r>
          </a:p>
          <a:p>
            <a:pPr lvl="1">
              <a:buClr>
                <a:srgbClr val="FF0000"/>
              </a:buClr>
              <a:buFont typeface="Arial" pitchFamily="34" charset="0"/>
              <a:buChar char="•"/>
            </a:pPr>
            <a:r>
              <a:rPr lang="en-US" sz="24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“for you have struggled with God and with men and have prevailed”</a:t>
            </a:r>
            <a:endParaRPr lang="en-US" sz="2400" b="1" dirty="0">
              <a:solidFill>
                <a:schemeClr val="bg1"/>
              </a:solidFill>
              <a:effectLst>
                <a:outerShdw blurRad="38100" dist="38100" dir="2700000" algn="tl">
                  <a:srgbClr val="000000">
                    <a:alpha val="43137"/>
                  </a:srgbClr>
                </a:outerShdw>
              </a:effectLst>
              <a:latin typeface="Tahoma" pitchFamily="34" charset="0"/>
              <a:cs typeface="Tahoma" pitchFamily="34" charset="0"/>
            </a:endParaRPr>
          </a:p>
        </p:txBody>
      </p:sp>
      <p:sp>
        <p:nvSpPr>
          <p:cNvPr id="5" name="Rectangle 4"/>
          <p:cNvSpPr/>
          <p:nvPr/>
        </p:nvSpPr>
        <p:spPr bwMode="auto">
          <a:xfrm rot="20624777">
            <a:off x="88776" y="1595298"/>
            <a:ext cx="3514328" cy="591711"/>
          </a:xfrm>
          <a:prstGeom prst="rect">
            <a:avLst/>
          </a:prstGeom>
          <a:solidFill>
            <a:srgbClr val="FFC000"/>
          </a:solidFill>
          <a:ln w="9525" cap="flat" cmpd="sng" algn="ctr">
            <a:solidFill>
              <a:schemeClr val="tx1"/>
            </a:solidFill>
            <a:prstDash val="solid"/>
            <a:round/>
            <a:headEnd type="none" w="med" len="med"/>
            <a:tailEnd type="none" w="med" len="med"/>
          </a:ln>
          <a:effectLst>
            <a:softEdge rad="127000"/>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outerShdw blurRad="38100" dist="38100" dir="2700000" algn="tl">
                    <a:srgbClr val="000000">
                      <a:alpha val="43137"/>
                    </a:srgbClr>
                  </a:outerShdw>
                </a:effectLst>
                <a:latin typeface="Times New Roman" pitchFamily="18" charset="0"/>
              </a:rPr>
              <a:t>From the life of Jacob</a:t>
            </a:r>
            <a:endParaRPr kumimoji="0" lang="en-US" sz="2400" b="1" i="0" u="none" strike="noStrike" cap="none" normalizeH="0" baseline="0" dirty="0" smtClean="0">
              <a:ln>
                <a:noFill/>
              </a:ln>
              <a:solidFill>
                <a:schemeClr val="bg1"/>
              </a:solidFill>
              <a:effectLst>
                <a:outerShdw blurRad="38100" dist="38100" dir="2700000" algn="tl">
                  <a:srgbClr val="000000">
                    <a:alpha val="43137"/>
                  </a:srgbClr>
                </a:outerShdw>
              </a:effectLst>
              <a:latin typeface="Times New Roman" pitchFamily="18" charset="0"/>
            </a:endParaRPr>
          </a:p>
        </p:txBody>
      </p:sp>
      <p:sp>
        <p:nvSpPr>
          <p:cNvPr id="6" name="TextBox 5"/>
          <p:cNvSpPr txBox="1"/>
          <p:nvPr/>
        </p:nvSpPr>
        <p:spPr>
          <a:xfrm>
            <a:off x="0" y="5581471"/>
            <a:ext cx="9144000" cy="1200329"/>
          </a:xfrm>
          <a:prstGeom prst="rect">
            <a:avLst/>
          </a:prstGeom>
          <a:noFill/>
        </p:spPr>
        <p:txBody>
          <a:bodyPr wrap="square" rtlCol="0">
            <a:spAutoFit/>
          </a:bodyPr>
          <a:lstStyle/>
          <a:p>
            <a:pPr marL="0" lvl="3" algn="ctr"/>
            <a:r>
              <a:rPr lang="en-US" b="1" dirty="0" smtClean="0">
                <a:solidFill>
                  <a:srgbClr val="990000"/>
                </a:solidFill>
                <a:effectLst>
                  <a:outerShdw blurRad="38100" dist="38100" dir="2700000" algn="tl">
                    <a:srgbClr val="000000">
                      <a:alpha val="43137"/>
                    </a:srgbClr>
                  </a:outerShdw>
                </a:effectLst>
                <a:latin typeface="Tahoma" pitchFamily="34" charset="0"/>
                <a:cs typeface="Tahoma" pitchFamily="34" charset="0"/>
              </a:rPr>
              <a:t>Our </a:t>
            </a:r>
            <a:r>
              <a:rPr lang="en-US" b="1" dirty="0" smtClean="0">
                <a:solidFill>
                  <a:srgbClr val="990000"/>
                </a:solidFill>
                <a:effectLst>
                  <a:outerShdw blurRad="38100" dist="38100" dir="2700000" algn="tl">
                    <a:srgbClr val="000000">
                      <a:alpha val="43137"/>
                    </a:srgbClr>
                  </a:outerShdw>
                </a:effectLst>
                <a:latin typeface="Tahoma" pitchFamily="34" charset="0"/>
                <a:cs typeface="Tahoma" pitchFamily="34" charset="0"/>
              </a:rPr>
              <a:t>language in prayer becomes bolder and more passionate as we begin to fully appreciate our dependence upon God</a:t>
            </a:r>
            <a:r>
              <a:rPr lang="en-US" b="1" dirty="0" smtClean="0">
                <a:solidFill>
                  <a:srgbClr val="990000"/>
                </a:solidFill>
                <a:effectLst>
                  <a:outerShdw blurRad="38100" dist="38100" dir="2700000" algn="tl">
                    <a:srgbClr val="000000">
                      <a:alpha val="43137"/>
                    </a:srgbClr>
                  </a:outerShdw>
                </a:effectLst>
                <a:latin typeface="Tahoma" pitchFamily="34" charset="0"/>
                <a:cs typeface="Tahoma" pitchFamily="34" charset="0"/>
              </a:rPr>
              <a:t>.</a:t>
            </a:r>
            <a:endParaRPr lang="en-US" b="1" dirty="0" smtClean="0">
              <a:solidFill>
                <a:srgbClr val="990000"/>
              </a:solidFill>
              <a:effectLst>
                <a:outerShdw blurRad="38100" dist="38100" dir="2700000" algn="tl">
                  <a:srgbClr val="000000">
                    <a:alpha val="43137"/>
                  </a:srgbClr>
                </a:outerShdw>
              </a:effectLst>
              <a:latin typeface="Tahoma" pitchFamily="34" charset="0"/>
              <a:cs typeface="Tahoma" pitchFamily="34"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32"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2000" fill="hold"/>
                                        <p:tgtEl>
                                          <p:spTgt spid="5"/>
                                        </p:tgtEl>
                                        <p:attrNameLst>
                                          <p:attrName>ppt_w</p:attrName>
                                        </p:attrNameLst>
                                      </p:cBhvr>
                                      <p:tavLst>
                                        <p:tav tm="0">
                                          <p:val>
                                            <p:strVal val="4*#ppt_w"/>
                                          </p:val>
                                        </p:tav>
                                        <p:tav tm="100000">
                                          <p:val>
                                            <p:strVal val="#ppt_w"/>
                                          </p:val>
                                        </p:tav>
                                      </p:tavLst>
                                    </p:anim>
                                    <p:anim calcmode="lin" valueType="num">
                                      <p:cBhvr>
                                        <p:cTn id="8" dur="2000" fill="hold"/>
                                        <p:tgtEl>
                                          <p:spTgt spid="5"/>
                                        </p:tgtEl>
                                        <p:attrNameLst>
                                          <p:attrName>ppt_h</p:attrName>
                                        </p:attrNameLst>
                                      </p:cBhvr>
                                      <p:tavLst>
                                        <p:tav tm="0">
                                          <p:val>
                                            <p:strVal val="4*#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6" fill="hold" grpId="0" nodeType="clickEffect">
                                  <p:stCondLst>
                                    <p:cond delay="0"/>
                                  </p:stCondLst>
                                  <p:childTnLst>
                                    <p:set>
                                      <p:cBhvr>
                                        <p:cTn id="12" dur="1" fill="hold">
                                          <p:stCondLst>
                                            <p:cond delay="0"/>
                                          </p:stCondLst>
                                        </p:cTn>
                                        <p:tgtEl>
                                          <p:spTgt spid="8">
                                            <p:txEl>
                                              <p:pRg st="0" end="0"/>
                                            </p:txEl>
                                          </p:spTgt>
                                        </p:tgtEl>
                                        <p:attrNameLst>
                                          <p:attrName>style.visibility</p:attrName>
                                        </p:attrNameLst>
                                      </p:cBhvr>
                                      <p:to>
                                        <p:strVal val="visible"/>
                                      </p:to>
                                    </p:set>
                                    <p:anim calcmode="lin" valueType="num">
                                      <p:cBhvr additive="base">
                                        <p:cTn id="13" dur="2000" fill="hold"/>
                                        <p:tgtEl>
                                          <p:spTgt spid="8">
                                            <p:txEl>
                                              <p:pRg st="0" end="0"/>
                                            </p:txEl>
                                          </p:spTgt>
                                        </p:tgtEl>
                                        <p:attrNameLst>
                                          <p:attrName>ppt_x</p:attrName>
                                        </p:attrNameLst>
                                      </p:cBhvr>
                                      <p:tavLst>
                                        <p:tav tm="0">
                                          <p:val>
                                            <p:strVal val="1+#ppt_w/2"/>
                                          </p:val>
                                        </p:tav>
                                        <p:tav tm="100000">
                                          <p:val>
                                            <p:strVal val="#ppt_x"/>
                                          </p:val>
                                        </p:tav>
                                      </p:tavLst>
                                    </p:anim>
                                    <p:anim calcmode="lin" valueType="num">
                                      <p:cBhvr additive="base">
                                        <p:cTn id="14" dur="20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6" fill="hold" grpId="0" nodeType="clickEffect">
                                  <p:stCondLst>
                                    <p:cond delay="0"/>
                                  </p:stCondLst>
                                  <p:childTnLst>
                                    <p:set>
                                      <p:cBhvr>
                                        <p:cTn id="18" dur="1" fill="hold">
                                          <p:stCondLst>
                                            <p:cond delay="0"/>
                                          </p:stCondLst>
                                        </p:cTn>
                                        <p:tgtEl>
                                          <p:spTgt spid="8">
                                            <p:txEl>
                                              <p:pRg st="1" end="1"/>
                                            </p:txEl>
                                          </p:spTgt>
                                        </p:tgtEl>
                                        <p:attrNameLst>
                                          <p:attrName>style.visibility</p:attrName>
                                        </p:attrNameLst>
                                      </p:cBhvr>
                                      <p:to>
                                        <p:strVal val="visible"/>
                                      </p:to>
                                    </p:set>
                                    <p:anim calcmode="lin" valueType="num">
                                      <p:cBhvr additive="base">
                                        <p:cTn id="19" dur="2000" fill="hold"/>
                                        <p:tgtEl>
                                          <p:spTgt spid="8">
                                            <p:txEl>
                                              <p:pRg st="1" end="1"/>
                                            </p:txEl>
                                          </p:spTgt>
                                        </p:tgtEl>
                                        <p:attrNameLst>
                                          <p:attrName>ppt_x</p:attrName>
                                        </p:attrNameLst>
                                      </p:cBhvr>
                                      <p:tavLst>
                                        <p:tav tm="0">
                                          <p:val>
                                            <p:strVal val="1+#ppt_w/2"/>
                                          </p:val>
                                        </p:tav>
                                        <p:tav tm="100000">
                                          <p:val>
                                            <p:strVal val="#ppt_x"/>
                                          </p:val>
                                        </p:tav>
                                      </p:tavLst>
                                    </p:anim>
                                    <p:anim calcmode="lin" valueType="num">
                                      <p:cBhvr additive="base">
                                        <p:cTn id="20" dur="2000" fill="hold"/>
                                        <p:tgtEl>
                                          <p:spTgt spid="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6" fill="hold" grpId="0" nodeType="clickEffect">
                                  <p:stCondLst>
                                    <p:cond delay="0"/>
                                  </p:stCondLst>
                                  <p:childTnLst>
                                    <p:set>
                                      <p:cBhvr>
                                        <p:cTn id="24" dur="1" fill="hold">
                                          <p:stCondLst>
                                            <p:cond delay="0"/>
                                          </p:stCondLst>
                                        </p:cTn>
                                        <p:tgtEl>
                                          <p:spTgt spid="8">
                                            <p:txEl>
                                              <p:pRg st="2" end="2"/>
                                            </p:txEl>
                                          </p:spTgt>
                                        </p:tgtEl>
                                        <p:attrNameLst>
                                          <p:attrName>style.visibility</p:attrName>
                                        </p:attrNameLst>
                                      </p:cBhvr>
                                      <p:to>
                                        <p:strVal val="visible"/>
                                      </p:to>
                                    </p:set>
                                    <p:anim calcmode="lin" valueType="num">
                                      <p:cBhvr additive="base">
                                        <p:cTn id="25" dur="2000" fill="hold"/>
                                        <p:tgtEl>
                                          <p:spTgt spid="8">
                                            <p:txEl>
                                              <p:pRg st="2" end="2"/>
                                            </p:txEl>
                                          </p:spTgt>
                                        </p:tgtEl>
                                        <p:attrNameLst>
                                          <p:attrName>ppt_x</p:attrName>
                                        </p:attrNameLst>
                                      </p:cBhvr>
                                      <p:tavLst>
                                        <p:tav tm="0">
                                          <p:val>
                                            <p:strVal val="1+#ppt_w/2"/>
                                          </p:val>
                                        </p:tav>
                                        <p:tav tm="100000">
                                          <p:val>
                                            <p:strVal val="#ppt_x"/>
                                          </p:val>
                                        </p:tav>
                                      </p:tavLst>
                                    </p:anim>
                                    <p:anim calcmode="lin" valueType="num">
                                      <p:cBhvr additive="base">
                                        <p:cTn id="26" dur="20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6" fill="hold" grpId="0" nodeType="clickEffect">
                                  <p:stCondLst>
                                    <p:cond delay="0"/>
                                  </p:stCondLst>
                                  <p:childTnLst>
                                    <p:set>
                                      <p:cBhvr>
                                        <p:cTn id="30" dur="1" fill="hold">
                                          <p:stCondLst>
                                            <p:cond delay="0"/>
                                          </p:stCondLst>
                                        </p:cTn>
                                        <p:tgtEl>
                                          <p:spTgt spid="8">
                                            <p:txEl>
                                              <p:pRg st="3" end="3"/>
                                            </p:txEl>
                                          </p:spTgt>
                                        </p:tgtEl>
                                        <p:attrNameLst>
                                          <p:attrName>style.visibility</p:attrName>
                                        </p:attrNameLst>
                                      </p:cBhvr>
                                      <p:to>
                                        <p:strVal val="visible"/>
                                      </p:to>
                                    </p:set>
                                    <p:anim calcmode="lin" valueType="num">
                                      <p:cBhvr additive="base">
                                        <p:cTn id="31" dur="2000" fill="hold"/>
                                        <p:tgtEl>
                                          <p:spTgt spid="8">
                                            <p:txEl>
                                              <p:pRg st="3" end="3"/>
                                            </p:txEl>
                                          </p:spTgt>
                                        </p:tgtEl>
                                        <p:attrNameLst>
                                          <p:attrName>ppt_x</p:attrName>
                                        </p:attrNameLst>
                                      </p:cBhvr>
                                      <p:tavLst>
                                        <p:tav tm="0">
                                          <p:val>
                                            <p:strVal val="1+#ppt_w/2"/>
                                          </p:val>
                                        </p:tav>
                                        <p:tav tm="100000">
                                          <p:val>
                                            <p:strVal val="#ppt_x"/>
                                          </p:val>
                                        </p:tav>
                                      </p:tavLst>
                                    </p:anim>
                                    <p:anim calcmode="lin" valueType="num">
                                      <p:cBhvr additive="base">
                                        <p:cTn id="32" dur="2000" fill="hold"/>
                                        <p:tgtEl>
                                          <p:spTgt spid="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6" fill="hold" grpId="0" nodeType="clickEffect">
                                  <p:stCondLst>
                                    <p:cond delay="0"/>
                                  </p:stCondLst>
                                  <p:childTnLst>
                                    <p:set>
                                      <p:cBhvr>
                                        <p:cTn id="36" dur="1" fill="hold">
                                          <p:stCondLst>
                                            <p:cond delay="0"/>
                                          </p:stCondLst>
                                        </p:cTn>
                                        <p:tgtEl>
                                          <p:spTgt spid="8">
                                            <p:txEl>
                                              <p:pRg st="4" end="4"/>
                                            </p:txEl>
                                          </p:spTgt>
                                        </p:tgtEl>
                                        <p:attrNameLst>
                                          <p:attrName>style.visibility</p:attrName>
                                        </p:attrNameLst>
                                      </p:cBhvr>
                                      <p:to>
                                        <p:strVal val="visible"/>
                                      </p:to>
                                    </p:set>
                                    <p:anim calcmode="lin" valueType="num">
                                      <p:cBhvr additive="base">
                                        <p:cTn id="37" dur="2000" fill="hold"/>
                                        <p:tgtEl>
                                          <p:spTgt spid="8">
                                            <p:txEl>
                                              <p:pRg st="4" end="4"/>
                                            </p:txEl>
                                          </p:spTgt>
                                        </p:tgtEl>
                                        <p:attrNameLst>
                                          <p:attrName>ppt_x</p:attrName>
                                        </p:attrNameLst>
                                      </p:cBhvr>
                                      <p:tavLst>
                                        <p:tav tm="0">
                                          <p:val>
                                            <p:strVal val="1+#ppt_w/2"/>
                                          </p:val>
                                        </p:tav>
                                        <p:tav tm="100000">
                                          <p:val>
                                            <p:strVal val="#ppt_x"/>
                                          </p:val>
                                        </p:tav>
                                      </p:tavLst>
                                    </p:anim>
                                    <p:anim calcmode="lin" valueType="num">
                                      <p:cBhvr additive="base">
                                        <p:cTn id="38" dur="2000" fill="hold"/>
                                        <p:tgtEl>
                                          <p:spTgt spid="8">
                                            <p:txEl>
                                              <p:pRg st="4" end="4"/>
                                            </p:txEl>
                                          </p:spTgt>
                                        </p:tgtEl>
                                        <p:attrNameLst>
                                          <p:attrName>ppt_y</p:attrName>
                                        </p:attrNameLst>
                                      </p:cBhvr>
                                      <p:tavLst>
                                        <p:tav tm="0">
                                          <p:val>
                                            <p:strVal val="1+#ppt_h/2"/>
                                          </p:val>
                                        </p:tav>
                                        <p:tav tm="100000">
                                          <p:val>
                                            <p:strVal val="#ppt_y"/>
                                          </p:val>
                                        </p:tav>
                                      </p:tavLst>
                                    </p:anim>
                                  </p:childTnLst>
                                </p:cTn>
                              </p:par>
                              <p:par>
                                <p:cTn id="39" presetID="2" presetClass="entr" presetSubtype="6" fill="hold" grpId="0" nodeType="withEffect">
                                  <p:stCondLst>
                                    <p:cond delay="0"/>
                                  </p:stCondLst>
                                  <p:childTnLst>
                                    <p:set>
                                      <p:cBhvr>
                                        <p:cTn id="40" dur="1" fill="hold">
                                          <p:stCondLst>
                                            <p:cond delay="0"/>
                                          </p:stCondLst>
                                        </p:cTn>
                                        <p:tgtEl>
                                          <p:spTgt spid="8">
                                            <p:txEl>
                                              <p:pRg st="5" end="5"/>
                                            </p:txEl>
                                          </p:spTgt>
                                        </p:tgtEl>
                                        <p:attrNameLst>
                                          <p:attrName>style.visibility</p:attrName>
                                        </p:attrNameLst>
                                      </p:cBhvr>
                                      <p:to>
                                        <p:strVal val="visible"/>
                                      </p:to>
                                    </p:set>
                                    <p:anim calcmode="lin" valueType="num">
                                      <p:cBhvr additive="base">
                                        <p:cTn id="41" dur="2000" fill="hold"/>
                                        <p:tgtEl>
                                          <p:spTgt spid="8">
                                            <p:txEl>
                                              <p:pRg st="5" end="5"/>
                                            </p:txEl>
                                          </p:spTgt>
                                        </p:tgtEl>
                                        <p:attrNameLst>
                                          <p:attrName>ppt_x</p:attrName>
                                        </p:attrNameLst>
                                      </p:cBhvr>
                                      <p:tavLst>
                                        <p:tav tm="0">
                                          <p:val>
                                            <p:strVal val="1+#ppt_w/2"/>
                                          </p:val>
                                        </p:tav>
                                        <p:tav tm="100000">
                                          <p:val>
                                            <p:strVal val="#ppt_x"/>
                                          </p:val>
                                        </p:tav>
                                      </p:tavLst>
                                    </p:anim>
                                    <p:anim calcmode="lin" valueType="num">
                                      <p:cBhvr additive="base">
                                        <p:cTn id="42" dur="2000" fill="hold"/>
                                        <p:tgtEl>
                                          <p:spTgt spid="8">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17" presetClass="entr" presetSubtype="4" fill="hold" grpId="0" nodeType="clickEffect">
                                  <p:stCondLst>
                                    <p:cond delay="0"/>
                                  </p:stCondLst>
                                  <p:childTnLst>
                                    <p:set>
                                      <p:cBhvr>
                                        <p:cTn id="46" dur="1" fill="hold">
                                          <p:stCondLst>
                                            <p:cond delay="0"/>
                                          </p:stCondLst>
                                        </p:cTn>
                                        <p:tgtEl>
                                          <p:spTgt spid="6"/>
                                        </p:tgtEl>
                                        <p:attrNameLst>
                                          <p:attrName>style.visibility</p:attrName>
                                        </p:attrNameLst>
                                      </p:cBhvr>
                                      <p:to>
                                        <p:strVal val="visible"/>
                                      </p:to>
                                    </p:set>
                                    <p:anim calcmode="lin" valueType="num">
                                      <p:cBhvr>
                                        <p:cTn id="47" dur="1000" fill="hold"/>
                                        <p:tgtEl>
                                          <p:spTgt spid="6"/>
                                        </p:tgtEl>
                                        <p:attrNameLst>
                                          <p:attrName>ppt_x</p:attrName>
                                        </p:attrNameLst>
                                      </p:cBhvr>
                                      <p:tavLst>
                                        <p:tav tm="0">
                                          <p:val>
                                            <p:strVal val="#ppt_x"/>
                                          </p:val>
                                        </p:tav>
                                        <p:tav tm="100000">
                                          <p:val>
                                            <p:strVal val="#ppt_x"/>
                                          </p:val>
                                        </p:tav>
                                      </p:tavLst>
                                    </p:anim>
                                    <p:anim calcmode="lin" valueType="num">
                                      <p:cBhvr>
                                        <p:cTn id="48" dur="1000" fill="hold"/>
                                        <p:tgtEl>
                                          <p:spTgt spid="6"/>
                                        </p:tgtEl>
                                        <p:attrNameLst>
                                          <p:attrName>ppt_y</p:attrName>
                                        </p:attrNameLst>
                                      </p:cBhvr>
                                      <p:tavLst>
                                        <p:tav tm="0">
                                          <p:val>
                                            <p:strVal val="#ppt_y+#ppt_h/2"/>
                                          </p:val>
                                        </p:tav>
                                        <p:tav tm="100000">
                                          <p:val>
                                            <p:strVal val="#ppt_y"/>
                                          </p:val>
                                        </p:tav>
                                      </p:tavLst>
                                    </p:anim>
                                    <p:anim calcmode="lin" valueType="num">
                                      <p:cBhvr>
                                        <p:cTn id="49" dur="1000" fill="hold"/>
                                        <p:tgtEl>
                                          <p:spTgt spid="6"/>
                                        </p:tgtEl>
                                        <p:attrNameLst>
                                          <p:attrName>ppt_w</p:attrName>
                                        </p:attrNameLst>
                                      </p:cBhvr>
                                      <p:tavLst>
                                        <p:tav tm="0">
                                          <p:val>
                                            <p:strVal val="#ppt_w"/>
                                          </p:val>
                                        </p:tav>
                                        <p:tav tm="100000">
                                          <p:val>
                                            <p:strVal val="#ppt_w"/>
                                          </p:val>
                                        </p:tav>
                                      </p:tavLst>
                                    </p:anim>
                                    <p:anim calcmode="lin" valueType="num">
                                      <p:cBhvr>
                                        <p:cTn id="50" dur="1000" fill="hold"/>
                                        <p:tgtEl>
                                          <p:spTgt spid="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P spid="5" grpId="0" animBg="1"/>
      <p:bldP spid="6"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4" descr="http://tgcministry.net/images/White-Tailed%20Deer%20Drinking.jpg"/>
          <p:cNvPicPr>
            <a:picLocks noChangeAspect="1" noChangeArrowheads="1"/>
          </p:cNvPicPr>
          <p:nvPr/>
        </p:nvPicPr>
        <p:blipFill>
          <a:blip r:embed="rId2"/>
          <a:srcRect r="4110"/>
          <a:stretch>
            <a:fillRect/>
          </a:stretch>
        </p:blipFill>
        <p:spPr bwMode="auto">
          <a:xfrm>
            <a:off x="0" y="0"/>
            <a:ext cx="2286000" cy="1600200"/>
          </a:xfrm>
          <a:prstGeom prst="rect">
            <a:avLst/>
          </a:prstGeom>
          <a:noFill/>
        </p:spPr>
      </p:pic>
      <p:sp>
        <p:nvSpPr>
          <p:cNvPr id="4" name="Title 3"/>
          <p:cNvSpPr>
            <a:spLocks noGrp="1"/>
          </p:cNvSpPr>
          <p:nvPr>
            <p:ph type="title"/>
          </p:nvPr>
        </p:nvSpPr>
        <p:spPr>
          <a:xfrm>
            <a:off x="2286000" y="0"/>
            <a:ext cx="6858000" cy="1600200"/>
          </a:xfrm>
          <a:solidFill>
            <a:srgbClr val="996633"/>
          </a:solidFill>
        </p:spPr>
        <p:txBody>
          <a:bodyPr/>
          <a:lstStyle/>
          <a:p>
            <a:r>
              <a:rPr lang="en-US" b="1" dirty="0" smtClean="0">
                <a:solidFill>
                  <a:schemeClr val="accent1"/>
                </a:solidFill>
                <a:effectLst>
                  <a:outerShdw blurRad="38100" dist="38100" dir="2700000" algn="tl">
                    <a:srgbClr val="000000">
                      <a:alpha val="43137"/>
                    </a:srgbClr>
                  </a:outerShdw>
                </a:effectLst>
                <a:latin typeface="Tahoma" pitchFamily="34" charset="0"/>
                <a:cs typeface="Tahoma" pitchFamily="34" charset="0"/>
              </a:rPr>
              <a:t>Purposeful Arrangement?</a:t>
            </a:r>
            <a:endParaRPr lang="en-US" b="1" dirty="0">
              <a:solidFill>
                <a:schemeClr val="accent1"/>
              </a:solidFill>
              <a:effectLst>
                <a:outerShdw blurRad="38100" dist="38100" dir="2700000" algn="tl">
                  <a:srgbClr val="000000">
                    <a:alpha val="43137"/>
                  </a:srgbClr>
                </a:outerShdw>
              </a:effectLst>
              <a:latin typeface="Tahoma" pitchFamily="34" charset="0"/>
              <a:cs typeface="Tahoma" pitchFamily="34" charset="0"/>
            </a:endParaRPr>
          </a:p>
        </p:txBody>
      </p:sp>
      <p:sp>
        <p:nvSpPr>
          <p:cNvPr id="5" name="Content Placeholder 4"/>
          <p:cNvSpPr>
            <a:spLocks noGrp="1"/>
          </p:cNvSpPr>
          <p:nvPr>
            <p:ph idx="1"/>
          </p:nvPr>
        </p:nvSpPr>
        <p:spPr>
          <a:xfrm>
            <a:off x="0" y="1752600"/>
            <a:ext cx="1447800" cy="2362200"/>
          </a:xfrm>
        </p:spPr>
        <p:txBody>
          <a:bodyPr/>
          <a:lstStyle/>
          <a:p>
            <a:pPr>
              <a:buClr>
                <a:srgbClr val="FF0000"/>
              </a:buClr>
              <a:buFont typeface="Wingdings" pitchFamily="2" charset="2"/>
              <a:buChar char="ü"/>
            </a:pPr>
            <a:r>
              <a:rPr lang="en-US" sz="2400" dirty="0" smtClean="0">
                <a:solidFill>
                  <a:schemeClr val="bg1"/>
                </a:solidFill>
              </a:rPr>
              <a:t>Book 1</a:t>
            </a:r>
          </a:p>
          <a:p>
            <a:pPr>
              <a:buClr>
                <a:srgbClr val="FF0000"/>
              </a:buClr>
              <a:buFont typeface="Wingdings" pitchFamily="2" charset="2"/>
              <a:buChar char="ü"/>
            </a:pPr>
            <a:r>
              <a:rPr lang="en-US" sz="2400" dirty="0" smtClean="0">
                <a:solidFill>
                  <a:schemeClr val="bg1"/>
                </a:solidFill>
              </a:rPr>
              <a:t>Book 2</a:t>
            </a:r>
          </a:p>
          <a:p>
            <a:pPr>
              <a:buClr>
                <a:srgbClr val="FF0000"/>
              </a:buClr>
              <a:buFont typeface="Wingdings" pitchFamily="2" charset="2"/>
              <a:buChar char="ü"/>
            </a:pPr>
            <a:r>
              <a:rPr lang="en-US" sz="2400" dirty="0" smtClean="0">
                <a:solidFill>
                  <a:schemeClr val="bg1"/>
                </a:solidFill>
              </a:rPr>
              <a:t>Book 3</a:t>
            </a:r>
          </a:p>
          <a:p>
            <a:pPr>
              <a:buClr>
                <a:srgbClr val="FF0000"/>
              </a:buClr>
              <a:buFont typeface="Wingdings" pitchFamily="2" charset="2"/>
              <a:buChar char="ü"/>
            </a:pPr>
            <a:r>
              <a:rPr lang="en-US" sz="2400" dirty="0" smtClean="0">
                <a:solidFill>
                  <a:schemeClr val="bg1"/>
                </a:solidFill>
              </a:rPr>
              <a:t>Book 4</a:t>
            </a:r>
          </a:p>
          <a:p>
            <a:pPr>
              <a:buClr>
                <a:srgbClr val="FF0000"/>
              </a:buClr>
              <a:buFont typeface="Wingdings" pitchFamily="2" charset="2"/>
              <a:buChar char="ü"/>
            </a:pPr>
            <a:r>
              <a:rPr lang="en-US" sz="2400" dirty="0" smtClean="0">
                <a:solidFill>
                  <a:schemeClr val="bg1"/>
                </a:solidFill>
              </a:rPr>
              <a:t>Book 5</a:t>
            </a:r>
            <a:endParaRPr lang="en-US" sz="2400" dirty="0">
              <a:solidFill>
                <a:schemeClr val="bg1"/>
              </a:solidFill>
            </a:endParaRPr>
          </a:p>
        </p:txBody>
      </p:sp>
      <p:sp>
        <p:nvSpPr>
          <p:cNvPr id="6" name="Content Placeholder 4"/>
          <p:cNvSpPr txBox="1">
            <a:spLocks/>
          </p:cNvSpPr>
          <p:nvPr/>
        </p:nvSpPr>
        <p:spPr bwMode="auto">
          <a:xfrm>
            <a:off x="1371600" y="1752600"/>
            <a:ext cx="1676400" cy="2743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
                <a:srgbClr val="FF0000"/>
              </a:buClr>
              <a:buSzTx/>
              <a:tabLst/>
              <a:defRPr/>
            </a:pPr>
            <a:r>
              <a:rPr kumimoji="0" lang="en-US" b="0" i="0" u="none" strike="noStrike" kern="0" cap="none" spc="0" normalizeH="0" baseline="0" noProof="0" dirty="0" smtClean="0">
                <a:ln>
                  <a:noFill/>
                </a:ln>
                <a:solidFill>
                  <a:schemeClr val="bg1"/>
                </a:solidFill>
                <a:effectLst/>
                <a:uLnTx/>
                <a:uFillTx/>
                <a:latin typeface="+mn-lt"/>
                <a:ea typeface="+mn-ea"/>
                <a:cs typeface="+mn-cs"/>
              </a:rPr>
              <a:t>(1-41) </a:t>
            </a:r>
          </a:p>
          <a:p>
            <a:pPr marL="342900" marR="0" lvl="0" indent="-342900" algn="l" defTabSz="914400" rtl="0" eaLnBrk="0" fontAlgn="base" latinLnBrk="0" hangingPunct="0">
              <a:lnSpc>
                <a:spcPct val="100000"/>
              </a:lnSpc>
              <a:spcBef>
                <a:spcPct val="20000"/>
              </a:spcBef>
              <a:spcAft>
                <a:spcPct val="0"/>
              </a:spcAft>
              <a:buClr>
                <a:srgbClr val="FF0000"/>
              </a:buClr>
              <a:buSzTx/>
              <a:tabLst/>
              <a:defRPr/>
            </a:pPr>
            <a:r>
              <a:rPr lang="en-US" kern="0" dirty="0" smtClean="0">
                <a:solidFill>
                  <a:schemeClr val="bg1"/>
                </a:solidFill>
                <a:latin typeface="+mn-lt"/>
              </a:rPr>
              <a:t>(</a:t>
            </a:r>
            <a:r>
              <a:rPr kumimoji="0" lang="en-US" b="0" i="0" u="none" strike="noStrike" kern="0" cap="none" spc="0" normalizeH="0" baseline="0" noProof="0" dirty="0" smtClean="0">
                <a:ln>
                  <a:noFill/>
                </a:ln>
                <a:solidFill>
                  <a:schemeClr val="bg1"/>
                </a:solidFill>
                <a:effectLst/>
                <a:uLnTx/>
                <a:uFillTx/>
                <a:latin typeface="+mn-lt"/>
                <a:ea typeface="+mn-ea"/>
                <a:cs typeface="+mn-cs"/>
              </a:rPr>
              <a:t>42-72)</a:t>
            </a:r>
          </a:p>
          <a:p>
            <a:pPr marL="342900" marR="0" lvl="0" indent="-342900" algn="l" defTabSz="914400" rtl="0" eaLnBrk="0" fontAlgn="base" latinLnBrk="0" hangingPunct="0">
              <a:lnSpc>
                <a:spcPct val="100000"/>
              </a:lnSpc>
              <a:spcBef>
                <a:spcPct val="20000"/>
              </a:spcBef>
              <a:spcAft>
                <a:spcPct val="0"/>
              </a:spcAft>
              <a:buClr>
                <a:srgbClr val="FF0000"/>
              </a:buClr>
              <a:buSzTx/>
              <a:tabLst/>
              <a:defRPr/>
            </a:pPr>
            <a:r>
              <a:rPr kumimoji="0" lang="en-US" b="0" i="0" u="none" strike="noStrike" kern="0" cap="none" spc="0" normalizeH="0" baseline="0" noProof="0" dirty="0" smtClean="0">
                <a:ln>
                  <a:noFill/>
                </a:ln>
                <a:solidFill>
                  <a:schemeClr val="bg1"/>
                </a:solidFill>
                <a:effectLst/>
                <a:uLnTx/>
                <a:uFillTx/>
                <a:latin typeface="+mn-lt"/>
                <a:ea typeface="+mn-ea"/>
                <a:cs typeface="+mn-cs"/>
              </a:rPr>
              <a:t>(73-89)</a:t>
            </a:r>
          </a:p>
          <a:p>
            <a:pPr marL="342900" marR="0" lvl="0" indent="-342900" algn="l" defTabSz="914400" rtl="0" eaLnBrk="0" fontAlgn="base" latinLnBrk="0" hangingPunct="0">
              <a:lnSpc>
                <a:spcPct val="100000"/>
              </a:lnSpc>
              <a:spcBef>
                <a:spcPct val="20000"/>
              </a:spcBef>
              <a:spcAft>
                <a:spcPct val="0"/>
              </a:spcAft>
              <a:buClr>
                <a:srgbClr val="FF0000"/>
              </a:buClr>
              <a:buSzTx/>
              <a:tabLst/>
              <a:defRPr/>
            </a:pPr>
            <a:r>
              <a:rPr kumimoji="0" lang="en-US" b="0" i="0" u="none" strike="noStrike" kern="0" cap="none" spc="0" normalizeH="0" baseline="0" noProof="0" dirty="0" smtClean="0">
                <a:ln>
                  <a:noFill/>
                </a:ln>
                <a:solidFill>
                  <a:schemeClr val="bg1"/>
                </a:solidFill>
                <a:effectLst/>
                <a:uLnTx/>
                <a:uFillTx/>
                <a:latin typeface="+mn-lt"/>
                <a:ea typeface="+mn-ea"/>
                <a:cs typeface="+mn-cs"/>
              </a:rPr>
              <a:t>(90-105)</a:t>
            </a:r>
          </a:p>
          <a:p>
            <a:pPr marL="342900" marR="0" lvl="0" indent="-342900" algn="l" defTabSz="914400" rtl="0" eaLnBrk="0" fontAlgn="base" latinLnBrk="0" hangingPunct="0">
              <a:lnSpc>
                <a:spcPct val="100000"/>
              </a:lnSpc>
              <a:spcBef>
                <a:spcPct val="20000"/>
              </a:spcBef>
              <a:spcAft>
                <a:spcPct val="0"/>
              </a:spcAft>
              <a:buClr>
                <a:srgbClr val="FF0000"/>
              </a:buClr>
              <a:buSzTx/>
              <a:tabLst/>
              <a:defRPr/>
            </a:pPr>
            <a:r>
              <a:rPr kumimoji="0" lang="en-US" b="0" i="0" u="none" strike="noStrike" kern="0" cap="none" spc="0" normalizeH="0" baseline="0" noProof="0" dirty="0" smtClean="0">
                <a:ln>
                  <a:noFill/>
                </a:ln>
                <a:solidFill>
                  <a:schemeClr val="bg1"/>
                </a:solidFill>
                <a:effectLst/>
                <a:uLnTx/>
                <a:uFillTx/>
                <a:latin typeface="+mn-lt"/>
                <a:ea typeface="+mn-ea"/>
                <a:cs typeface="+mn-cs"/>
              </a:rPr>
              <a:t>(106-150)</a:t>
            </a:r>
            <a:endParaRPr kumimoji="0" lang="en-US" b="0" i="0" u="none" strike="noStrike" kern="0" cap="none" spc="0" normalizeH="0" baseline="0" noProof="0" dirty="0">
              <a:ln>
                <a:noFill/>
              </a:ln>
              <a:solidFill>
                <a:schemeClr val="bg1"/>
              </a:solidFill>
              <a:effectLst/>
              <a:uLnTx/>
              <a:uFillTx/>
              <a:latin typeface="+mn-lt"/>
              <a:ea typeface="+mn-ea"/>
              <a:cs typeface="+mn-cs"/>
            </a:endParaRPr>
          </a:p>
        </p:txBody>
      </p:sp>
      <p:sp>
        <p:nvSpPr>
          <p:cNvPr id="7" name="Content Placeholder 4"/>
          <p:cNvSpPr txBox="1">
            <a:spLocks/>
          </p:cNvSpPr>
          <p:nvPr/>
        </p:nvSpPr>
        <p:spPr bwMode="auto">
          <a:xfrm>
            <a:off x="2743200" y="1752600"/>
            <a:ext cx="685800" cy="2209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
                <a:srgbClr val="FF0000"/>
              </a:buClr>
              <a:buSzTx/>
              <a:tabLst/>
              <a:defRPr/>
            </a:pPr>
            <a:r>
              <a:rPr lang="en-US" kern="0" dirty="0" smtClean="0">
                <a:solidFill>
                  <a:schemeClr val="bg1"/>
                </a:solidFill>
                <a:latin typeface="+mn-lt"/>
              </a:rPr>
              <a:t>-</a:t>
            </a:r>
            <a:r>
              <a:rPr kumimoji="0" lang="en-US" b="0" i="0" u="none" strike="noStrike" kern="0" cap="none" spc="0" normalizeH="0" baseline="0" noProof="0" dirty="0" smtClean="0">
                <a:ln>
                  <a:noFill/>
                </a:ln>
                <a:solidFill>
                  <a:schemeClr val="bg1"/>
                </a:solidFill>
                <a:effectLst/>
                <a:uLnTx/>
                <a:uFillTx/>
                <a:latin typeface="+mn-lt"/>
                <a:ea typeface="+mn-ea"/>
                <a:cs typeface="+mn-cs"/>
              </a:rPr>
              <a:t>41 </a:t>
            </a:r>
          </a:p>
          <a:p>
            <a:pPr marL="342900" marR="0" lvl="0" indent="-342900" algn="l" defTabSz="914400" rtl="0" eaLnBrk="0" fontAlgn="base" latinLnBrk="0" hangingPunct="0">
              <a:lnSpc>
                <a:spcPct val="100000"/>
              </a:lnSpc>
              <a:spcBef>
                <a:spcPct val="20000"/>
              </a:spcBef>
              <a:spcAft>
                <a:spcPct val="0"/>
              </a:spcAft>
              <a:buClr>
                <a:srgbClr val="FF0000"/>
              </a:buClr>
              <a:buSzTx/>
              <a:tabLst/>
              <a:defRPr/>
            </a:pPr>
            <a:r>
              <a:rPr kumimoji="0" lang="en-US" b="0" i="0" u="none" strike="noStrike" kern="0" cap="none" spc="0" normalizeH="0" baseline="0" noProof="0" dirty="0" smtClean="0">
                <a:ln>
                  <a:noFill/>
                </a:ln>
                <a:solidFill>
                  <a:schemeClr val="bg1"/>
                </a:solidFill>
                <a:effectLst/>
                <a:uLnTx/>
                <a:uFillTx/>
                <a:latin typeface="+mn-lt"/>
                <a:ea typeface="+mn-ea"/>
                <a:cs typeface="+mn-cs"/>
              </a:rPr>
              <a:t>-31</a:t>
            </a:r>
          </a:p>
          <a:p>
            <a:pPr marL="342900" marR="0" lvl="0" indent="-342900" algn="l" defTabSz="914400" rtl="0" eaLnBrk="0" fontAlgn="base" latinLnBrk="0" hangingPunct="0">
              <a:lnSpc>
                <a:spcPct val="100000"/>
              </a:lnSpc>
              <a:spcBef>
                <a:spcPct val="20000"/>
              </a:spcBef>
              <a:spcAft>
                <a:spcPct val="0"/>
              </a:spcAft>
              <a:buClr>
                <a:srgbClr val="FF0000"/>
              </a:buClr>
              <a:buSzTx/>
              <a:tabLst/>
              <a:defRPr/>
            </a:pPr>
            <a:r>
              <a:rPr kumimoji="0" lang="en-US" b="0" i="0" u="none" strike="noStrike" kern="0" cap="none" spc="0" normalizeH="0" baseline="0" noProof="0" dirty="0" smtClean="0">
                <a:ln>
                  <a:noFill/>
                </a:ln>
                <a:solidFill>
                  <a:schemeClr val="bg1"/>
                </a:solidFill>
                <a:effectLst/>
                <a:uLnTx/>
                <a:uFillTx/>
                <a:latin typeface="+mn-lt"/>
                <a:ea typeface="+mn-ea"/>
                <a:cs typeface="+mn-cs"/>
              </a:rPr>
              <a:t>-17</a:t>
            </a:r>
          </a:p>
          <a:p>
            <a:pPr marL="342900" marR="0" lvl="0" indent="-342900" algn="l" defTabSz="914400" rtl="0" eaLnBrk="0" fontAlgn="base" latinLnBrk="0" hangingPunct="0">
              <a:lnSpc>
                <a:spcPct val="100000"/>
              </a:lnSpc>
              <a:spcBef>
                <a:spcPct val="20000"/>
              </a:spcBef>
              <a:spcAft>
                <a:spcPct val="0"/>
              </a:spcAft>
              <a:buClr>
                <a:srgbClr val="FF0000"/>
              </a:buClr>
              <a:buSzTx/>
              <a:tabLst/>
              <a:defRPr/>
            </a:pPr>
            <a:r>
              <a:rPr kumimoji="0" lang="en-US" b="0" i="0" u="none" strike="noStrike" kern="0" cap="none" spc="0" normalizeH="0" baseline="0" noProof="0" dirty="0" smtClean="0">
                <a:ln>
                  <a:noFill/>
                </a:ln>
                <a:solidFill>
                  <a:schemeClr val="bg1"/>
                </a:solidFill>
                <a:effectLst/>
                <a:uLnTx/>
                <a:uFillTx/>
                <a:latin typeface="+mn-lt"/>
                <a:ea typeface="+mn-ea"/>
                <a:cs typeface="+mn-cs"/>
              </a:rPr>
              <a:t>-17</a:t>
            </a:r>
          </a:p>
          <a:p>
            <a:pPr marL="342900" marR="0" lvl="0" indent="-342900" algn="l" defTabSz="914400" rtl="0" eaLnBrk="0" fontAlgn="base" latinLnBrk="0" hangingPunct="0">
              <a:lnSpc>
                <a:spcPct val="100000"/>
              </a:lnSpc>
              <a:spcBef>
                <a:spcPct val="20000"/>
              </a:spcBef>
              <a:spcAft>
                <a:spcPct val="0"/>
              </a:spcAft>
              <a:buClr>
                <a:srgbClr val="FF0000"/>
              </a:buClr>
              <a:buSzTx/>
              <a:tabLst/>
              <a:defRPr/>
            </a:pPr>
            <a:r>
              <a:rPr kumimoji="0" lang="en-US" b="0" i="0" u="none" strike="noStrike" kern="0" cap="none" spc="0" normalizeH="0" baseline="0" noProof="0" dirty="0" smtClean="0">
                <a:ln>
                  <a:noFill/>
                </a:ln>
                <a:solidFill>
                  <a:schemeClr val="bg1"/>
                </a:solidFill>
                <a:effectLst/>
                <a:uLnTx/>
                <a:uFillTx/>
                <a:latin typeface="+mn-lt"/>
                <a:ea typeface="+mn-ea"/>
                <a:cs typeface="+mn-cs"/>
              </a:rPr>
              <a:t>-44</a:t>
            </a:r>
            <a:endParaRPr kumimoji="0" lang="en-US" b="0" i="0" u="none" strike="noStrike" kern="0" cap="none" spc="0" normalizeH="0" baseline="0" noProof="0" dirty="0">
              <a:ln>
                <a:noFill/>
              </a:ln>
              <a:solidFill>
                <a:schemeClr val="bg1"/>
              </a:solidFill>
              <a:effectLst/>
              <a:uLnTx/>
              <a:uFillTx/>
              <a:latin typeface="+mn-lt"/>
              <a:ea typeface="+mn-ea"/>
              <a:cs typeface="+mn-cs"/>
            </a:endParaRPr>
          </a:p>
        </p:txBody>
      </p:sp>
      <p:cxnSp>
        <p:nvCxnSpPr>
          <p:cNvPr id="9" name="Straight Connector 8"/>
          <p:cNvCxnSpPr/>
          <p:nvPr/>
        </p:nvCxnSpPr>
        <p:spPr bwMode="auto">
          <a:xfrm>
            <a:off x="4343400" y="5715000"/>
            <a:ext cx="4572000" cy="1588"/>
          </a:xfrm>
          <a:prstGeom prst="line">
            <a:avLst/>
          </a:prstGeom>
          <a:solidFill>
            <a:schemeClr val="accent1"/>
          </a:solidFill>
          <a:ln w="57150" cap="flat" cmpd="sng" algn="ctr">
            <a:solidFill>
              <a:srgbClr val="FF0000"/>
            </a:solidFill>
            <a:prstDash val="solid"/>
            <a:round/>
            <a:headEnd type="none" w="med" len="med"/>
            <a:tailEnd type="none" w="med" len="med"/>
          </a:ln>
          <a:effectLst/>
        </p:spPr>
      </p:cxnSp>
      <p:cxnSp>
        <p:nvCxnSpPr>
          <p:cNvPr id="10" name="Straight Connector 9"/>
          <p:cNvCxnSpPr/>
          <p:nvPr/>
        </p:nvCxnSpPr>
        <p:spPr bwMode="auto">
          <a:xfrm rot="5400000" flipH="1" flipV="1">
            <a:off x="2362994" y="3733006"/>
            <a:ext cx="3962400" cy="1588"/>
          </a:xfrm>
          <a:prstGeom prst="line">
            <a:avLst/>
          </a:prstGeom>
          <a:solidFill>
            <a:schemeClr val="accent1"/>
          </a:solidFill>
          <a:ln w="57150" cap="flat" cmpd="sng" algn="ctr">
            <a:solidFill>
              <a:srgbClr val="FF0000"/>
            </a:solidFill>
            <a:prstDash val="solid"/>
            <a:round/>
            <a:headEnd type="none" w="med" len="med"/>
            <a:tailEnd type="none" w="med" len="med"/>
          </a:ln>
          <a:effectLst/>
        </p:spPr>
      </p:cxnSp>
      <p:sp>
        <p:nvSpPr>
          <p:cNvPr id="13" name="TextBox 12"/>
          <p:cNvSpPr txBox="1"/>
          <p:nvPr/>
        </p:nvSpPr>
        <p:spPr>
          <a:xfrm>
            <a:off x="4343400" y="6248400"/>
            <a:ext cx="869149" cy="461665"/>
          </a:xfrm>
          <a:prstGeom prst="rect">
            <a:avLst/>
          </a:prstGeom>
          <a:noFill/>
        </p:spPr>
        <p:txBody>
          <a:bodyPr wrap="none" rtlCol="0">
            <a:spAutoFit/>
          </a:bodyPr>
          <a:lstStyle/>
          <a:p>
            <a:r>
              <a:rPr lang="en-US" b="1" dirty="0" smtClean="0">
                <a:solidFill>
                  <a:srgbClr val="0000FF"/>
                </a:solidFill>
                <a:effectLst>
                  <a:outerShdw blurRad="38100" dist="38100" dir="2700000" algn="tl">
                    <a:srgbClr val="000000">
                      <a:alpha val="43137"/>
                    </a:srgbClr>
                  </a:outerShdw>
                </a:effectLst>
              </a:rPr>
              <a:t>Book</a:t>
            </a:r>
            <a:endParaRPr lang="en-US" b="1" dirty="0">
              <a:solidFill>
                <a:srgbClr val="0000FF"/>
              </a:solidFill>
              <a:effectLst>
                <a:outerShdw blurRad="38100" dist="38100" dir="2700000" algn="tl">
                  <a:srgbClr val="000000">
                    <a:alpha val="43137"/>
                  </a:srgbClr>
                </a:outerShdw>
              </a:effectLst>
            </a:endParaRPr>
          </a:p>
        </p:txBody>
      </p:sp>
      <p:cxnSp>
        <p:nvCxnSpPr>
          <p:cNvPr id="15" name="Straight Arrow Connector 14"/>
          <p:cNvCxnSpPr/>
          <p:nvPr/>
        </p:nvCxnSpPr>
        <p:spPr bwMode="auto">
          <a:xfrm>
            <a:off x="5257800" y="6477000"/>
            <a:ext cx="685800" cy="1588"/>
          </a:xfrm>
          <a:prstGeom prst="straightConnector1">
            <a:avLst/>
          </a:prstGeom>
          <a:solidFill>
            <a:schemeClr val="accent1"/>
          </a:solidFill>
          <a:ln w="28575" cap="flat" cmpd="sng" algn="ctr">
            <a:solidFill>
              <a:srgbClr val="0000FF"/>
            </a:solidFill>
            <a:prstDash val="solid"/>
            <a:round/>
            <a:headEnd type="none" w="med" len="med"/>
            <a:tailEnd type="arrow"/>
          </a:ln>
          <a:effectLst/>
        </p:spPr>
      </p:cxnSp>
      <p:sp>
        <p:nvSpPr>
          <p:cNvPr id="16" name="TextBox 15"/>
          <p:cNvSpPr txBox="1"/>
          <p:nvPr/>
        </p:nvSpPr>
        <p:spPr>
          <a:xfrm>
            <a:off x="4877568" y="5791200"/>
            <a:ext cx="380232" cy="461665"/>
          </a:xfrm>
          <a:prstGeom prst="rect">
            <a:avLst/>
          </a:prstGeom>
          <a:noFill/>
        </p:spPr>
        <p:txBody>
          <a:bodyPr wrap="none" rtlCol="0">
            <a:spAutoFit/>
          </a:bodyPr>
          <a:lstStyle/>
          <a:p>
            <a:r>
              <a:rPr lang="en-US" b="1" dirty="0" smtClean="0">
                <a:solidFill>
                  <a:srgbClr val="0000FF"/>
                </a:solidFill>
                <a:effectLst>
                  <a:outerShdw blurRad="38100" dist="38100" dir="2700000" algn="tl">
                    <a:srgbClr val="000000">
                      <a:alpha val="43137"/>
                    </a:srgbClr>
                  </a:outerShdw>
                </a:effectLst>
                <a:latin typeface="Tahoma" pitchFamily="34" charset="0"/>
                <a:cs typeface="Tahoma" pitchFamily="34" charset="0"/>
              </a:rPr>
              <a:t>1</a:t>
            </a:r>
            <a:endParaRPr lang="en-US" b="1" dirty="0">
              <a:solidFill>
                <a:srgbClr val="0000FF"/>
              </a:solidFill>
              <a:effectLst>
                <a:outerShdw blurRad="38100" dist="38100" dir="2700000" algn="tl">
                  <a:srgbClr val="000000">
                    <a:alpha val="43137"/>
                  </a:srgbClr>
                </a:outerShdw>
              </a:effectLst>
              <a:latin typeface="Tahoma" pitchFamily="34" charset="0"/>
              <a:cs typeface="Tahoma" pitchFamily="34" charset="0"/>
            </a:endParaRPr>
          </a:p>
        </p:txBody>
      </p:sp>
      <p:sp>
        <p:nvSpPr>
          <p:cNvPr id="17" name="TextBox 16"/>
          <p:cNvSpPr txBox="1"/>
          <p:nvPr/>
        </p:nvSpPr>
        <p:spPr>
          <a:xfrm>
            <a:off x="5791968" y="5791200"/>
            <a:ext cx="380232" cy="461665"/>
          </a:xfrm>
          <a:prstGeom prst="rect">
            <a:avLst/>
          </a:prstGeom>
          <a:noFill/>
        </p:spPr>
        <p:txBody>
          <a:bodyPr wrap="none" rtlCol="0">
            <a:spAutoFit/>
          </a:bodyPr>
          <a:lstStyle/>
          <a:p>
            <a:r>
              <a:rPr lang="en-US" b="1" dirty="0" smtClean="0">
                <a:solidFill>
                  <a:srgbClr val="0000FF"/>
                </a:solidFill>
                <a:effectLst>
                  <a:outerShdw blurRad="38100" dist="38100" dir="2700000" algn="tl">
                    <a:srgbClr val="000000">
                      <a:alpha val="43137"/>
                    </a:srgbClr>
                  </a:outerShdw>
                </a:effectLst>
                <a:latin typeface="Tahoma" pitchFamily="34" charset="0"/>
                <a:cs typeface="Tahoma" pitchFamily="34" charset="0"/>
              </a:rPr>
              <a:t>2</a:t>
            </a:r>
            <a:endParaRPr lang="en-US" b="1" dirty="0">
              <a:solidFill>
                <a:srgbClr val="0000FF"/>
              </a:solidFill>
              <a:effectLst>
                <a:outerShdw blurRad="38100" dist="38100" dir="2700000" algn="tl">
                  <a:srgbClr val="000000">
                    <a:alpha val="43137"/>
                  </a:srgbClr>
                </a:outerShdw>
              </a:effectLst>
              <a:latin typeface="Tahoma" pitchFamily="34" charset="0"/>
              <a:cs typeface="Tahoma" pitchFamily="34" charset="0"/>
            </a:endParaRPr>
          </a:p>
        </p:txBody>
      </p:sp>
      <p:sp>
        <p:nvSpPr>
          <p:cNvPr id="18" name="TextBox 17"/>
          <p:cNvSpPr txBox="1"/>
          <p:nvPr/>
        </p:nvSpPr>
        <p:spPr>
          <a:xfrm>
            <a:off x="6706368" y="5791200"/>
            <a:ext cx="380232" cy="461665"/>
          </a:xfrm>
          <a:prstGeom prst="rect">
            <a:avLst/>
          </a:prstGeom>
          <a:noFill/>
        </p:spPr>
        <p:txBody>
          <a:bodyPr wrap="none" rtlCol="0">
            <a:spAutoFit/>
          </a:bodyPr>
          <a:lstStyle/>
          <a:p>
            <a:r>
              <a:rPr lang="en-US" b="1" dirty="0" smtClean="0">
                <a:solidFill>
                  <a:srgbClr val="0000FF"/>
                </a:solidFill>
                <a:effectLst>
                  <a:outerShdw blurRad="38100" dist="38100" dir="2700000" algn="tl">
                    <a:srgbClr val="000000">
                      <a:alpha val="43137"/>
                    </a:srgbClr>
                  </a:outerShdw>
                </a:effectLst>
                <a:latin typeface="Tahoma" pitchFamily="34" charset="0"/>
                <a:cs typeface="Tahoma" pitchFamily="34" charset="0"/>
              </a:rPr>
              <a:t>3</a:t>
            </a:r>
            <a:endParaRPr lang="en-US" b="1" dirty="0">
              <a:solidFill>
                <a:srgbClr val="0000FF"/>
              </a:solidFill>
              <a:effectLst>
                <a:outerShdw blurRad="38100" dist="38100" dir="2700000" algn="tl">
                  <a:srgbClr val="000000">
                    <a:alpha val="43137"/>
                  </a:srgbClr>
                </a:outerShdw>
              </a:effectLst>
              <a:latin typeface="Tahoma" pitchFamily="34" charset="0"/>
              <a:cs typeface="Tahoma" pitchFamily="34" charset="0"/>
            </a:endParaRPr>
          </a:p>
        </p:txBody>
      </p:sp>
      <p:sp>
        <p:nvSpPr>
          <p:cNvPr id="19" name="TextBox 18"/>
          <p:cNvSpPr txBox="1"/>
          <p:nvPr/>
        </p:nvSpPr>
        <p:spPr>
          <a:xfrm>
            <a:off x="7544568" y="5791200"/>
            <a:ext cx="380232" cy="461665"/>
          </a:xfrm>
          <a:prstGeom prst="rect">
            <a:avLst/>
          </a:prstGeom>
          <a:noFill/>
        </p:spPr>
        <p:txBody>
          <a:bodyPr wrap="none" rtlCol="0">
            <a:spAutoFit/>
          </a:bodyPr>
          <a:lstStyle/>
          <a:p>
            <a:r>
              <a:rPr lang="en-US" b="1" dirty="0" smtClean="0">
                <a:solidFill>
                  <a:srgbClr val="0000FF"/>
                </a:solidFill>
                <a:effectLst>
                  <a:outerShdw blurRad="38100" dist="38100" dir="2700000" algn="tl">
                    <a:srgbClr val="000000">
                      <a:alpha val="43137"/>
                    </a:srgbClr>
                  </a:outerShdw>
                </a:effectLst>
                <a:latin typeface="Tahoma" pitchFamily="34" charset="0"/>
                <a:cs typeface="Tahoma" pitchFamily="34" charset="0"/>
              </a:rPr>
              <a:t>4</a:t>
            </a:r>
            <a:endParaRPr lang="en-US" b="1" dirty="0">
              <a:solidFill>
                <a:srgbClr val="0000FF"/>
              </a:solidFill>
              <a:effectLst>
                <a:outerShdw blurRad="38100" dist="38100" dir="2700000" algn="tl">
                  <a:srgbClr val="000000">
                    <a:alpha val="43137"/>
                  </a:srgbClr>
                </a:outerShdw>
              </a:effectLst>
              <a:latin typeface="Tahoma" pitchFamily="34" charset="0"/>
              <a:cs typeface="Tahoma" pitchFamily="34" charset="0"/>
            </a:endParaRPr>
          </a:p>
        </p:txBody>
      </p:sp>
      <p:sp>
        <p:nvSpPr>
          <p:cNvPr id="20" name="TextBox 19"/>
          <p:cNvSpPr txBox="1"/>
          <p:nvPr/>
        </p:nvSpPr>
        <p:spPr>
          <a:xfrm>
            <a:off x="8458968" y="5791200"/>
            <a:ext cx="380232" cy="461665"/>
          </a:xfrm>
          <a:prstGeom prst="rect">
            <a:avLst/>
          </a:prstGeom>
          <a:noFill/>
        </p:spPr>
        <p:txBody>
          <a:bodyPr wrap="none" rtlCol="0">
            <a:spAutoFit/>
          </a:bodyPr>
          <a:lstStyle/>
          <a:p>
            <a:r>
              <a:rPr lang="en-US" b="1" dirty="0" smtClean="0">
                <a:solidFill>
                  <a:srgbClr val="0000FF"/>
                </a:solidFill>
                <a:effectLst>
                  <a:outerShdw blurRad="38100" dist="38100" dir="2700000" algn="tl">
                    <a:srgbClr val="000000">
                      <a:alpha val="43137"/>
                    </a:srgbClr>
                  </a:outerShdw>
                </a:effectLst>
                <a:latin typeface="Tahoma" pitchFamily="34" charset="0"/>
                <a:cs typeface="Tahoma" pitchFamily="34" charset="0"/>
              </a:rPr>
              <a:t>5</a:t>
            </a:r>
            <a:endParaRPr lang="en-US" b="1" dirty="0">
              <a:solidFill>
                <a:srgbClr val="0000FF"/>
              </a:solidFill>
              <a:effectLst>
                <a:outerShdw blurRad="38100" dist="38100" dir="2700000" algn="tl">
                  <a:srgbClr val="000000">
                    <a:alpha val="43137"/>
                  </a:srgbClr>
                </a:outerShdw>
              </a:effectLst>
              <a:latin typeface="Tahoma" pitchFamily="34" charset="0"/>
              <a:cs typeface="Tahoma" pitchFamily="34" charset="0"/>
            </a:endParaRPr>
          </a:p>
        </p:txBody>
      </p:sp>
      <p:sp>
        <p:nvSpPr>
          <p:cNvPr id="22" name="TextBox 21"/>
          <p:cNvSpPr txBox="1"/>
          <p:nvPr/>
        </p:nvSpPr>
        <p:spPr>
          <a:xfrm>
            <a:off x="2819400" y="5638800"/>
            <a:ext cx="1447801" cy="707886"/>
          </a:xfrm>
          <a:prstGeom prst="rect">
            <a:avLst/>
          </a:prstGeom>
          <a:noFill/>
        </p:spPr>
        <p:txBody>
          <a:bodyPr wrap="square" rtlCol="0">
            <a:spAutoFit/>
          </a:bodyPr>
          <a:lstStyle/>
          <a:p>
            <a:pPr algn="ctr"/>
            <a:r>
              <a:rPr lang="en-US" sz="2000" b="1" dirty="0" smtClean="0">
                <a:solidFill>
                  <a:srgbClr val="008000"/>
                </a:solidFill>
                <a:effectLst>
                  <a:outerShdw blurRad="38100" dist="38100" dir="2700000" algn="tl">
                    <a:srgbClr val="000000">
                      <a:alpha val="43137"/>
                    </a:srgbClr>
                  </a:outerShdw>
                </a:effectLst>
              </a:rPr>
              <a:t>Number of Laments</a:t>
            </a:r>
            <a:endParaRPr lang="en-US" sz="2000" b="1" dirty="0">
              <a:solidFill>
                <a:srgbClr val="008000"/>
              </a:solidFill>
              <a:effectLst>
                <a:outerShdw blurRad="38100" dist="38100" dir="2700000" algn="tl">
                  <a:srgbClr val="000000">
                    <a:alpha val="43137"/>
                  </a:srgbClr>
                </a:outerShdw>
              </a:effectLst>
            </a:endParaRPr>
          </a:p>
        </p:txBody>
      </p:sp>
      <p:cxnSp>
        <p:nvCxnSpPr>
          <p:cNvPr id="25" name="Straight Arrow Connector 24"/>
          <p:cNvCxnSpPr/>
          <p:nvPr/>
        </p:nvCxnSpPr>
        <p:spPr bwMode="auto">
          <a:xfrm rot="16200000">
            <a:off x="3239294" y="5218907"/>
            <a:ext cx="685800" cy="1588"/>
          </a:xfrm>
          <a:prstGeom prst="straightConnector1">
            <a:avLst/>
          </a:prstGeom>
          <a:solidFill>
            <a:schemeClr val="accent1"/>
          </a:solidFill>
          <a:ln w="28575" cap="flat" cmpd="sng" algn="ctr">
            <a:solidFill>
              <a:srgbClr val="008000"/>
            </a:solidFill>
            <a:prstDash val="solid"/>
            <a:round/>
            <a:headEnd type="none" w="med" len="med"/>
            <a:tailEnd type="arrow"/>
          </a:ln>
          <a:effectLst/>
        </p:spPr>
      </p:cxnSp>
      <p:sp>
        <p:nvSpPr>
          <p:cNvPr id="26" name="TextBox 25"/>
          <p:cNvSpPr txBox="1"/>
          <p:nvPr/>
        </p:nvSpPr>
        <p:spPr>
          <a:xfrm>
            <a:off x="3810000" y="4572000"/>
            <a:ext cx="380232" cy="461665"/>
          </a:xfrm>
          <a:prstGeom prst="rect">
            <a:avLst/>
          </a:prstGeom>
          <a:noFill/>
        </p:spPr>
        <p:txBody>
          <a:bodyPr wrap="none" rtlCol="0">
            <a:spAutoFit/>
          </a:bodyPr>
          <a:lstStyle/>
          <a:p>
            <a:r>
              <a:rPr lang="en-US" b="1" dirty="0" smtClean="0">
                <a:solidFill>
                  <a:srgbClr val="008000"/>
                </a:solidFill>
                <a:effectLst>
                  <a:outerShdw blurRad="38100" dist="38100" dir="2700000" algn="tl">
                    <a:srgbClr val="000000">
                      <a:alpha val="43137"/>
                    </a:srgbClr>
                  </a:outerShdw>
                </a:effectLst>
                <a:latin typeface="Tahoma" pitchFamily="34" charset="0"/>
                <a:cs typeface="Tahoma" pitchFamily="34" charset="0"/>
              </a:rPr>
              <a:t>6</a:t>
            </a:r>
            <a:endParaRPr lang="en-US" b="1" dirty="0">
              <a:solidFill>
                <a:srgbClr val="008000"/>
              </a:solidFill>
              <a:effectLst>
                <a:outerShdw blurRad="38100" dist="38100" dir="2700000" algn="tl">
                  <a:srgbClr val="000000">
                    <a:alpha val="43137"/>
                  </a:srgbClr>
                </a:outerShdw>
              </a:effectLst>
              <a:latin typeface="Tahoma" pitchFamily="34" charset="0"/>
              <a:cs typeface="Tahoma" pitchFamily="34" charset="0"/>
            </a:endParaRPr>
          </a:p>
        </p:txBody>
      </p:sp>
      <p:sp>
        <p:nvSpPr>
          <p:cNvPr id="27" name="TextBox 26"/>
          <p:cNvSpPr txBox="1"/>
          <p:nvPr/>
        </p:nvSpPr>
        <p:spPr>
          <a:xfrm>
            <a:off x="3657600" y="3657600"/>
            <a:ext cx="575799" cy="461665"/>
          </a:xfrm>
          <a:prstGeom prst="rect">
            <a:avLst/>
          </a:prstGeom>
          <a:noFill/>
        </p:spPr>
        <p:txBody>
          <a:bodyPr wrap="none" rtlCol="0">
            <a:spAutoFit/>
          </a:bodyPr>
          <a:lstStyle/>
          <a:p>
            <a:r>
              <a:rPr lang="en-US" b="1" dirty="0" smtClean="0">
                <a:solidFill>
                  <a:srgbClr val="008000"/>
                </a:solidFill>
                <a:effectLst>
                  <a:outerShdw blurRad="38100" dist="38100" dir="2700000" algn="tl">
                    <a:srgbClr val="000000">
                      <a:alpha val="43137"/>
                    </a:srgbClr>
                  </a:outerShdw>
                </a:effectLst>
                <a:latin typeface="Tahoma" pitchFamily="34" charset="0"/>
                <a:cs typeface="Tahoma" pitchFamily="34" charset="0"/>
              </a:rPr>
              <a:t>12</a:t>
            </a:r>
            <a:endParaRPr lang="en-US" b="1" dirty="0">
              <a:solidFill>
                <a:srgbClr val="008000"/>
              </a:solidFill>
              <a:effectLst>
                <a:outerShdw blurRad="38100" dist="38100" dir="2700000" algn="tl">
                  <a:srgbClr val="000000">
                    <a:alpha val="43137"/>
                  </a:srgbClr>
                </a:outerShdw>
              </a:effectLst>
              <a:latin typeface="Tahoma" pitchFamily="34" charset="0"/>
              <a:cs typeface="Tahoma" pitchFamily="34" charset="0"/>
            </a:endParaRPr>
          </a:p>
        </p:txBody>
      </p:sp>
      <p:sp>
        <p:nvSpPr>
          <p:cNvPr id="28" name="TextBox 27"/>
          <p:cNvSpPr txBox="1"/>
          <p:nvPr/>
        </p:nvSpPr>
        <p:spPr>
          <a:xfrm>
            <a:off x="3657600" y="2743200"/>
            <a:ext cx="575799" cy="461665"/>
          </a:xfrm>
          <a:prstGeom prst="rect">
            <a:avLst/>
          </a:prstGeom>
          <a:noFill/>
        </p:spPr>
        <p:txBody>
          <a:bodyPr wrap="none" rtlCol="0">
            <a:spAutoFit/>
          </a:bodyPr>
          <a:lstStyle/>
          <a:p>
            <a:r>
              <a:rPr lang="en-US" b="1" dirty="0" smtClean="0">
                <a:solidFill>
                  <a:srgbClr val="008000"/>
                </a:solidFill>
                <a:effectLst>
                  <a:outerShdw blurRad="38100" dist="38100" dir="2700000" algn="tl">
                    <a:srgbClr val="000000">
                      <a:alpha val="43137"/>
                    </a:srgbClr>
                  </a:outerShdw>
                </a:effectLst>
                <a:latin typeface="Tahoma" pitchFamily="34" charset="0"/>
                <a:cs typeface="Tahoma" pitchFamily="34" charset="0"/>
              </a:rPr>
              <a:t>18</a:t>
            </a:r>
            <a:endParaRPr lang="en-US" b="1" dirty="0">
              <a:solidFill>
                <a:srgbClr val="008000"/>
              </a:solidFill>
              <a:effectLst>
                <a:outerShdw blurRad="38100" dist="38100" dir="2700000" algn="tl">
                  <a:srgbClr val="000000">
                    <a:alpha val="43137"/>
                  </a:srgbClr>
                </a:outerShdw>
              </a:effectLst>
              <a:latin typeface="Tahoma" pitchFamily="34" charset="0"/>
              <a:cs typeface="Tahoma" pitchFamily="34" charset="0"/>
            </a:endParaRPr>
          </a:p>
        </p:txBody>
      </p:sp>
      <p:sp>
        <p:nvSpPr>
          <p:cNvPr id="29" name="TextBox 28"/>
          <p:cNvSpPr txBox="1"/>
          <p:nvPr/>
        </p:nvSpPr>
        <p:spPr>
          <a:xfrm>
            <a:off x="3657600" y="1824335"/>
            <a:ext cx="575799" cy="461665"/>
          </a:xfrm>
          <a:prstGeom prst="rect">
            <a:avLst/>
          </a:prstGeom>
          <a:noFill/>
        </p:spPr>
        <p:txBody>
          <a:bodyPr wrap="none" rtlCol="0">
            <a:spAutoFit/>
          </a:bodyPr>
          <a:lstStyle/>
          <a:p>
            <a:r>
              <a:rPr lang="en-US" b="1" dirty="0" smtClean="0">
                <a:solidFill>
                  <a:srgbClr val="008000"/>
                </a:solidFill>
                <a:effectLst>
                  <a:outerShdw blurRad="38100" dist="38100" dir="2700000" algn="tl">
                    <a:srgbClr val="000000">
                      <a:alpha val="43137"/>
                    </a:srgbClr>
                  </a:outerShdw>
                </a:effectLst>
                <a:latin typeface="Tahoma" pitchFamily="34" charset="0"/>
                <a:cs typeface="Tahoma" pitchFamily="34" charset="0"/>
              </a:rPr>
              <a:t>24</a:t>
            </a:r>
            <a:endParaRPr lang="en-US" b="1" dirty="0">
              <a:solidFill>
                <a:srgbClr val="008000"/>
              </a:solidFill>
              <a:effectLst>
                <a:outerShdw blurRad="38100" dist="38100" dir="2700000" algn="tl">
                  <a:srgbClr val="000000">
                    <a:alpha val="43137"/>
                  </a:srgbClr>
                </a:outerShdw>
              </a:effectLst>
              <a:latin typeface="Tahoma" pitchFamily="34" charset="0"/>
              <a:cs typeface="Tahoma" pitchFamily="34" charset="0"/>
            </a:endParaRPr>
          </a:p>
        </p:txBody>
      </p:sp>
      <p:cxnSp>
        <p:nvCxnSpPr>
          <p:cNvPr id="31" name="Straight Connector 30"/>
          <p:cNvCxnSpPr/>
          <p:nvPr/>
        </p:nvCxnSpPr>
        <p:spPr bwMode="auto">
          <a:xfrm>
            <a:off x="4191000" y="4800600"/>
            <a:ext cx="304800" cy="1588"/>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33" name="Straight Connector 32"/>
          <p:cNvCxnSpPr/>
          <p:nvPr/>
        </p:nvCxnSpPr>
        <p:spPr bwMode="auto">
          <a:xfrm>
            <a:off x="4191000" y="3884612"/>
            <a:ext cx="304800" cy="1588"/>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34" name="Straight Connector 33"/>
          <p:cNvCxnSpPr/>
          <p:nvPr/>
        </p:nvCxnSpPr>
        <p:spPr bwMode="auto">
          <a:xfrm>
            <a:off x="4191000" y="2970212"/>
            <a:ext cx="304800" cy="1588"/>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35" name="Straight Connector 34"/>
          <p:cNvCxnSpPr/>
          <p:nvPr/>
        </p:nvCxnSpPr>
        <p:spPr bwMode="auto">
          <a:xfrm>
            <a:off x="4191000" y="2057400"/>
            <a:ext cx="304800" cy="1588"/>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38" name="Straight Connector 37"/>
          <p:cNvCxnSpPr/>
          <p:nvPr/>
        </p:nvCxnSpPr>
        <p:spPr bwMode="auto">
          <a:xfrm rot="5400000">
            <a:off x="4876006" y="5714206"/>
            <a:ext cx="304800" cy="1588"/>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39" name="Straight Connector 38"/>
          <p:cNvCxnSpPr/>
          <p:nvPr/>
        </p:nvCxnSpPr>
        <p:spPr bwMode="auto">
          <a:xfrm rot="5400000">
            <a:off x="5791994" y="5714206"/>
            <a:ext cx="304800" cy="1588"/>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40" name="Straight Connector 39"/>
          <p:cNvCxnSpPr/>
          <p:nvPr/>
        </p:nvCxnSpPr>
        <p:spPr bwMode="auto">
          <a:xfrm rot="5400000">
            <a:off x="6706394" y="5714206"/>
            <a:ext cx="304800" cy="1588"/>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41" name="Straight Connector 40"/>
          <p:cNvCxnSpPr/>
          <p:nvPr/>
        </p:nvCxnSpPr>
        <p:spPr bwMode="auto">
          <a:xfrm rot="5400000">
            <a:off x="7619205" y="5714206"/>
            <a:ext cx="304800" cy="1588"/>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42" name="Straight Connector 41"/>
          <p:cNvCxnSpPr/>
          <p:nvPr/>
        </p:nvCxnSpPr>
        <p:spPr bwMode="auto">
          <a:xfrm rot="5400000">
            <a:off x="8533606" y="5714206"/>
            <a:ext cx="304800" cy="1588"/>
          </a:xfrm>
          <a:prstGeom prst="line">
            <a:avLst/>
          </a:prstGeom>
          <a:solidFill>
            <a:schemeClr val="accent1"/>
          </a:solidFill>
          <a:ln w="38100" cap="flat" cmpd="sng" algn="ctr">
            <a:solidFill>
              <a:schemeClr val="bg1"/>
            </a:solidFill>
            <a:prstDash val="solid"/>
            <a:round/>
            <a:headEnd type="none" w="med" len="med"/>
            <a:tailEnd type="none" w="med" len="med"/>
          </a:ln>
          <a:effectLst/>
        </p:spPr>
      </p:cxnSp>
      <p:sp>
        <p:nvSpPr>
          <p:cNvPr id="43" name="TextBox 42"/>
          <p:cNvSpPr txBox="1"/>
          <p:nvPr/>
        </p:nvSpPr>
        <p:spPr>
          <a:xfrm>
            <a:off x="76200" y="4267200"/>
            <a:ext cx="1378904" cy="461665"/>
          </a:xfrm>
          <a:prstGeom prst="rect">
            <a:avLst/>
          </a:prstGeom>
          <a:noFill/>
        </p:spPr>
        <p:txBody>
          <a:bodyPr wrap="none" rtlCol="0">
            <a:spAutoFit/>
          </a:bodyPr>
          <a:lstStyle/>
          <a:p>
            <a:r>
              <a:rPr lang="en-US" b="1" dirty="0" err="1" smtClean="0">
                <a:solidFill>
                  <a:srgbClr val="6600CC"/>
                </a:solidFill>
                <a:effectLst>
                  <a:outerShdw blurRad="38100" dist="38100" dir="2700000" algn="tl">
                    <a:srgbClr val="000000">
                      <a:alpha val="43137"/>
                    </a:srgbClr>
                  </a:outerShdw>
                </a:effectLst>
              </a:rPr>
              <a:t>Bellinger</a:t>
            </a:r>
            <a:endParaRPr lang="en-US" b="1" dirty="0">
              <a:solidFill>
                <a:srgbClr val="6600CC"/>
              </a:solidFill>
              <a:effectLst>
                <a:outerShdw blurRad="38100" dist="38100" dir="2700000" algn="tl">
                  <a:srgbClr val="000000">
                    <a:alpha val="43137"/>
                  </a:srgbClr>
                </a:outerShdw>
              </a:effectLst>
            </a:endParaRPr>
          </a:p>
        </p:txBody>
      </p:sp>
      <p:sp>
        <p:nvSpPr>
          <p:cNvPr id="44" name="TextBox 43"/>
          <p:cNvSpPr txBox="1"/>
          <p:nvPr/>
        </p:nvSpPr>
        <p:spPr>
          <a:xfrm>
            <a:off x="1524000" y="4262735"/>
            <a:ext cx="1468672" cy="461665"/>
          </a:xfrm>
          <a:prstGeom prst="rect">
            <a:avLst/>
          </a:prstGeom>
          <a:noFill/>
        </p:spPr>
        <p:txBody>
          <a:bodyPr wrap="none" rtlCol="0">
            <a:spAutoFit/>
          </a:bodyPr>
          <a:lstStyle/>
          <a:p>
            <a:r>
              <a:rPr lang="en-US" b="1" dirty="0" smtClean="0">
                <a:solidFill>
                  <a:srgbClr val="FF6600"/>
                </a:solidFill>
                <a:effectLst>
                  <a:outerShdw blurRad="38100" dist="38100" dir="2700000" algn="tl">
                    <a:srgbClr val="000000">
                      <a:alpha val="43137"/>
                    </a:srgbClr>
                  </a:outerShdw>
                </a:effectLst>
              </a:rPr>
              <a:t>Anderson</a:t>
            </a:r>
            <a:endParaRPr lang="en-US" b="1" dirty="0">
              <a:solidFill>
                <a:srgbClr val="FF6600"/>
              </a:solidFill>
              <a:effectLst>
                <a:outerShdw blurRad="38100" dist="38100" dir="2700000" algn="tl">
                  <a:srgbClr val="000000">
                    <a:alpha val="43137"/>
                  </a:srgbClr>
                </a:outerShdw>
              </a:effectLst>
            </a:endParaRPr>
          </a:p>
        </p:txBody>
      </p:sp>
      <p:cxnSp>
        <p:nvCxnSpPr>
          <p:cNvPr id="57" name="Straight Connector 56"/>
          <p:cNvCxnSpPr/>
          <p:nvPr/>
        </p:nvCxnSpPr>
        <p:spPr bwMode="auto">
          <a:xfrm rot="10800000">
            <a:off x="5029200" y="2057400"/>
            <a:ext cx="914400" cy="533400"/>
          </a:xfrm>
          <a:prstGeom prst="line">
            <a:avLst/>
          </a:prstGeom>
          <a:solidFill>
            <a:schemeClr val="accent1"/>
          </a:solidFill>
          <a:ln w="28575" cap="flat" cmpd="sng" algn="ctr">
            <a:solidFill>
              <a:srgbClr val="6600CC"/>
            </a:solidFill>
            <a:prstDash val="solid"/>
            <a:round/>
            <a:headEnd type="none" w="med" len="med"/>
            <a:tailEnd type="none" w="med" len="med"/>
          </a:ln>
          <a:effectLst/>
        </p:spPr>
      </p:cxnSp>
      <p:cxnSp>
        <p:nvCxnSpPr>
          <p:cNvPr id="58" name="Straight Connector 57"/>
          <p:cNvCxnSpPr/>
          <p:nvPr/>
        </p:nvCxnSpPr>
        <p:spPr bwMode="auto">
          <a:xfrm rot="16200000" flipV="1">
            <a:off x="5486400" y="3048000"/>
            <a:ext cx="1828800" cy="914400"/>
          </a:xfrm>
          <a:prstGeom prst="line">
            <a:avLst/>
          </a:prstGeom>
          <a:solidFill>
            <a:schemeClr val="accent1"/>
          </a:solidFill>
          <a:ln w="28575" cap="flat" cmpd="sng" algn="ctr">
            <a:solidFill>
              <a:srgbClr val="6600CC"/>
            </a:solidFill>
            <a:prstDash val="solid"/>
            <a:round/>
            <a:headEnd type="none" w="med" len="med"/>
            <a:tailEnd type="none" w="med" len="med"/>
          </a:ln>
          <a:effectLst/>
        </p:spPr>
      </p:cxnSp>
      <p:cxnSp>
        <p:nvCxnSpPr>
          <p:cNvPr id="61" name="Straight Connector 60"/>
          <p:cNvCxnSpPr/>
          <p:nvPr/>
        </p:nvCxnSpPr>
        <p:spPr bwMode="auto">
          <a:xfrm>
            <a:off x="4191000" y="2514600"/>
            <a:ext cx="304800" cy="1588"/>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62" name="Straight Connector 61"/>
          <p:cNvCxnSpPr/>
          <p:nvPr/>
        </p:nvCxnSpPr>
        <p:spPr bwMode="auto">
          <a:xfrm>
            <a:off x="4191000" y="3427412"/>
            <a:ext cx="304800" cy="1588"/>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63" name="Straight Connector 62"/>
          <p:cNvCxnSpPr/>
          <p:nvPr/>
        </p:nvCxnSpPr>
        <p:spPr bwMode="auto">
          <a:xfrm>
            <a:off x="4191000" y="4343400"/>
            <a:ext cx="304800" cy="1588"/>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64" name="Straight Connector 63"/>
          <p:cNvCxnSpPr/>
          <p:nvPr/>
        </p:nvCxnSpPr>
        <p:spPr bwMode="auto">
          <a:xfrm>
            <a:off x="4191000" y="5256212"/>
            <a:ext cx="304800" cy="1588"/>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67" name="Straight Connector 66"/>
          <p:cNvCxnSpPr/>
          <p:nvPr/>
        </p:nvCxnSpPr>
        <p:spPr bwMode="auto">
          <a:xfrm rot="10800000">
            <a:off x="6858000" y="4419602"/>
            <a:ext cx="914400" cy="761999"/>
          </a:xfrm>
          <a:prstGeom prst="line">
            <a:avLst/>
          </a:prstGeom>
          <a:solidFill>
            <a:schemeClr val="accent1"/>
          </a:solidFill>
          <a:ln w="28575" cap="flat" cmpd="sng" algn="ctr">
            <a:solidFill>
              <a:srgbClr val="6600CC"/>
            </a:solidFill>
            <a:prstDash val="solid"/>
            <a:round/>
            <a:headEnd type="none" w="med" len="med"/>
            <a:tailEnd type="none" w="med" len="med"/>
          </a:ln>
          <a:effectLst/>
        </p:spPr>
      </p:cxnSp>
      <p:cxnSp>
        <p:nvCxnSpPr>
          <p:cNvPr id="69" name="Straight Connector 68"/>
          <p:cNvCxnSpPr/>
          <p:nvPr/>
        </p:nvCxnSpPr>
        <p:spPr bwMode="auto">
          <a:xfrm rot="5400000">
            <a:off x="7620000" y="4114800"/>
            <a:ext cx="1219201" cy="914400"/>
          </a:xfrm>
          <a:prstGeom prst="line">
            <a:avLst/>
          </a:prstGeom>
          <a:solidFill>
            <a:schemeClr val="accent1"/>
          </a:solidFill>
          <a:ln w="28575" cap="flat" cmpd="sng" algn="ctr">
            <a:solidFill>
              <a:srgbClr val="6600CC"/>
            </a:solidFill>
            <a:prstDash val="solid"/>
            <a:round/>
            <a:headEnd type="none" w="med" len="med"/>
            <a:tailEnd type="none" w="med" len="med"/>
          </a:ln>
          <a:effectLst/>
        </p:spPr>
      </p:cxnSp>
      <p:cxnSp>
        <p:nvCxnSpPr>
          <p:cNvPr id="71" name="Straight Connector 70"/>
          <p:cNvCxnSpPr/>
          <p:nvPr/>
        </p:nvCxnSpPr>
        <p:spPr bwMode="auto">
          <a:xfrm rot="10800000">
            <a:off x="5029200" y="2514602"/>
            <a:ext cx="914400" cy="457198"/>
          </a:xfrm>
          <a:prstGeom prst="line">
            <a:avLst/>
          </a:prstGeom>
          <a:solidFill>
            <a:schemeClr val="accent1"/>
          </a:solidFill>
          <a:ln w="28575" cap="flat" cmpd="sng" algn="ctr">
            <a:solidFill>
              <a:srgbClr val="FF6600"/>
            </a:solidFill>
            <a:prstDash val="solid"/>
            <a:round/>
            <a:headEnd type="none" w="med" len="med"/>
            <a:tailEnd type="none" w="med" len="med"/>
          </a:ln>
          <a:effectLst/>
        </p:spPr>
      </p:cxnSp>
      <p:cxnSp>
        <p:nvCxnSpPr>
          <p:cNvPr id="75" name="Straight Connector 74"/>
          <p:cNvCxnSpPr/>
          <p:nvPr/>
        </p:nvCxnSpPr>
        <p:spPr bwMode="auto">
          <a:xfrm rot="16200000" flipV="1">
            <a:off x="5715001" y="3200401"/>
            <a:ext cx="1371598" cy="914400"/>
          </a:xfrm>
          <a:prstGeom prst="line">
            <a:avLst/>
          </a:prstGeom>
          <a:solidFill>
            <a:schemeClr val="accent1"/>
          </a:solidFill>
          <a:ln w="28575" cap="flat" cmpd="sng" algn="ctr">
            <a:solidFill>
              <a:srgbClr val="FF6600"/>
            </a:solidFill>
            <a:prstDash val="solid"/>
            <a:round/>
            <a:headEnd type="none" w="med" len="med"/>
            <a:tailEnd type="none" w="med" len="med"/>
          </a:ln>
          <a:effectLst/>
        </p:spPr>
      </p:cxnSp>
      <p:cxnSp>
        <p:nvCxnSpPr>
          <p:cNvPr id="77" name="Straight Connector 76"/>
          <p:cNvCxnSpPr/>
          <p:nvPr/>
        </p:nvCxnSpPr>
        <p:spPr bwMode="auto">
          <a:xfrm rot="16200000" flipV="1">
            <a:off x="6819901" y="4381501"/>
            <a:ext cx="990598" cy="914400"/>
          </a:xfrm>
          <a:prstGeom prst="line">
            <a:avLst/>
          </a:prstGeom>
          <a:solidFill>
            <a:schemeClr val="accent1"/>
          </a:solidFill>
          <a:ln w="28575" cap="flat" cmpd="sng" algn="ctr">
            <a:solidFill>
              <a:srgbClr val="FF6600"/>
            </a:solidFill>
            <a:prstDash val="solid"/>
            <a:round/>
            <a:headEnd type="none" w="med" len="med"/>
            <a:tailEnd type="none" w="med" len="med"/>
          </a:ln>
          <a:effectLst/>
        </p:spPr>
      </p:cxnSp>
      <p:cxnSp>
        <p:nvCxnSpPr>
          <p:cNvPr id="79" name="Straight Connector 78"/>
          <p:cNvCxnSpPr/>
          <p:nvPr/>
        </p:nvCxnSpPr>
        <p:spPr bwMode="auto">
          <a:xfrm rot="5400000">
            <a:off x="7658099" y="4305301"/>
            <a:ext cx="1143002" cy="914400"/>
          </a:xfrm>
          <a:prstGeom prst="line">
            <a:avLst/>
          </a:prstGeom>
          <a:solidFill>
            <a:schemeClr val="accent1"/>
          </a:solidFill>
          <a:ln w="28575" cap="flat" cmpd="sng" algn="ctr">
            <a:solidFill>
              <a:srgbClr val="FF6600"/>
            </a:solidFill>
            <a:prstDash val="solid"/>
            <a:round/>
            <a:headEnd type="none" w="med" len="med"/>
            <a:tailEnd type="none" w="med" len="med"/>
          </a:ln>
          <a:effectLst/>
        </p:spPr>
      </p:cxnSp>
      <p:sp>
        <p:nvSpPr>
          <p:cNvPr id="81" name="Content Placeholder 4"/>
          <p:cNvSpPr txBox="1">
            <a:spLocks/>
          </p:cNvSpPr>
          <p:nvPr/>
        </p:nvSpPr>
        <p:spPr bwMode="auto">
          <a:xfrm>
            <a:off x="457200" y="4800600"/>
            <a:ext cx="685800" cy="1905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
                <a:srgbClr val="FF0000"/>
              </a:buClr>
              <a:buSzTx/>
              <a:tabLst/>
              <a:defRPr/>
            </a:pPr>
            <a:r>
              <a:rPr lang="en-US" sz="2000" kern="0" dirty="0" smtClean="0">
                <a:solidFill>
                  <a:schemeClr val="bg1"/>
                </a:solidFill>
                <a:latin typeface="+mn-lt"/>
              </a:rPr>
              <a:t>24</a:t>
            </a:r>
            <a:r>
              <a:rPr kumimoji="0" lang="en-US" sz="2000" b="0" i="0" u="none" strike="noStrike" kern="0" cap="none" spc="0" normalizeH="0" baseline="0" noProof="0" dirty="0" smtClean="0">
                <a:ln>
                  <a:noFill/>
                </a:ln>
                <a:solidFill>
                  <a:schemeClr val="bg1"/>
                </a:solidFill>
                <a:effectLst/>
                <a:uLnTx/>
                <a:uFillTx/>
                <a:latin typeface="+mn-lt"/>
                <a:ea typeface="+mn-ea"/>
                <a:cs typeface="+mn-cs"/>
              </a:rPr>
              <a:t> </a:t>
            </a:r>
          </a:p>
          <a:p>
            <a:pPr marL="342900" marR="0" lvl="0" indent="-342900" algn="l" defTabSz="914400" rtl="0" eaLnBrk="0" fontAlgn="base" latinLnBrk="0" hangingPunct="0">
              <a:lnSpc>
                <a:spcPct val="100000"/>
              </a:lnSpc>
              <a:spcBef>
                <a:spcPct val="20000"/>
              </a:spcBef>
              <a:spcAft>
                <a:spcPct val="0"/>
              </a:spcAft>
              <a:buClr>
                <a:srgbClr val="FF0000"/>
              </a:buClr>
              <a:buSzTx/>
              <a:tabLst/>
              <a:defRPr/>
            </a:pPr>
            <a:r>
              <a:rPr kumimoji="0" lang="en-US" sz="2000" b="0" i="0" u="none" strike="noStrike" kern="0" cap="none" spc="0" normalizeH="0" baseline="0" noProof="0" dirty="0" smtClean="0">
                <a:ln>
                  <a:noFill/>
                </a:ln>
                <a:solidFill>
                  <a:schemeClr val="bg1"/>
                </a:solidFill>
                <a:effectLst/>
                <a:uLnTx/>
                <a:uFillTx/>
                <a:latin typeface="+mn-lt"/>
                <a:ea typeface="+mn-ea"/>
                <a:cs typeface="+mn-cs"/>
              </a:rPr>
              <a:t>20</a:t>
            </a:r>
          </a:p>
          <a:p>
            <a:pPr marL="342900" marR="0" lvl="0" indent="-342900" algn="l" defTabSz="914400" rtl="0" eaLnBrk="0" fontAlgn="base" latinLnBrk="0" hangingPunct="0">
              <a:lnSpc>
                <a:spcPct val="100000"/>
              </a:lnSpc>
              <a:spcBef>
                <a:spcPct val="20000"/>
              </a:spcBef>
              <a:spcAft>
                <a:spcPct val="0"/>
              </a:spcAft>
              <a:buClr>
                <a:srgbClr val="FF0000"/>
              </a:buClr>
              <a:buSzTx/>
              <a:tabLst/>
              <a:defRPr/>
            </a:pPr>
            <a:r>
              <a:rPr kumimoji="0" lang="en-US" sz="2000" b="0" i="0" u="none" strike="noStrike" kern="0" cap="none" spc="0" normalizeH="0" baseline="0" noProof="0" dirty="0" smtClean="0">
                <a:ln>
                  <a:noFill/>
                </a:ln>
                <a:solidFill>
                  <a:schemeClr val="bg1"/>
                </a:solidFill>
                <a:effectLst/>
                <a:uLnTx/>
                <a:uFillTx/>
                <a:latin typeface="+mn-lt"/>
                <a:ea typeface="+mn-ea"/>
                <a:cs typeface="+mn-cs"/>
              </a:rPr>
              <a:t>8</a:t>
            </a:r>
          </a:p>
          <a:p>
            <a:pPr marL="342900" marR="0" lvl="0" indent="-342900" algn="l" defTabSz="914400" rtl="0" eaLnBrk="0" fontAlgn="base" latinLnBrk="0" hangingPunct="0">
              <a:lnSpc>
                <a:spcPct val="100000"/>
              </a:lnSpc>
              <a:spcBef>
                <a:spcPct val="20000"/>
              </a:spcBef>
              <a:spcAft>
                <a:spcPct val="0"/>
              </a:spcAft>
              <a:buClr>
                <a:srgbClr val="FF0000"/>
              </a:buClr>
              <a:buSzTx/>
              <a:tabLst/>
              <a:defRPr/>
            </a:pPr>
            <a:r>
              <a:rPr kumimoji="0" lang="en-US" sz="2000" b="0" i="0" u="none" strike="noStrike" kern="0" cap="none" spc="0" normalizeH="0" baseline="0" noProof="0" dirty="0" smtClean="0">
                <a:ln>
                  <a:noFill/>
                </a:ln>
                <a:solidFill>
                  <a:schemeClr val="bg1"/>
                </a:solidFill>
                <a:effectLst/>
                <a:uLnTx/>
                <a:uFillTx/>
                <a:latin typeface="+mn-lt"/>
                <a:ea typeface="+mn-ea"/>
                <a:cs typeface="+mn-cs"/>
              </a:rPr>
              <a:t>4</a:t>
            </a:r>
          </a:p>
          <a:p>
            <a:pPr marL="342900" marR="0" lvl="0" indent="-342900" algn="l" defTabSz="914400" rtl="0" eaLnBrk="0" fontAlgn="base" latinLnBrk="0" hangingPunct="0">
              <a:lnSpc>
                <a:spcPct val="100000"/>
              </a:lnSpc>
              <a:spcBef>
                <a:spcPct val="20000"/>
              </a:spcBef>
              <a:spcAft>
                <a:spcPct val="0"/>
              </a:spcAft>
              <a:buClr>
                <a:srgbClr val="FF0000"/>
              </a:buClr>
              <a:buSzTx/>
              <a:tabLst/>
              <a:defRPr/>
            </a:pPr>
            <a:r>
              <a:rPr kumimoji="0" lang="en-US" sz="2000" b="0" i="0" u="none" strike="noStrike" kern="0" cap="none" spc="0" normalizeH="0" baseline="0" noProof="0" dirty="0" smtClean="0">
                <a:ln>
                  <a:noFill/>
                </a:ln>
                <a:solidFill>
                  <a:schemeClr val="bg1"/>
                </a:solidFill>
                <a:effectLst/>
                <a:uLnTx/>
                <a:uFillTx/>
                <a:latin typeface="+mn-lt"/>
                <a:ea typeface="+mn-ea"/>
                <a:cs typeface="+mn-cs"/>
              </a:rPr>
              <a:t>11</a:t>
            </a:r>
            <a:endParaRPr kumimoji="0" lang="en-US" sz="2000" b="0" i="0" u="none" strike="noStrike" kern="0" cap="none" spc="0" normalizeH="0" baseline="0" noProof="0" dirty="0">
              <a:ln>
                <a:noFill/>
              </a:ln>
              <a:solidFill>
                <a:schemeClr val="bg1"/>
              </a:solidFill>
              <a:effectLst/>
              <a:uLnTx/>
              <a:uFillTx/>
              <a:latin typeface="+mn-lt"/>
              <a:ea typeface="+mn-ea"/>
              <a:cs typeface="+mn-cs"/>
            </a:endParaRPr>
          </a:p>
        </p:txBody>
      </p:sp>
      <p:sp>
        <p:nvSpPr>
          <p:cNvPr id="82" name="Content Placeholder 4"/>
          <p:cNvSpPr txBox="1">
            <a:spLocks/>
          </p:cNvSpPr>
          <p:nvPr/>
        </p:nvSpPr>
        <p:spPr bwMode="auto">
          <a:xfrm>
            <a:off x="1905000" y="4800600"/>
            <a:ext cx="685800" cy="1905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
                <a:srgbClr val="FF0000"/>
              </a:buClr>
              <a:buSzTx/>
              <a:tabLst/>
              <a:defRPr/>
            </a:pPr>
            <a:r>
              <a:rPr lang="en-US" sz="2000" kern="0" dirty="0" smtClean="0">
                <a:solidFill>
                  <a:schemeClr val="bg1"/>
                </a:solidFill>
                <a:latin typeface="+mn-lt"/>
              </a:rPr>
              <a:t>21</a:t>
            </a:r>
            <a:r>
              <a:rPr kumimoji="0" lang="en-US" sz="2000" b="0" i="0" u="none" strike="noStrike" kern="0" cap="none" spc="0" normalizeH="0" baseline="0" noProof="0" dirty="0" smtClean="0">
                <a:ln>
                  <a:noFill/>
                </a:ln>
                <a:solidFill>
                  <a:schemeClr val="bg1"/>
                </a:solidFill>
                <a:effectLst/>
                <a:uLnTx/>
                <a:uFillTx/>
                <a:latin typeface="+mn-lt"/>
                <a:ea typeface="+mn-ea"/>
                <a:cs typeface="+mn-cs"/>
              </a:rPr>
              <a:t> </a:t>
            </a:r>
          </a:p>
          <a:p>
            <a:pPr marL="342900" marR="0" lvl="0" indent="-342900" algn="l" defTabSz="914400" rtl="0" eaLnBrk="0" fontAlgn="base" latinLnBrk="0" hangingPunct="0">
              <a:lnSpc>
                <a:spcPct val="100000"/>
              </a:lnSpc>
              <a:spcBef>
                <a:spcPct val="20000"/>
              </a:spcBef>
              <a:spcAft>
                <a:spcPct val="0"/>
              </a:spcAft>
              <a:buClr>
                <a:srgbClr val="FF0000"/>
              </a:buClr>
              <a:buSzTx/>
              <a:tabLst/>
              <a:defRPr/>
            </a:pPr>
            <a:r>
              <a:rPr kumimoji="0" lang="en-US" sz="2000" b="0" i="0" u="none" strike="noStrike" kern="0" cap="none" spc="0" normalizeH="0" baseline="0" noProof="0" dirty="0" smtClean="0">
                <a:ln>
                  <a:noFill/>
                </a:ln>
                <a:solidFill>
                  <a:schemeClr val="bg1"/>
                </a:solidFill>
                <a:effectLst/>
                <a:uLnTx/>
                <a:uFillTx/>
                <a:latin typeface="+mn-lt"/>
                <a:ea typeface="+mn-ea"/>
                <a:cs typeface="+mn-cs"/>
              </a:rPr>
              <a:t>18</a:t>
            </a:r>
          </a:p>
          <a:p>
            <a:pPr marL="342900" marR="0" lvl="0" indent="-342900" algn="l" defTabSz="914400" rtl="0" eaLnBrk="0" fontAlgn="base" latinLnBrk="0" hangingPunct="0">
              <a:lnSpc>
                <a:spcPct val="100000"/>
              </a:lnSpc>
              <a:spcBef>
                <a:spcPct val="20000"/>
              </a:spcBef>
              <a:spcAft>
                <a:spcPct val="0"/>
              </a:spcAft>
              <a:buClr>
                <a:srgbClr val="FF0000"/>
              </a:buClr>
              <a:buSzTx/>
              <a:tabLst/>
              <a:defRPr/>
            </a:pPr>
            <a:r>
              <a:rPr kumimoji="0" lang="en-US" sz="2000" b="0" i="0" u="none" strike="noStrike" kern="0" cap="none" spc="0" normalizeH="0" baseline="0" noProof="0" dirty="0" smtClean="0">
                <a:ln>
                  <a:noFill/>
                </a:ln>
                <a:solidFill>
                  <a:schemeClr val="bg1"/>
                </a:solidFill>
                <a:effectLst/>
                <a:uLnTx/>
                <a:uFillTx/>
                <a:latin typeface="+mn-lt"/>
                <a:ea typeface="+mn-ea"/>
                <a:cs typeface="+mn-cs"/>
              </a:rPr>
              <a:t>9</a:t>
            </a:r>
          </a:p>
          <a:p>
            <a:pPr marL="342900" marR="0" lvl="0" indent="-342900" algn="l" defTabSz="914400" rtl="0" eaLnBrk="0" fontAlgn="base" latinLnBrk="0" hangingPunct="0">
              <a:lnSpc>
                <a:spcPct val="100000"/>
              </a:lnSpc>
              <a:spcBef>
                <a:spcPct val="20000"/>
              </a:spcBef>
              <a:spcAft>
                <a:spcPct val="0"/>
              </a:spcAft>
              <a:buClr>
                <a:srgbClr val="FF0000"/>
              </a:buClr>
              <a:buSzTx/>
              <a:tabLst/>
              <a:defRPr/>
            </a:pPr>
            <a:r>
              <a:rPr kumimoji="0" lang="en-US" sz="2000" b="0" i="0" u="none" strike="noStrike" kern="0" cap="none" spc="0" normalizeH="0" baseline="0" noProof="0" dirty="0" smtClean="0">
                <a:ln>
                  <a:noFill/>
                </a:ln>
                <a:solidFill>
                  <a:schemeClr val="bg1"/>
                </a:solidFill>
                <a:effectLst/>
                <a:uLnTx/>
                <a:uFillTx/>
                <a:latin typeface="+mn-lt"/>
                <a:ea typeface="+mn-ea"/>
                <a:cs typeface="+mn-cs"/>
              </a:rPr>
              <a:t>2</a:t>
            </a:r>
          </a:p>
          <a:p>
            <a:pPr marL="342900" marR="0" lvl="0" indent="-342900" algn="l" defTabSz="914400" rtl="0" eaLnBrk="0" fontAlgn="base" latinLnBrk="0" hangingPunct="0">
              <a:lnSpc>
                <a:spcPct val="100000"/>
              </a:lnSpc>
              <a:spcBef>
                <a:spcPct val="20000"/>
              </a:spcBef>
              <a:spcAft>
                <a:spcPct val="0"/>
              </a:spcAft>
              <a:buClr>
                <a:srgbClr val="FF0000"/>
              </a:buClr>
              <a:buSzTx/>
              <a:tabLst/>
              <a:defRPr/>
            </a:pPr>
            <a:r>
              <a:rPr kumimoji="0" lang="en-US" sz="2000" b="0" i="0" u="none" strike="noStrike" kern="0" cap="none" spc="0" normalizeH="0" baseline="0" noProof="0" dirty="0" smtClean="0">
                <a:ln>
                  <a:noFill/>
                </a:ln>
                <a:solidFill>
                  <a:schemeClr val="bg1"/>
                </a:solidFill>
                <a:effectLst/>
                <a:uLnTx/>
                <a:uFillTx/>
                <a:latin typeface="+mn-lt"/>
                <a:ea typeface="+mn-ea"/>
                <a:cs typeface="+mn-cs"/>
              </a:rPr>
              <a:t>10</a:t>
            </a:r>
            <a:endParaRPr kumimoji="0" lang="en-US" sz="2000" b="0" i="0" u="none" strike="noStrike" kern="0" cap="none" spc="0" normalizeH="0" baseline="0" noProof="0" dirty="0">
              <a:ln>
                <a:noFill/>
              </a:ln>
              <a:solidFill>
                <a:schemeClr val="bg1"/>
              </a:solidFill>
              <a:effectLst/>
              <a:uLnTx/>
              <a:uFillTx/>
              <a:latin typeface="+mn-lt"/>
              <a:ea typeface="+mn-ea"/>
              <a:cs typeface="+mn-cs"/>
            </a:endParaRPr>
          </a:p>
        </p:txBody>
      </p:sp>
    </p:spTree>
  </p:cSld>
  <p:clrMapOvr>
    <a:masterClrMapping/>
  </p:clrMapOvr>
  <p:transition>
    <p:dissolv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4" descr="http://tgcministry.net/images/White-Tailed%20Deer%20Drinking.jpg"/>
          <p:cNvPicPr>
            <a:picLocks noChangeAspect="1" noChangeArrowheads="1"/>
          </p:cNvPicPr>
          <p:nvPr/>
        </p:nvPicPr>
        <p:blipFill>
          <a:blip r:embed="rId2"/>
          <a:srcRect r="4110"/>
          <a:stretch>
            <a:fillRect/>
          </a:stretch>
        </p:blipFill>
        <p:spPr bwMode="auto">
          <a:xfrm>
            <a:off x="0" y="0"/>
            <a:ext cx="2286000" cy="1600200"/>
          </a:xfrm>
          <a:prstGeom prst="rect">
            <a:avLst/>
          </a:prstGeom>
          <a:noFill/>
        </p:spPr>
      </p:pic>
      <p:sp>
        <p:nvSpPr>
          <p:cNvPr id="4" name="Title 3"/>
          <p:cNvSpPr>
            <a:spLocks noGrp="1"/>
          </p:cNvSpPr>
          <p:nvPr>
            <p:ph type="title"/>
          </p:nvPr>
        </p:nvSpPr>
        <p:spPr>
          <a:xfrm>
            <a:off x="2286000" y="0"/>
            <a:ext cx="6858000" cy="914400"/>
          </a:xfrm>
          <a:solidFill>
            <a:srgbClr val="996633"/>
          </a:solidFill>
        </p:spPr>
        <p:txBody>
          <a:bodyPr/>
          <a:lstStyle/>
          <a:p>
            <a:r>
              <a:rPr lang="en-US" sz="3600" b="1" dirty="0" smtClean="0">
                <a:solidFill>
                  <a:schemeClr val="accent1"/>
                </a:solidFill>
                <a:effectLst>
                  <a:outerShdw blurRad="38100" dist="38100" dir="2700000" algn="tl">
                    <a:srgbClr val="000000">
                      <a:alpha val="43137"/>
                    </a:srgbClr>
                  </a:outerShdw>
                </a:effectLst>
                <a:latin typeface="Tahoma" pitchFamily="34" charset="0"/>
                <a:cs typeface="Tahoma" pitchFamily="34" charset="0"/>
              </a:rPr>
              <a:t>Purposeful Arrangement?</a:t>
            </a:r>
            <a:endParaRPr lang="en-US" sz="3600" b="1" dirty="0">
              <a:solidFill>
                <a:schemeClr val="accent1"/>
              </a:solidFill>
              <a:effectLst>
                <a:outerShdw blurRad="38100" dist="38100" dir="2700000" algn="tl">
                  <a:srgbClr val="000000">
                    <a:alpha val="43137"/>
                  </a:srgbClr>
                </a:outerShdw>
              </a:effectLst>
              <a:latin typeface="Tahoma" pitchFamily="34" charset="0"/>
              <a:cs typeface="Tahoma" pitchFamily="34" charset="0"/>
            </a:endParaRPr>
          </a:p>
        </p:txBody>
      </p:sp>
      <p:sp>
        <p:nvSpPr>
          <p:cNvPr id="5" name="Content Placeholder 4"/>
          <p:cNvSpPr>
            <a:spLocks noGrp="1"/>
          </p:cNvSpPr>
          <p:nvPr>
            <p:ph idx="1"/>
          </p:nvPr>
        </p:nvSpPr>
        <p:spPr>
          <a:xfrm>
            <a:off x="0" y="1752600"/>
            <a:ext cx="1828800" cy="2743200"/>
          </a:xfrm>
        </p:spPr>
        <p:txBody>
          <a:bodyPr/>
          <a:lstStyle/>
          <a:p>
            <a:pPr>
              <a:buClr>
                <a:srgbClr val="FF0000"/>
              </a:buClr>
              <a:buFont typeface="Wingdings" pitchFamily="2" charset="2"/>
              <a:buChar char="ü"/>
            </a:pPr>
            <a:r>
              <a:rPr lang="en-US" sz="2400" dirty="0" smtClean="0">
                <a:solidFill>
                  <a:schemeClr val="bg1"/>
                </a:solidFill>
              </a:rPr>
              <a:t>Book 1</a:t>
            </a:r>
          </a:p>
          <a:p>
            <a:pPr>
              <a:buClr>
                <a:srgbClr val="FF0000"/>
              </a:buClr>
              <a:buFont typeface="Wingdings" pitchFamily="2" charset="2"/>
              <a:buChar char="ü"/>
            </a:pPr>
            <a:r>
              <a:rPr lang="en-US" sz="2400" dirty="0" smtClean="0">
                <a:solidFill>
                  <a:schemeClr val="bg1"/>
                </a:solidFill>
              </a:rPr>
              <a:t>Book 2</a:t>
            </a:r>
          </a:p>
          <a:p>
            <a:pPr>
              <a:buClr>
                <a:srgbClr val="FF0000"/>
              </a:buClr>
              <a:buFont typeface="Wingdings" pitchFamily="2" charset="2"/>
              <a:buChar char="ü"/>
            </a:pPr>
            <a:r>
              <a:rPr lang="en-US" sz="2400" dirty="0" smtClean="0">
                <a:solidFill>
                  <a:schemeClr val="bg1"/>
                </a:solidFill>
              </a:rPr>
              <a:t>Book 3</a:t>
            </a:r>
          </a:p>
          <a:p>
            <a:pPr>
              <a:buClr>
                <a:srgbClr val="FF0000"/>
              </a:buClr>
              <a:buFont typeface="Wingdings" pitchFamily="2" charset="2"/>
              <a:buChar char="ü"/>
            </a:pPr>
            <a:r>
              <a:rPr lang="en-US" sz="2400" dirty="0" smtClean="0">
                <a:solidFill>
                  <a:schemeClr val="bg1"/>
                </a:solidFill>
              </a:rPr>
              <a:t>Book 4</a:t>
            </a:r>
          </a:p>
          <a:p>
            <a:pPr>
              <a:buClr>
                <a:srgbClr val="FF0000"/>
              </a:buClr>
              <a:buFont typeface="Wingdings" pitchFamily="2" charset="2"/>
              <a:buChar char="ü"/>
            </a:pPr>
            <a:r>
              <a:rPr lang="en-US" sz="2400" dirty="0" smtClean="0">
                <a:solidFill>
                  <a:schemeClr val="bg1"/>
                </a:solidFill>
              </a:rPr>
              <a:t>Book 5</a:t>
            </a:r>
            <a:endParaRPr lang="en-US" sz="2400" dirty="0">
              <a:solidFill>
                <a:schemeClr val="bg1"/>
              </a:solidFill>
            </a:endParaRPr>
          </a:p>
        </p:txBody>
      </p:sp>
      <p:sp>
        <p:nvSpPr>
          <p:cNvPr id="6" name="Content Placeholder 4"/>
          <p:cNvSpPr txBox="1">
            <a:spLocks/>
          </p:cNvSpPr>
          <p:nvPr/>
        </p:nvSpPr>
        <p:spPr bwMode="auto">
          <a:xfrm>
            <a:off x="1371600" y="1752600"/>
            <a:ext cx="1676400" cy="2743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
                <a:srgbClr val="FF0000"/>
              </a:buClr>
              <a:buSzTx/>
              <a:tabLst/>
              <a:defRPr/>
            </a:pPr>
            <a:r>
              <a:rPr kumimoji="0" lang="en-US" b="0" i="0" u="none" strike="noStrike" kern="0" cap="none" spc="0" normalizeH="0" baseline="0" noProof="0" dirty="0" smtClean="0">
                <a:ln>
                  <a:noFill/>
                </a:ln>
                <a:solidFill>
                  <a:schemeClr val="bg1"/>
                </a:solidFill>
                <a:effectLst/>
                <a:uLnTx/>
                <a:uFillTx/>
                <a:latin typeface="+mn-lt"/>
                <a:ea typeface="+mn-ea"/>
                <a:cs typeface="+mn-cs"/>
              </a:rPr>
              <a:t>(1-41) </a:t>
            </a:r>
          </a:p>
          <a:p>
            <a:pPr marL="342900" marR="0" lvl="0" indent="-342900" algn="l" defTabSz="914400" rtl="0" eaLnBrk="0" fontAlgn="base" latinLnBrk="0" hangingPunct="0">
              <a:lnSpc>
                <a:spcPct val="100000"/>
              </a:lnSpc>
              <a:spcBef>
                <a:spcPct val="20000"/>
              </a:spcBef>
              <a:spcAft>
                <a:spcPct val="0"/>
              </a:spcAft>
              <a:buClr>
                <a:srgbClr val="FF0000"/>
              </a:buClr>
              <a:buSzTx/>
              <a:tabLst/>
              <a:defRPr/>
            </a:pPr>
            <a:r>
              <a:rPr lang="en-US" kern="0" dirty="0" smtClean="0">
                <a:solidFill>
                  <a:schemeClr val="bg1"/>
                </a:solidFill>
                <a:latin typeface="+mn-lt"/>
              </a:rPr>
              <a:t>(</a:t>
            </a:r>
            <a:r>
              <a:rPr kumimoji="0" lang="en-US" b="0" i="0" u="none" strike="noStrike" kern="0" cap="none" spc="0" normalizeH="0" baseline="0" noProof="0" dirty="0" smtClean="0">
                <a:ln>
                  <a:noFill/>
                </a:ln>
                <a:solidFill>
                  <a:schemeClr val="bg1"/>
                </a:solidFill>
                <a:effectLst/>
                <a:uLnTx/>
                <a:uFillTx/>
                <a:latin typeface="+mn-lt"/>
                <a:ea typeface="+mn-ea"/>
                <a:cs typeface="+mn-cs"/>
              </a:rPr>
              <a:t>42-72)</a:t>
            </a:r>
          </a:p>
          <a:p>
            <a:pPr marL="342900" marR="0" lvl="0" indent="-342900" algn="l" defTabSz="914400" rtl="0" eaLnBrk="0" fontAlgn="base" latinLnBrk="0" hangingPunct="0">
              <a:lnSpc>
                <a:spcPct val="100000"/>
              </a:lnSpc>
              <a:spcBef>
                <a:spcPct val="20000"/>
              </a:spcBef>
              <a:spcAft>
                <a:spcPct val="0"/>
              </a:spcAft>
              <a:buClr>
                <a:srgbClr val="FF0000"/>
              </a:buClr>
              <a:buSzTx/>
              <a:tabLst/>
              <a:defRPr/>
            </a:pPr>
            <a:r>
              <a:rPr kumimoji="0" lang="en-US" b="0" i="0" u="none" strike="noStrike" kern="0" cap="none" spc="0" normalizeH="0" baseline="0" noProof="0" dirty="0" smtClean="0">
                <a:ln>
                  <a:noFill/>
                </a:ln>
                <a:solidFill>
                  <a:schemeClr val="bg1"/>
                </a:solidFill>
                <a:effectLst/>
                <a:uLnTx/>
                <a:uFillTx/>
                <a:latin typeface="+mn-lt"/>
                <a:ea typeface="+mn-ea"/>
                <a:cs typeface="+mn-cs"/>
              </a:rPr>
              <a:t>(73-89)</a:t>
            </a:r>
          </a:p>
          <a:p>
            <a:pPr marL="342900" marR="0" lvl="0" indent="-342900" algn="l" defTabSz="914400" rtl="0" eaLnBrk="0" fontAlgn="base" latinLnBrk="0" hangingPunct="0">
              <a:lnSpc>
                <a:spcPct val="100000"/>
              </a:lnSpc>
              <a:spcBef>
                <a:spcPct val="20000"/>
              </a:spcBef>
              <a:spcAft>
                <a:spcPct val="0"/>
              </a:spcAft>
              <a:buClr>
                <a:srgbClr val="FF0000"/>
              </a:buClr>
              <a:buSzTx/>
              <a:tabLst/>
              <a:defRPr/>
            </a:pPr>
            <a:r>
              <a:rPr kumimoji="0" lang="en-US" b="0" i="0" u="none" strike="noStrike" kern="0" cap="none" spc="0" normalizeH="0" baseline="0" noProof="0" dirty="0" smtClean="0">
                <a:ln>
                  <a:noFill/>
                </a:ln>
                <a:solidFill>
                  <a:schemeClr val="bg1"/>
                </a:solidFill>
                <a:effectLst/>
                <a:uLnTx/>
                <a:uFillTx/>
                <a:latin typeface="+mn-lt"/>
                <a:ea typeface="+mn-ea"/>
                <a:cs typeface="+mn-cs"/>
              </a:rPr>
              <a:t>(90-105)</a:t>
            </a:r>
          </a:p>
          <a:p>
            <a:pPr marL="342900" marR="0" lvl="0" indent="-342900" algn="l" defTabSz="914400" rtl="0" eaLnBrk="0" fontAlgn="base" latinLnBrk="0" hangingPunct="0">
              <a:lnSpc>
                <a:spcPct val="100000"/>
              </a:lnSpc>
              <a:spcBef>
                <a:spcPct val="20000"/>
              </a:spcBef>
              <a:spcAft>
                <a:spcPct val="0"/>
              </a:spcAft>
              <a:buClr>
                <a:srgbClr val="FF0000"/>
              </a:buClr>
              <a:buSzTx/>
              <a:tabLst/>
              <a:defRPr/>
            </a:pPr>
            <a:r>
              <a:rPr kumimoji="0" lang="en-US" b="0" i="0" u="none" strike="noStrike" kern="0" cap="none" spc="0" normalizeH="0" baseline="0" noProof="0" dirty="0" smtClean="0">
                <a:ln>
                  <a:noFill/>
                </a:ln>
                <a:solidFill>
                  <a:schemeClr val="bg1"/>
                </a:solidFill>
                <a:effectLst/>
                <a:uLnTx/>
                <a:uFillTx/>
                <a:latin typeface="+mn-lt"/>
                <a:ea typeface="+mn-ea"/>
                <a:cs typeface="+mn-cs"/>
              </a:rPr>
              <a:t>(106-150)</a:t>
            </a:r>
            <a:endParaRPr kumimoji="0" lang="en-US" b="0" i="0" u="none" strike="noStrike" kern="0" cap="none" spc="0" normalizeH="0" baseline="0" noProof="0" dirty="0">
              <a:ln>
                <a:noFill/>
              </a:ln>
              <a:solidFill>
                <a:schemeClr val="bg1"/>
              </a:solidFill>
              <a:effectLst/>
              <a:uLnTx/>
              <a:uFillTx/>
              <a:latin typeface="+mn-lt"/>
              <a:ea typeface="+mn-ea"/>
              <a:cs typeface="+mn-cs"/>
            </a:endParaRPr>
          </a:p>
        </p:txBody>
      </p:sp>
      <p:sp>
        <p:nvSpPr>
          <p:cNvPr id="7" name="Content Placeholder 4"/>
          <p:cNvSpPr txBox="1">
            <a:spLocks/>
          </p:cNvSpPr>
          <p:nvPr/>
        </p:nvSpPr>
        <p:spPr bwMode="auto">
          <a:xfrm>
            <a:off x="2743200" y="1752600"/>
            <a:ext cx="685800" cy="2209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
                <a:srgbClr val="FF0000"/>
              </a:buClr>
              <a:buSzTx/>
              <a:tabLst/>
              <a:defRPr/>
            </a:pPr>
            <a:r>
              <a:rPr lang="en-US" kern="0" dirty="0" smtClean="0">
                <a:solidFill>
                  <a:schemeClr val="bg1"/>
                </a:solidFill>
                <a:latin typeface="+mn-lt"/>
              </a:rPr>
              <a:t>-</a:t>
            </a:r>
            <a:r>
              <a:rPr kumimoji="0" lang="en-US" b="0" i="0" u="none" strike="noStrike" kern="0" cap="none" spc="0" normalizeH="0" baseline="0" noProof="0" dirty="0" smtClean="0">
                <a:ln>
                  <a:noFill/>
                </a:ln>
                <a:solidFill>
                  <a:schemeClr val="bg1"/>
                </a:solidFill>
                <a:effectLst/>
                <a:uLnTx/>
                <a:uFillTx/>
                <a:latin typeface="+mn-lt"/>
                <a:ea typeface="+mn-ea"/>
                <a:cs typeface="+mn-cs"/>
              </a:rPr>
              <a:t>41 </a:t>
            </a:r>
          </a:p>
          <a:p>
            <a:pPr marL="342900" marR="0" lvl="0" indent="-342900" algn="l" defTabSz="914400" rtl="0" eaLnBrk="0" fontAlgn="base" latinLnBrk="0" hangingPunct="0">
              <a:lnSpc>
                <a:spcPct val="100000"/>
              </a:lnSpc>
              <a:spcBef>
                <a:spcPct val="20000"/>
              </a:spcBef>
              <a:spcAft>
                <a:spcPct val="0"/>
              </a:spcAft>
              <a:buClr>
                <a:srgbClr val="FF0000"/>
              </a:buClr>
              <a:buSzTx/>
              <a:tabLst/>
              <a:defRPr/>
            </a:pPr>
            <a:r>
              <a:rPr kumimoji="0" lang="en-US" b="0" i="0" u="none" strike="noStrike" kern="0" cap="none" spc="0" normalizeH="0" baseline="0" noProof="0" dirty="0" smtClean="0">
                <a:ln>
                  <a:noFill/>
                </a:ln>
                <a:solidFill>
                  <a:schemeClr val="bg1"/>
                </a:solidFill>
                <a:effectLst/>
                <a:uLnTx/>
                <a:uFillTx/>
                <a:latin typeface="+mn-lt"/>
                <a:ea typeface="+mn-ea"/>
                <a:cs typeface="+mn-cs"/>
              </a:rPr>
              <a:t>-31</a:t>
            </a:r>
          </a:p>
          <a:p>
            <a:pPr marL="342900" marR="0" lvl="0" indent="-342900" algn="l" defTabSz="914400" rtl="0" eaLnBrk="0" fontAlgn="base" latinLnBrk="0" hangingPunct="0">
              <a:lnSpc>
                <a:spcPct val="100000"/>
              </a:lnSpc>
              <a:spcBef>
                <a:spcPct val="20000"/>
              </a:spcBef>
              <a:spcAft>
                <a:spcPct val="0"/>
              </a:spcAft>
              <a:buClr>
                <a:srgbClr val="FF0000"/>
              </a:buClr>
              <a:buSzTx/>
              <a:tabLst/>
              <a:defRPr/>
            </a:pPr>
            <a:r>
              <a:rPr kumimoji="0" lang="en-US" b="0" i="0" u="none" strike="noStrike" kern="0" cap="none" spc="0" normalizeH="0" baseline="0" noProof="0" dirty="0" smtClean="0">
                <a:ln>
                  <a:noFill/>
                </a:ln>
                <a:solidFill>
                  <a:schemeClr val="bg1"/>
                </a:solidFill>
                <a:effectLst/>
                <a:uLnTx/>
                <a:uFillTx/>
                <a:latin typeface="+mn-lt"/>
                <a:ea typeface="+mn-ea"/>
                <a:cs typeface="+mn-cs"/>
              </a:rPr>
              <a:t>-17</a:t>
            </a:r>
          </a:p>
          <a:p>
            <a:pPr marL="342900" marR="0" lvl="0" indent="-342900" algn="l" defTabSz="914400" rtl="0" eaLnBrk="0" fontAlgn="base" latinLnBrk="0" hangingPunct="0">
              <a:lnSpc>
                <a:spcPct val="100000"/>
              </a:lnSpc>
              <a:spcBef>
                <a:spcPct val="20000"/>
              </a:spcBef>
              <a:spcAft>
                <a:spcPct val="0"/>
              </a:spcAft>
              <a:buClr>
                <a:srgbClr val="FF0000"/>
              </a:buClr>
              <a:buSzTx/>
              <a:tabLst/>
              <a:defRPr/>
            </a:pPr>
            <a:r>
              <a:rPr kumimoji="0" lang="en-US" b="0" i="0" u="none" strike="noStrike" kern="0" cap="none" spc="0" normalizeH="0" baseline="0" noProof="0" dirty="0" smtClean="0">
                <a:ln>
                  <a:noFill/>
                </a:ln>
                <a:solidFill>
                  <a:schemeClr val="bg1"/>
                </a:solidFill>
                <a:effectLst/>
                <a:uLnTx/>
                <a:uFillTx/>
                <a:latin typeface="+mn-lt"/>
                <a:ea typeface="+mn-ea"/>
                <a:cs typeface="+mn-cs"/>
              </a:rPr>
              <a:t>-17</a:t>
            </a:r>
          </a:p>
          <a:p>
            <a:pPr marL="342900" marR="0" lvl="0" indent="-342900" algn="l" defTabSz="914400" rtl="0" eaLnBrk="0" fontAlgn="base" latinLnBrk="0" hangingPunct="0">
              <a:lnSpc>
                <a:spcPct val="100000"/>
              </a:lnSpc>
              <a:spcBef>
                <a:spcPct val="20000"/>
              </a:spcBef>
              <a:spcAft>
                <a:spcPct val="0"/>
              </a:spcAft>
              <a:buClr>
                <a:srgbClr val="FF0000"/>
              </a:buClr>
              <a:buSzTx/>
              <a:tabLst/>
              <a:defRPr/>
            </a:pPr>
            <a:r>
              <a:rPr kumimoji="0" lang="en-US" b="0" i="0" u="none" strike="noStrike" kern="0" cap="none" spc="0" normalizeH="0" baseline="0" noProof="0" dirty="0" smtClean="0">
                <a:ln>
                  <a:noFill/>
                </a:ln>
                <a:solidFill>
                  <a:schemeClr val="bg1"/>
                </a:solidFill>
                <a:effectLst/>
                <a:uLnTx/>
                <a:uFillTx/>
                <a:latin typeface="+mn-lt"/>
                <a:ea typeface="+mn-ea"/>
                <a:cs typeface="+mn-cs"/>
              </a:rPr>
              <a:t>-44</a:t>
            </a:r>
            <a:endParaRPr kumimoji="0" lang="en-US" b="0" i="0" u="none" strike="noStrike" kern="0" cap="none" spc="0" normalizeH="0" baseline="0" noProof="0" dirty="0">
              <a:ln>
                <a:noFill/>
              </a:ln>
              <a:solidFill>
                <a:schemeClr val="bg1"/>
              </a:solidFill>
              <a:effectLst/>
              <a:uLnTx/>
              <a:uFillTx/>
              <a:latin typeface="+mn-lt"/>
              <a:ea typeface="+mn-ea"/>
              <a:cs typeface="+mn-cs"/>
            </a:endParaRPr>
          </a:p>
        </p:txBody>
      </p:sp>
      <p:cxnSp>
        <p:nvCxnSpPr>
          <p:cNvPr id="9" name="Straight Connector 8"/>
          <p:cNvCxnSpPr/>
          <p:nvPr/>
        </p:nvCxnSpPr>
        <p:spPr bwMode="auto">
          <a:xfrm>
            <a:off x="4343400" y="6324600"/>
            <a:ext cx="4572000" cy="1588"/>
          </a:xfrm>
          <a:prstGeom prst="line">
            <a:avLst/>
          </a:prstGeom>
          <a:solidFill>
            <a:schemeClr val="accent1"/>
          </a:solidFill>
          <a:ln w="57150" cap="flat" cmpd="sng" algn="ctr">
            <a:solidFill>
              <a:srgbClr val="FF0000"/>
            </a:solidFill>
            <a:prstDash val="solid"/>
            <a:round/>
            <a:headEnd type="none" w="med" len="med"/>
            <a:tailEnd type="none" w="med" len="med"/>
          </a:ln>
          <a:effectLst/>
        </p:spPr>
      </p:cxnSp>
      <p:cxnSp>
        <p:nvCxnSpPr>
          <p:cNvPr id="10" name="Straight Connector 9"/>
          <p:cNvCxnSpPr/>
          <p:nvPr/>
        </p:nvCxnSpPr>
        <p:spPr bwMode="auto">
          <a:xfrm rot="5400000" flipH="1" flipV="1">
            <a:off x="1676400" y="3657600"/>
            <a:ext cx="5334000" cy="1588"/>
          </a:xfrm>
          <a:prstGeom prst="line">
            <a:avLst/>
          </a:prstGeom>
          <a:solidFill>
            <a:schemeClr val="accent1"/>
          </a:solidFill>
          <a:ln w="57150" cap="flat" cmpd="sng" algn="ctr">
            <a:solidFill>
              <a:srgbClr val="FF0000"/>
            </a:solidFill>
            <a:prstDash val="solid"/>
            <a:round/>
            <a:headEnd type="none" w="med" len="med"/>
            <a:tailEnd type="none" w="med" len="med"/>
          </a:ln>
          <a:effectLst/>
        </p:spPr>
      </p:cxnSp>
      <p:sp>
        <p:nvSpPr>
          <p:cNvPr id="13" name="TextBox 12"/>
          <p:cNvSpPr txBox="1"/>
          <p:nvPr/>
        </p:nvSpPr>
        <p:spPr>
          <a:xfrm>
            <a:off x="3124200" y="6324600"/>
            <a:ext cx="869149" cy="461665"/>
          </a:xfrm>
          <a:prstGeom prst="rect">
            <a:avLst/>
          </a:prstGeom>
          <a:noFill/>
        </p:spPr>
        <p:txBody>
          <a:bodyPr wrap="none" rtlCol="0">
            <a:spAutoFit/>
          </a:bodyPr>
          <a:lstStyle/>
          <a:p>
            <a:r>
              <a:rPr lang="en-US" b="1" dirty="0" smtClean="0">
                <a:solidFill>
                  <a:srgbClr val="0000FF"/>
                </a:solidFill>
                <a:effectLst>
                  <a:outerShdw blurRad="38100" dist="38100" dir="2700000" algn="tl">
                    <a:srgbClr val="000000">
                      <a:alpha val="43137"/>
                    </a:srgbClr>
                  </a:outerShdw>
                </a:effectLst>
              </a:rPr>
              <a:t>Book</a:t>
            </a:r>
            <a:endParaRPr lang="en-US" b="1" dirty="0">
              <a:solidFill>
                <a:srgbClr val="0000FF"/>
              </a:solidFill>
              <a:effectLst>
                <a:outerShdw blurRad="38100" dist="38100" dir="2700000" algn="tl">
                  <a:srgbClr val="000000">
                    <a:alpha val="43137"/>
                  </a:srgbClr>
                </a:outerShdw>
              </a:effectLst>
            </a:endParaRPr>
          </a:p>
        </p:txBody>
      </p:sp>
      <p:cxnSp>
        <p:nvCxnSpPr>
          <p:cNvPr id="15" name="Straight Arrow Connector 14"/>
          <p:cNvCxnSpPr/>
          <p:nvPr/>
        </p:nvCxnSpPr>
        <p:spPr bwMode="auto">
          <a:xfrm>
            <a:off x="4038600" y="6553200"/>
            <a:ext cx="685800" cy="1588"/>
          </a:xfrm>
          <a:prstGeom prst="straightConnector1">
            <a:avLst/>
          </a:prstGeom>
          <a:solidFill>
            <a:schemeClr val="accent1"/>
          </a:solidFill>
          <a:ln w="28575" cap="flat" cmpd="sng" algn="ctr">
            <a:solidFill>
              <a:srgbClr val="0000FF"/>
            </a:solidFill>
            <a:prstDash val="solid"/>
            <a:round/>
            <a:headEnd type="none" w="med" len="med"/>
            <a:tailEnd type="arrow"/>
          </a:ln>
          <a:effectLst/>
        </p:spPr>
      </p:cxnSp>
      <p:sp>
        <p:nvSpPr>
          <p:cNvPr id="16" name="TextBox 15"/>
          <p:cNvSpPr txBox="1"/>
          <p:nvPr/>
        </p:nvSpPr>
        <p:spPr>
          <a:xfrm>
            <a:off x="4877568" y="6400800"/>
            <a:ext cx="380232" cy="461665"/>
          </a:xfrm>
          <a:prstGeom prst="rect">
            <a:avLst/>
          </a:prstGeom>
          <a:noFill/>
        </p:spPr>
        <p:txBody>
          <a:bodyPr wrap="none" rtlCol="0">
            <a:spAutoFit/>
          </a:bodyPr>
          <a:lstStyle/>
          <a:p>
            <a:r>
              <a:rPr lang="en-US" b="1" dirty="0" smtClean="0">
                <a:solidFill>
                  <a:srgbClr val="0000FF"/>
                </a:solidFill>
                <a:effectLst>
                  <a:outerShdw blurRad="38100" dist="38100" dir="2700000" algn="tl">
                    <a:srgbClr val="000000">
                      <a:alpha val="43137"/>
                    </a:srgbClr>
                  </a:outerShdw>
                </a:effectLst>
                <a:latin typeface="Tahoma" pitchFamily="34" charset="0"/>
                <a:cs typeface="Tahoma" pitchFamily="34" charset="0"/>
              </a:rPr>
              <a:t>1</a:t>
            </a:r>
            <a:endParaRPr lang="en-US" b="1" dirty="0">
              <a:solidFill>
                <a:srgbClr val="0000FF"/>
              </a:solidFill>
              <a:effectLst>
                <a:outerShdw blurRad="38100" dist="38100" dir="2700000" algn="tl">
                  <a:srgbClr val="000000">
                    <a:alpha val="43137"/>
                  </a:srgbClr>
                </a:outerShdw>
              </a:effectLst>
              <a:latin typeface="Tahoma" pitchFamily="34" charset="0"/>
              <a:cs typeface="Tahoma" pitchFamily="34" charset="0"/>
            </a:endParaRPr>
          </a:p>
        </p:txBody>
      </p:sp>
      <p:sp>
        <p:nvSpPr>
          <p:cNvPr id="17" name="TextBox 16"/>
          <p:cNvSpPr txBox="1"/>
          <p:nvPr/>
        </p:nvSpPr>
        <p:spPr>
          <a:xfrm>
            <a:off x="5791968" y="6400800"/>
            <a:ext cx="380232" cy="461665"/>
          </a:xfrm>
          <a:prstGeom prst="rect">
            <a:avLst/>
          </a:prstGeom>
          <a:noFill/>
        </p:spPr>
        <p:txBody>
          <a:bodyPr wrap="none" rtlCol="0">
            <a:spAutoFit/>
          </a:bodyPr>
          <a:lstStyle/>
          <a:p>
            <a:r>
              <a:rPr lang="en-US" b="1" dirty="0" smtClean="0">
                <a:solidFill>
                  <a:srgbClr val="0000FF"/>
                </a:solidFill>
                <a:effectLst>
                  <a:outerShdw blurRad="38100" dist="38100" dir="2700000" algn="tl">
                    <a:srgbClr val="000000">
                      <a:alpha val="43137"/>
                    </a:srgbClr>
                  </a:outerShdw>
                </a:effectLst>
                <a:latin typeface="Tahoma" pitchFamily="34" charset="0"/>
                <a:cs typeface="Tahoma" pitchFamily="34" charset="0"/>
              </a:rPr>
              <a:t>2</a:t>
            </a:r>
            <a:endParaRPr lang="en-US" b="1" dirty="0">
              <a:solidFill>
                <a:srgbClr val="0000FF"/>
              </a:solidFill>
              <a:effectLst>
                <a:outerShdw blurRad="38100" dist="38100" dir="2700000" algn="tl">
                  <a:srgbClr val="000000">
                    <a:alpha val="43137"/>
                  </a:srgbClr>
                </a:outerShdw>
              </a:effectLst>
              <a:latin typeface="Tahoma" pitchFamily="34" charset="0"/>
              <a:cs typeface="Tahoma" pitchFamily="34" charset="0"/>
            </a:endParaRPr>
          </a:p>
        </p:txBody>
      </p:sp>
      <p:sp>
        <p:nvSpPr>
          <p:cNvPr id="18" name="TextBox 17"/>
          <p:cNvSpPr txBox="1"/>
          <p:nvPr/>
        </p:nvSpPr>
        <p:spPr>
          <a:xfrm>
            <a:off x="6706368" y="6400800"/>
            <a:ext cx="380232" cy="461665"/>
          </a:xfrm>
          <a:prstGeom prst="rect">
            <a:avLst/>
          </a:prstGeom>
          <a:noFill/>
        </p:spPr>
        <p:txBody>
          <a:bodyPr wrap="none" rtlCol="0">
            <a:spAutoFit/>
          </a:bodyPr>
          <a:lstStyle/>
          <a:p>
            <a:r>
              <a:rPr lang="en-US" b="1" dirty="0" smtClean="0">
                <a:solidFill>
                  <a:srgbClr val="0000FF"/>
                </a:solidFill>
                <a:effectLst>
                  <a:outerShdw blurRad="38100" dist="38100" dir="2700000" algn="tl">
                    <a:srgbClr val="000000">
                      <a:alpha val="43137"/>
                    </a:srgbClr>
                  </a:outerShdw>
                </a:effectLst>
                <a:latin typeface="Tahoma" pitchFamily="34" charset="0"/>
                <a:cs typeface="Tahoma" pitchFamily="34" charset="0"/>
              </a:rPr>
              <a:t>3</a:t>
            </a:r>
            <a:endParaRPr lang="en-US" b="1" dirty="0">
              <a:solidFill>
                <a:srgbClr val="0000FF"/>
              </a:solidFill>
              <a:effectLst>
                <a:outerShdw blurRad="38100" dist="38100" dir="2700000" algn="tl">
                  <a:srgbClr val="000000">
                    <a:alpha val="43137"/>
                  </a:srgbClr>
                </a:outerShdw>
              </a:effectLst>
              <a:latin typeface="Tahoma" pitchFamily="34" charset="0"/>
              <a:cs typeface="Tahoma" pitchFamily="34" charset="0"/>
            </a:endParaRPr>
          </a:p>
        </p:txBody>
      </p:sp>
      <p:sp>
        <p:nvSpPr>
          <p:cNvPr id="19" name="TextBox 18"/>
          <p:cNvSpPr txBox="1"/>
          <p:nvPr/>
        </p:nvSpPr>
        <p:spPr>
          <a:xfrm>
            <a:off x="7544568" y="6400800"/>
            <a:ext cx="380232" cy="461665"/>
          </a:xfrm>
          <a:prstGeom prst="rect">
            <a:avLst/>
          </a:prstGeom>
          <a:noFill/>
        </p:spPr>
        <p:txBody>
          <a:bodyPr wrap="none" rtlCol="0">
            <a:spAutoFit/>
          </a:bodyPr>
          <a:lstStyle/>
          <a:p>
            <a:r>
              <a:rPr lang="en-US" b="1" dirty="0" smtClean="0">
                <a:solidFill>
                  <a:srgbClr val="0000FF"/>
                </a:solidFill>
                <a:effectLst>
                  <a:outerShdw blurRad="38100" dist="38100" dir="2700000" algn="tl">
                    <a:srgbClr val="000000">
                      <a:alpha val="43137"/>
                    </a:srgbClr>
                  </a:outerShdw>
                </a:effectLst>
                <a:latin typeface="Tahoma" pitchFamily="34" charset="0"/>
                <a:cs typeface="Tahoma" pitchFamily="34" charset="0"/>
              </a:rPr>
              <a:t>4</a:t>
            </a:r>
            <a:endParaRPr lang="en-US" b="1" dirty="0">
              <a:solidFill>
                <a:srgbClr val="0000FF"/>
              </a:solidFill>
              <a:effectLst>
                <a:outerShdw blurRad="38100" dist="38100" dir="2700000" algn="tl">
                  <a:srgbClr val="000000">
                    <a:alpha val="43137"/>
                  </a:srgbClr>
                </a:outerShdw>
              </a:effectLst>
              <a:latin typeface="Tahoma" pitchFamily="34" charset="0"/>
              <a:cs typeface="Tahoma" pitchFamily="34" charset="0"/>
            </a:endParaRPr>
          </a:p>
        </p:txBody>
      </p:sp>
      <p:sp>
        <p:nvSpPr>
          <p:cNvPr id="20" name="TextBox 19"/>
          <p:cNvSpPr txBox="1"/>
          <p:nvPr/>
        </p:nvSpPr>
        <p:spPr>
          <a:xfrm>
            <a:off x="8458968" y="6400800"/>
            <a:ext cx="380232" cy="461665"/>
          </a:xfrm>
          <a:prstGeom prst="rect">
            <a:avLst/>
          </a:prstGeom>
          <a:noFill/>
        </p:spPr>
        <p:txBody>
          <a:bodyPr wrap="none" rtlCol="0">
            <a:spAutoFit/>
          </a:bodyPr>
          <a:lstStyle/>
          <a:p>
            <a:r>
              <a:rPr lang="en-US" b="1" dirty="0" smtClean="0">
                <a:solidFill>
                  <a:srgbClr val="0000FF"/>
                </a:solidFill>
                <a:effectLst>
                  <a:outerShdw blurRad="38100" dist="38100" dir="2700000" algn="tl">
                    <a:srgbClr val="000000">
                      <a:alpha val="43137"/>
                    </a:srgbClr>
                  </a:outerShdw>
                </a:effectLst>
                <a:latin typeface="Tahoma" pitchFamily="34" charset="0"/>
                <a:cs typeface="Tahoma" pitchFamily="34" charset="0"/>
              </a:rPr>
              <a:t>5</a:t>
            </a:r>
            <a:endParaRPr lang="en-US" b="1" dirty="0">
              <a:solidFill>
                <a:srgbClr val="0000FF"/>
              </a:solidFill>
              <a:effectLst>
                <a:outerShdw blurRad="38100" dist="38100" dir="2700000" algn="tl">
                  <a:srgbClr val="000000">
                    <a:alpha val="43137"/>
                  </a:srgbClr>
                </a:outerShdw>
              </a:effectLst>
              <a:latin typeface="Tahoma" pitchFamily="34" charset="0"/>
              <a:cs typeface="Tahoma" pitchFamily="34" charset="0"/>
            </a:endParaRPr>
          </a:p>
        </p:txBody>
      </p:sp>
      <p:sp>
        <p:nvSpPr>
          <p:cNvPr id="22" name="TextBox 21"/>
          <p:cNvSpPr txBox="1"/>
          <p:nvPr/>
        </p:nvSpPr>
        <p:spPr>
          <a:xfrm>
            <a:off x="2514600" y="5638800"/>
            <a:ext cx="1219200" cy="707886"/>
          </a:xfrm>
          <a:prstGeom prst="rect">
            <a:avLst/>
          </a:prstGeom>
          <a:noFill/>
        </p:spPr>
        <p:txBody>
          <a:bodyPr wrap="square" rtlCol="0">
            <a:spAutoFit/>
          </a:bodyPr>
          <a:lstStyle/>
          <a:p>
            <a:pPr algn="ctr"/>
            <a:r>
              <a:rPr lang="en-US" sz="2000" b="1" dirty="0" smtClean="0">
                <a:solidFill>
                  <a:srgbClr val="008000"/>
                </a:solidFill>
                <a:effectLst>
                  <a:outerShdw blurRad="38100" dist="38100" dir="2700000" algn="tl">
                    <a:srgbClr val="000000">
                      <a:alpha val="43137"/>
                    </a:srgbClr>
                  </a:outerShdw>
                </a:effectLst>
              </a:rPr>
              <a:t>% of Laments</a:t>
            </a:r>
            <a:endParaRPr lang="en-US" sz="2000" b="1" dirty="0">
              <a:solidFill>
                <a:srgbClr val="008000"/>
              </a:solidFill>
              <a:effectLst>
                <a:outerShdw blurRad="38100" dist="38100" dir="2700000" algn="tl">
                  <a:srgbClr val="000000">
                    <a:alpha val="43137"/>
                  </a:srgbClr>
                </a:outerShdw>
              </a:effectLst>
            </a:endParaRPr>
          </a:p>
        </p:txBody>
      </p:sp>
      <p:cxnSp>
        <p:nvCxnSpPr>
          <p:cNvPr id="25" name="Straight Arrow Connector 24"/>
          <p:cNvCxnSpPr/>
          <p:nvPr/>
        </p:nvCxnSpPr>
        <p:spPr bwMode="auto">
          <a:xfrm rot="16200000">
            <a:off x="2782094" y="5218907"/>
            <a:ext cx="685800" cy="1588"/>
          </a:xfrm>
          <a:prstGeom prst="straightConnector1">
            <a:avLst/>
          </a:prstGeom>
          <a:solidFill>
            <a:schemeClr val="accent1"/>
          </a:solidFill>
          <a:ln w="28575" cap="flat" cmpd="sng" algn="ctr">
            <a:solidFill>
              <a:srgbClr val="008000"/>
            </a:solidFill>
            <a:prstDash val="solid"/>
            <a:round/>
            <a:headEnd type="none" w="med" len="med"/>
            <a:tailEnd type="arrow"/>
          </a:ln>
          <a:effectLst/>
        </p:spPr>
      </p:cxnSp>
      <p:sp>
        <p:nvSpPr>
          <p:cNvPr id="26" name="TextBox 25"/>
          <p:cNvSpPr txBox="1"/>
          <p:nvPr/>
        </p:nvSpPr>
        <p:spPr>
          <a:xfrm>
            <a:off x="3657600" y="5943600"/>
            <a:ext cx="575799" cy="461665"/>
          </a:xfrm>
          <a:prstGeom prst="rect">
            <a:avLst/>
          </a:prstGeom>
          <a:noFill/>
        </p:spPr>
        <p:txBody>
          <a:bodyPr wrap="none" rtlCol="0">
            <a:spAutoFit/>
          </a:bodyPr>
          <a:lstStyle/>
          <a:p>
            <a:r>
              <a:rPr lang="en-US" b="1" dirty="0" smtClean="0">
                <a:solidFill>
                  <a:srgbClr val="008000"/>
                </a:solidFill>
                <a:effectLst>
                  <a:outerShdw blurRad="38100" dist="38100" dir="2700000" algn="tl">
                    <a:srgbClr val="000000">
                      <a:alpha val="43137"/>
                    </a:srgbClr>
                  </a:outerShdw>
                </a:effectLst>
                <a:latin typeface="Tahoma" pitchFamily="34" charset="0"/>
                <a:cs typeface="Tahoma" pitchFamily="34" charset="0"/>
              </a:rPr>
              <a:t>10</a:t>
            </a:r>
            <a:endParaRPr lang="en-US" b="1" dirty="0">
              <a:solidFill>
                <a:srgbClr val="008000"/>
              </a:solidFill>
              <a:effectLst>
                <a:outerShdw blurRad="38100" dist="38100" dir="2700000" algn="tl">
                  <a:srgbClr val="000000">
                    <a:alpha val="43137"/>
                  </a:srgbClr>
                </a:outerShdw>
              </a:effectLst>
              <a:latin typeface="Tahoma" pitchFamily="34" charset="0"/>
              <a:cs typeface="Tahoma" pitchFamily="34" charset="0"/>
            </a:endParaRPr>
          </a:p>
        </p:txBody>
      </p:sp>
      <p:sp>
        <p:nvSpPr>
          <p:cNvPr id="27" name="TextBox 26"/>
          <p:cNvSpPr txBox="1"/>
          <p:nvPr/>
        </p:nvSpPr>
        <p:spPr>
          <a:xfrm>
            <a:off x="3657600" y="3657600"/>
            <a:ext cx="575799" cy="461665"/>
          </a:xfrm>
          <a:prstGeom prst="rect">
            <a:avLst/>
          </a:prstGeom>
          <a:noFill/>
        </p:spPr>
        <p:txBody>
          <a:bodyPr wrap="none" rtlCol="0">
            <a:spAutoFit/>
          </a:bodyPr>
          <a:lstStyle/>
          <a:p>
            <a:r>
              <a:rPr lang="en-US" b="1" dirty="0" smtClean="0">
                <a:solidFill>
                  <a:srgbClr val="008000"/>
                </a:solidFill>
                <a:effectLst>
                  <a:outerShdw blurRad="38100" dist="38100" dir="2700000" algn="tl">
                    <a:srgbClr val="000000">
                      <a:alpha val="43137"/>
                    </a:srgbClr>
                  </a:outerShdw>
                </a:effectLst>
                <a:latin typeface="Tahoma" pitchFamily="34" charset="0"/>
                <a:cs typeface="Tahoma" pitchFamily="34" charset="0"/>
              </a:rPr>
              <a:t>35</a:t>
            </a:r>
            <a:endParaRPr lang="en-US" b="1" dirty="0">
              <a:solidFill>
                <a:srgbClr val="008000"/>
              </a:solidFill>
              <a:effectLst>
                <a:outerShdw blurRad="38100" dist="38100" dir="2700000" algn="tl">
                  <a:srgbClr val="000000">
                    <a:alpha val="43137"/>
                  </a:srgbClr>
                </a:outerShdw>
              </a:effectLst>
              <a:latin typeface="Tahoma" pitchFamily="34" charset="0"/>
              <a:cs typeface="Tahoma" pitchFamily="34" charset="0"/>
            </a:endParaRPr>
          </a:p>
        </p:txBody>
      </p:sp>
      <p:sp>
        <p:nvSpPr>
          <p:cNvPr id="28" name="TextBox 27"/>
          <p:cNvSpPr txBox="1"/>
          <p:nvPr/>
        </p:nvSpPr>
        <p:spPr>
          <a:xfrm>
            <a:off x="3657600" y="2743200"/>
            <a:ext cx="575799" cy="461665"/>
          </a:xfrm>
          <a:prstGeom prst="rect">
            <a:avLst/>
          </a:prstGeom>
          <a:noFill/>
        </p:spPr>
        <p:txBody>
          <a:bodyPr wrap="none" rtlCol="0">
            <a:spAutoFit/>
          </a:bodyPr>
          <a:lstStyle/>
          <a:p>
            <a:r>
              <a:rPr lang="en-US" b="1" dirty="0" smtClean="0">
                <a:solidFill>
                  <a:srgbClr val="008000"/>
                </a:solidFill>
                <a:effectLst>
                  <a:outerShdw blurRad="38100" dist="38100" dir="2700000" algn="tl">
                    <a:srgbClr val="000000">
                      <a:alpha val="43137"/>
                    </a:srgbClr>
                  </a:outerShdw>
                </a:effectLst>
                <a:latin typeface="Tahoma" pitchFamily="34" charset="0"/>
                <a:cs typeface="Tahoma" pitchFamily="34" charset="0"/>
              </a:rPr>
              <a:t>45</a:t>
            </a:r>
            <a:endParaRPr lang="en-US" b="1" dirty="0">
              <a:solidFill>
                <a:srgbClr val="008000"/>
              </a:solidFill>
              <a:effectLst>
                <a:outerShdw blurRad="38100" dist="38100" dir="2700000" algn="tl">
                  <a:srgbClr val="000000">
                    <a:alpha val="43137"/>
                  </a:srgbClr>
                </a:outerShdw>
              </a:effectLst>
              <a:latin typeface="Tahoma" pitchFamily="34" charset="0"/>
              <a:cs typeface="Tahoma" pitchFamily="34" charset="0"/>
            </a:endParaRPr>
          </a:p>
        </p:txBody>
      </p:sp>
      <p:sp>
        <p:nvSpPr>
          <p:cNvPr id="29" name="TextBox 28"/>
          <p:cNvSpPr txBox="1"/>
          <p:nvPr/>
        </p:nvSpPr>
        <p:spPr>
          <a:xfrm>
            <a:off x="3657600" y="1824335"/>
            <a:ext cx="575799" cy="461665"/>
          </a:xfrm>
          <a:prstGeom prst="rect">
            <a:avLst/>
          </a:prstGeom>
          <a:noFill/>
        </p:spPr>
        <p:txBody>
          <a:bodyPr wrap="none" rtlCol="0">
            <a:spAutoFit/>
          </a:bodyPr>
          <a:lstStyle/>
          <a:p>
            <a:r>
              <a:rPr lang="en-US" b="1" dirty="0" smtClean="0">
                <a:solidFill>
                  <a:srgbClr val="008000"/>
                </a:solidFill>
                <a:effectLst>
                  <a:outerShdw blurRad="38100" dist="38100" dir="2700000" algn="tl">
                    <a:srgbClr val="000000">
                      <a:alpha val="43137"/>
                    </a:srgbClr>
                  </a:outerShdw>
                </a:effectLst>
                <a:latin typeface="Tahoma" pitchFamily="34" charset="0"/>
                <a:cs typeface="Tahoma" pitchFamily="34" charset="0"/>
              </a:rPr>
              <a:t>55</a:t>
            </a:r>
            <a:endParaRPr lang="en-US" b="1" dirty="0">
              <a:solidFill>
                <a:srgbClr val="008000"/>
              </a:solidFill>
              <a:effectLst>
                <a:outerShdw blurRad="38100" dist="38100" dir="2700000" algn="tl">
                  <a:srgbClr val="000000">
                    <a:alpha val="43137"/>
                  </a:srgbClr>
                </a:outerShdw>
              </a:effectLst>
              <a:latin typeface="Tahoma" pitchFamily="34" charset="0"/>
              <a:cs typeface="Tahoma" pitchFamily="34" charset="0"/>
            </a:endParaRPr>
          </a:p>
        </p:txBody>
      </p:sp>
      <p:cxnSp>
        <p:nvCxnSpPr>
          <p:cNvPr id="31" name="Straight Connector 30"/>
          <p:cNvCxnSpPr/>
          <p:nvPr/>
        </p:nvCxnSpPr>
        <p:spPr bwMode="auto">
          <a:xfrm>
            <a:off x="4191000" y="4800600"/>
            <a:ext cx="304800" cy="1588"/>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33" name="Straight Connector 32"/>
          <p:cNvCxnSpPr/>
          <p:nvPr/>
        </p:nvCxnSpPr>
        <p:spPr bwMode="auto">
          <a:xfrm>
            <a:off x="4191000" y="3884612"/>
            <a:ext cx="304800" cy="1588"/>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34" name="Straight Connector 33"/>
          <p:cNvCxnSpPr/>
          <p:nvPr/>
        </p:nvCxnSpPr>
        <p:spPr bwMode="auto">
          <a:xfrm>
            <a:off x="4191000" y="2970212"/>
            <a:ext cx="304800" cy="1588"/>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35" name="Straight Connector 34"/>
          <p:cNvCxnSpPr/>
          <p:nvPr/>
        </p:nvCxnSpPr>
        <p:spPr bwMode="auto">
          <a:xfrm>
            <a:off x="4191000" y="2057400"/>
            <a:ext cx="304800" cy="1588"/>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38" name="Straight Connector 37"/>
          <p:cNvCxnSpPr/>
          <p:nvPr/>
        </p:nvCxnSpPr>
        <p:spPr bwMode="auto">
          <a:xfrm rot="5400000">
            <a:off x="4876006" y="6323806"/>
            <a:ext cx="304800" cy="1588"/>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39" name="Straight Connector 38"/>
          <p:cNvCxnSpPr/>
          <p:nvPr/>
        </p:nvCxnSpPr>
        <p:spPr bwMode="auto">
          <a:xfrm rot="5400000">
            <a:off x="5791994" y="6323806"/>
            <a:ext cx="304800" cy="1588"/>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40" name="Straight Connector 39"/>
          <p:cNvCxnSpPr/>
          <p:nvPr/>
        </p:nvCxnSpPr>
        <p:spPr bwMode="auto">
          <a:xfrm rot="5400000">
            <a:off x="6706394" y="6323806"/>
            <a:ext cx="304800" cy="1588"/>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41" name="Straight Connector 40"/>
          <p:cNvCxnSpPr/>
          <p:nvPr/>
        </p:nvCxnSpPr>
        <p:spPr bwMode="auto">
          <a:xfrm rot="5400000">
            <a:off x="7619205" y="6323806"/>
            <a:ext cx="304800" cy="1588"/>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42" name="Straight Connector 41"/>
          <p:cNvCxnSpPr/>
          <p:nvPr/>
        </p:nvCxnSpPr>
        <p:spPr bwMode="auto">
          <a:xfrm rot="5400000">
            <a:off x="8533606" y="6323806"/>
            <a:ext cx="304800" cy="1588"/>
          </a:xfrm>
          <a:prstGeom prst="line">
            <a:avLst/>
          </a:prstGeom>
          <a:solidFill>
            <a:schemeClr val="accent1"/>
          </a:solidFill>
          <a:ln w="38100" cap="flat" cmpd="sng" algn="ctr">
            <a:solidFill>
              <a:schemeClr val="bg1"/>
            </a:solidFill>
            <a:prstDash val="solid"/>
            <a:round/>
            <a:headEnd type="none" w="med" len="med"/>
            <a:tailEnd type="none" w="med" len="med"/>
          </a:ln>
          <a:effectLst/>
        </p:spPr>
      </p:cxnSp>
      <p:sp>
        <p:nvSpPr>
          <p:cNvPr id="43" name="TextBox 42"/>
          <p:cNvSpPr txBox="1"/>
          <p:nvPr/>
        </p:nvSpPr>
        <p:spPr>
          <a:xfrm>
            <a:off x="0" y="4267200"/>
            <a:ext cx="1378904" cy="461665"/>
          </a:xfrm>
          <a:prstGeom prst="rect">
            <a:avLst/>
          </a:prstGeom>
          <a:noFill/>
        </p:spPr>
        <p:txBody>
          <a:bodyPr wrap="none" rtlCol="0">
            <a:spAutoFit/>
          </a:bodyPr>
          <a:lstStyle/>
          <a:p>
            <a:r>
              <a:rPr lang="en-US" b="1" dirty="0" err="1" smtClean="0">
                <a:solidFill>
                  <a:srgbClr val="6600CC"/>
                </a:solidFill>
                <a:effectLst>
                  <a:outerShdw blurRad="38100" dist="38100" dir="2700000" algn="tl">
                    <a:srgbClr val="000000">
                      <a:alpha val="43137"/>
                    </a:srgbClr>
                  </a:outerShdw>
                </a:effectLst>
              </a:rPr>
              <a:t>Bellinger</a:t>
            </a:r>
            <a:endParaRPr lang="en-US" b="1" dirty="0">
              <a:solidFill>
                <a:srgbClr val="6600CC"/>
              </a:solidFill>
              <a:effectLst>
                <a:outerShdw blurRad="38100" dist="38100" dir="2700000" algn="tl">
                  <a:srgbClr val="000000">
                    <a:alpha val="43137"/>
                  </a:srgbClr>
                </a:outerShdw>
              </a:effectLst>
            </a:endParaRPr>
          </a:p>
        </p:txBody>
      </p:sp>
      <p:sp>
        <p:nvSpPr>
          <p:cNvPr id="44" name="TextBox 43"/>
          <p:cNvSpPr txBox="1"/>
          <p:nvPr/>
        </p:nvSpPr>
        <p:spPr>
          <a:xfrm>
            <a:off x="1371600" y="4262735"/>
            <a:ext cx="1468672" cy="461665"/>
          </a:xfrm>
          <a:prstGeom prst="rect">
            <a:avLst/>
          </a:prstGeom>
          <a:noFill/>
          <a:ln>
            <a:noFill/>
          </a:ln>
        </p:spPr>
        <p:txBody>
          <a:bodyPr wrap="none" rtlCol="0">
            <a:spAutoFit/>
          </a:bodyPr>
          <a:lstStyle/>
          <a:p>
            <a:r>
              <a:rPr lang="en-US" b="1" dirty="0" smtClean="0">
                <a:solidFill>
                  <a:srgbClr val="FF6600"/>
                </a:solidFill>
                <a:effectLst>
                  <a:outerShdw blurRad="38100" dist="38100" dir="2700000" algn="tl">
                    <a:srgbClr val="000000">
                      <a:alpha val="43137"/>
                    </a:srgbClr>
                  </a:outerShdw>
                </a:effectLst>
              </a:rPr>
              <a:t>Anderson</a:t>
            </a:r>
            <a:endParaRPr lang="en-US" b="1" dirty="0">
              <a:solidFill>
                <a:srgbClr val="FF6600"/>
              </a:solidFill>
              <a:effectLst>
                <a:outerShdw blurRad="38100" dist="38100" dir="2700000" algn="tl">
                  <a:srgbClr val="000000">
                    <a:alpha val="43137"/>
                  </a:srgbClr>
                </a:outerShdw>
              </a:effectLst>
            </a:endParaRPr>
          </a:p>
        </p:txBody>
      </p:sp>
      <p:cxnSp>
        <p:nvCxnSpPr>
          <p:cNvPr id="57" name="Straight Connector 56"/>
          <p:cNvCxnSpPr/>
          <p:nvPr/>
        </p:nvCxnSpPr>
        <p:spPr bwMode="auto">
          <a:xfrm rot="10800000" flipV="1">
            <a:off x="5029200" y="1143000"/>
            <a:ext cx="914400" cy="533400"/>
          </a:xfrm>
          <a:prstGeom prst="line">
            <a:avLst/>
          </a:prstGeom>
          <a:solidFill>
            <a:schemeClr val="accent1"/>
          </a:solidFill>
          <a:ln w="28575" cap="flat" cmpd="sng" algn="ctr">
            <a:solidFill>
              <a:srgbClr val="6600CC"/>
            </a:solidFill>
            <a:prstDash val="solid"/>
            <a:round/>
            <a:headEnd type="none" w="med" len="med"/>
            <a:tailEnd type="none" w="med" len="med"/>
          </a:ln>
          <a:effectLst/>
        </p:spPr>
      </p:cxnSp>
      <p:cxnSp>
        <p:nvCxnSpPr>
          <p:cNvPr id="58" name="Straight Connector 57"/>
          <p:cNvCxnSpPr/>
          <p:nvPr/>
        </p:nvCxnSpPr>
        <p:spPr bwMode="auto">
          <a:xfrm rot="16200000" flipV="1">
            <a:off x="5562600" y="1524000"/>
            <a:ext cx="1676400" cy="914400"/>
          </a:xfrm>
          <a:prstGeom prst="line">
            <a:avLst/>
          </a:prstGeom>
          <a:solidFill>
            <a:schemeClr val="accent1"/>
          </a:solidFill>
          <a:ln w="28575" cap="flat" cmpd="sng" algn="ctr">
            <a:solidFill>
              <a:srgbClr val="6600CC"/>
            </a:solidFill>
            <a:prstDash val="solid"/>
            <a:round/>
            <a:headEnd type="none" w="med" len="med"/>
            <a:tailEnd type="none" w="med" len="med"/>
          </a:ln>
          <a:effectLst/>
        </p:spPr>
      </p:cxnSp>
      <p:cxnSp>
        <p:nvCxnSpPr>
          <p:cNvPr id="61" name="Straight Connector 60"/>
          <p:cNvCxnSpPr/>
          <p:nvPr/>
        </p:nvCxnSpPr>
        <p:spPr bwMode="auto">
          <a:xfrm>
            <a:off x="4191000" y="2514600"/>
            <a:ext cx="304800" cy="1588"/>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62" name="Straight Connector 61"/>
          <p:cNvCxnSpPr/>
          <p:nvPr/>
        </p:nvCxnSpPr>
        <p:spPr bwMode="auto">
          <a:xfrm>
            <a:off x="4191000" y="3427412"/>
            <a:ext cx="304800" cy="1588"/>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63" name="Straight Connector 62"/>
          <p:cNvCxnSpPr/>
          <p:nvPr/>
        </p:nvCxnSpPr>
        <p:spPr bwMode="auto">
          <a:xfrm>
            <a:off x="4191000" y="4343400"/>
            <a:ext cx="304800" cy="1588"/>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64" name="Straight Connector 63"/>
          <p:cNvCxnSpPr/>
          <p:nvPr/>
        </p:nvCxnSpPr>
        <p:spPr bwMode="auto">
          <a:xfrm>
            <a:off x="4191000" y="5256212"/>
            <a:ext cx="304800" cy="1588"/>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67" name="Straight Connector 66"/>
          <p:cNvCxnSpPr/>
          <p:nvPr/>
        </p:nvCxnSpPr>
        <p:spPr bwMode="auto">
          <a:xfrm rot="16200000" flipV="1">
            <a:off x="6286500" y="3390900"/>
            <a:ext cx="2057400" cy="914400"/>
          </a:xfrm>
          <a:prstGeom prst="line">
            <a:avLst/>
          </a:prstGeom>
          <a:solidFill>
            <a:schemeClr val="accent1"/>
          </a:solidFill>
          <a:ln w="28575" cap="flat" cmpd="sng" algn="ctr">
            <a:solidFill>
              <a:srgbClr val="6600CC"/>
            </a:solidFill>
            <a:prstDash val="solid"/>
            <a:round/>
            <a:headEnd type="none" w="med" len="med"/>
            <a:tailEnd type="none" w="med" len="med"/>
          </a:ln>
          <a:effectLst/>
        </p:spPr>
      </p:cxnSp>
      <p:cxnSp>
        <p:nvCxnSpPr>
          <p:cNvPr id="69" name="Straight Connector 68"/>
          <p:cNvCxnSpPr/>
          <p:nvPr/>
        </p:nvCxnSpPr>
        <p:spPr bwMode="auto">
          <a:xfrm rot="10800000" flipV="1">
            <a:off x="7772402" y="4800600"/>
            <a:ext cx="914398" cy="76202"/>
          </a:xfrm>
          <a:prstGeom prst="line">
            <a:avLst/>
          </a:prstGeom>
          <a:solidFill>
            <a:schemeClr val="accent1"/>
          </a:solidFill>
          <a:ln w="28575" cap="flat" cmpd="sng" algn="ctr">
            <a:solidFill>
              <a:srgbClr val="6600CC"/>
            </a:solidFill>
            <a:prstDash val="solid"/>
            <a:round/>
            <a:headEnd type="none" w="med" len="med"/>
            <a:tailEnd type="none" w="med" len="med"/>
          </a:ln>
          <a:effectLst/>
        </p:spPr>
      </p:cxnSp>
      <p:cxnSp>
        <p:nvCxnSpPr>
          <p:cNvPr id="71" name="Straight Connector 70"/>
          <p:cNvCxnSpPr/>
          <p:nvPr/>
        </p:nvCxnSpPr>
        <p:spPr bwMode="auto">
          <a:xfrm rot="10800000" flipV="1">
            <a:off x="5029200" y="1752600"/>
            <a:ext cx="914400" cy="685800"/>
          </a:xfrm>
          <a:prstGeom prst="line">
            <a:avLst/>
          </a:prstGeom>
          <a:solidFill>
            <a:schemeClr val="accent1"/>
          </a:solidFill>
          <a:ln w="28575" cap="flat" cmpd="sng" algn="ctr">
            <a:solidFill>
              <a:srgbClr val="FF6600"/>
            </a:solidFill>
            <a:prstDash val="solid"/>
            <a:round/>
            <a:headEnd type="none" w="med" len="med"/>
            <a:tailEnd type="none" w="med" len="med"/>
          </a:ln>
          <a:effectLst/>
        </p:spPr>
      </p:cxnSp>
      <p:cxnSp>
        <p:nvCxnSpPr>
          <p:cNvPr id="75" name="Straight Connector 74"/>
          <p:cNvCxnSpPr/>
          <p:nvPr/>
        </p:nvCxnSpPr>
        <p:spPr bwMode="auto">
          <a:xfrm rot="10800000">
            <a:off x="5943600" y="1752600"/>
            <a:ext cx="914400" cy="533400"/>
          </a:xfrm>
          <a:prstGeom prst="line">
            <a:avLst/>
          </a:prstGeom>
          <a:solidFill>
            <a:schemeClr val="accent1"/>
          </a:solidFill>
          <a:ln w="28575" cap="flat" cmpd="sng" algn="ctr">
            <a:solidFill>
              <a:srgbClr val="FF6600"/>
            </a:solidFill>
            <a:prstDash val="solid"/>
            <a:round/>
            <a:headEnd type="none" w="med" len="med"/>
            <a:tailEnd type="none" w="med" len="med"/>
          </a:ln>
          <a:effectLst/>
        </p:spPr>
      </p:cxnSp>
      <p:cxnSp>
        <p:nvCxnSpPr>
          <p:cNvPr id="77" name="Straight Connector 76"/>
          <p:cNvCxnSpPr/>
          <p:nvPr/>
        </p:nvCxnSpPr>
        <p:spPr bwMode="auto">
          <a:xfrm rot="16200000" flipV="1">
            <a:off x="5448300" y="3695700"/>
            <a:ext cx="3733800" cy="914400"/>
          </a:xfrm>
          <a:prstGeom prst="line">
            <a:avLst/>
          </a:prstGeom>
          <a:solidFill>
            <a:schemeClr val="accent1"/>
          </a:solidFill>
          <a:ln w="28575" cap="flat" cmpd="sng" algn="ctr">
            <a:solidFill>
              <a:srgbClr val="FF6600"/>
            </a:solidFill>
            <a:prstDash val="solid"/>
            <a:round/>
            <a:headEnd type="none" w="med" len="med"/>
            <a:tailEnd type="none" w="med" len="med"/>
          </a:ln>
          <a:effectLst/>
        </p:spPr>
      </p:cxnSp>
      <p:cxnSp>
        <p:nvCxnSpPr>
          <p:cNvPr id="79" name="Straight Connector 78"/>
          <p:cNvCxnSpPr/>
          <p:nvPr/>
        </p:nvCxnSpPr>
        <p:spPr bwMode="auto">
          <a:xfrm rot="5400000">
            <a:off x="7696200" y="5029200"/>
            <a:ext cx="1066800" cy="914400"/>
          </a:xfrm>
          <a:prstGeom prst="line">
            <a:avLst/>
          </a:prstGeom>
          <a:solidFill>
            <a:schemeClr val="accent1"/>
          </a:solidFill>
          <a:ln w="28575" cap="flat" cmpd="sng" algn="ctr">
            <a:solidFill>
              <a:srgbClr val="FF6600"/>
            </a:solidFill>
            <a:prstDash val="solid"/>
            <a:round/>
            <a:headEnd type="none" w="med" len="med"/>
            <a:tailEnd type="none" w="med" len="med"/>
          </a:ln>
          <a:effectLst/>
        </p:spPr>
      </p:cxnSp>
      <p:sp>
        <p:nvSpPr>
          <p:cNvPr id="81" name="Content Placeholder 4"/>
          <p:cNvSpPr txBox="1">
            <a:spLocks/>
          </p:cNvSpPr>
          <p:nvPr/>
        </p:nvSpPr>
        <p:spPr bwMode="auto">
          <a:xfrm>
            <a:off x="152400" y="4800600"/>
            <a:ext cx="838200" cy="1905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
                <a:srgbClr val="FF0000"/>
              </a:buClr>
              <a:buSzTx/>
              <a:tabLst/>
              <a:defRPr/>
            </a:pPr>
            <a:r>
              <a:rPr lang="en-US" sz="2000" kern="0" dirty="0" smtClean="0">
                <a:solidFill>
                  <a:schemeClr val="bg1"/>
                </a:solidFill>
                <a:latin typeface="+mn-lt"/>
              </a:rPr>
              <a:t>59%</a:t>
            </a:r>
            <a:r>
              <a:rPr kumimoji="0" lang="en-US" sz="2000" b="0" i="0" u="none" strike="noStrike" kern="0" cap="none" spc="0" normalizeH="0" baseline="0" noProof="0" dirty="0" smtClean="0">
                <a:ln>
                  <a:noFill/>
                </a:ln>
                <a:solidFill>
                  <a:schemeClr val="bg1"/>
                </a:solidFill>
                <a:effectLst/>
                <a:uLnTx/>
                <a:uFillTx/>
                <a:latin typeface="+mn-lt"/>
                <a:ea typeface="+mn-ea"/>
                <a:cs typeface="+mn-cs"/>
              </a:rPr>
              <a:t> </a:t>
            </a:r>
          </a:p>
          <a:p>
            <a:pPr marL="342900" marR="0" lvl="0" indent="-342900" algn="l" defTabSz="914400" rtl="0" eaLnBrk="0" fontAlgn="base" latinLnBrk="0" hangingPunct="0">
              <a:lnSpc>
                <a:spcPct val="100000"/>
              </a:lnSpc>
              <a:spcBef>
                <a:spcPct val="20000"/>
              </a:spcBef>
              <a:spcAft>
                <a:spcPct val="0"/>
              </a:spcAft>
              <a:buClr>
                <a:srgbClr val="FF0000"/>
              </a:buClr>
              <a:buSzTx/>
              <a:tabLst/>
              <a:defRPr/>
            </a:pPr>
            <a:r>
              <a:rPr kumimoji="0" lang="en-US" sz="2000" b="0" i="0" u="none" strike="noStrike" kern="0" cap="none" spc="0" normalizeH="0" baseline="0" noProof="0" dirty="0" smtClean="0">
                <a:ln>
                  <a:noFill/>
                </a:ln>
                <a:solidFill>
                  <a:schemeClr val="bg1"/>
                </a:solidFill>
                <a:effectLst/>
                <a:uLnTx/>
                <a:uFillTx/>
                <a:latin typeface="+mn-lt"/>
                <a:ea typeface="+mn-ea"/>
                <a:cs typeface="+mn-cs"/>
              </a:rPr>
              <a:t>65%</a:t>
            </a:r>
          </a:p>
          <a:p>
            <a:pPr marL="342900" marR="0" lvl="0" indent="-342900" algn="l" defTabSz="914400" rtl="0" eaLnBrk="0" fontAlgn="base" latinLnBrk="0" hangingPunct="0">
              <a:lnSpc>
                <a:spcPct val="100000"/>
              </a:lnSpc>
              <a:spcBef>
                <a:spcPct val="20000"/>
              </a:spcBef>
              <a:spcAft>
                <a:spcPct val="0"/>
              </a:spcAft>
              <a:buClr>
                <a:srgbClr val="FF0000"/>
              </a:buClr>
              <a:buSzTx/>
              <a:tabLst/>
              <a:defRPr/>
            </a:pPr>
            <a:r>
              <a:rPr kumimoji="0" lang="en-US" sz="2000" b="0" i="0" u="none" strike="noStrike" kern="0" cap="none" spc="0" normalizeH="0" baseline="0" noProof="0" dirty="0" smtClean="0">
                <a:ln>
                  <a:noFill/>
                </a:ln>
                <a:solidFill>
                  <a:schemeClr val="bg1"/>
                </a:solidFill>
                <a:effectLst/>
                <a:uLnTx/>
                <a:uFillTx/>
                <a:latin typeface="+mn-lt"/>
                <a:ea typeface="+mn-ea"/>
                <a:cs typeface="+mn-cs"/>
              </a:rPr>
              <a:t>47%</a:t>
            </a:r>
          </a:p>
          <a:p>
            <a:pPr marL="342900" marR="0" lvl="0" indent="-342900" algn="l" defTabSz="914400" rtl="0" eaLnBrk="0" fontAlgn="base" latinLnBrk="0" hangingPunct="0">
              <a:lnSpc>
                <a:spcPct val="100000"/>
              </a:lnSpc>
              <a:spcBef>
                <a:spcPct val="20000"/>
              </a:spcBef>
              <a:spcAft>
                <a:spcPct val="0"/>
              </a:spcAft>
              <a:buClr>
                <a:srgbClr val="FF0000"/>
              </a:buClr>
              <a:buSzTx/>
              <a:tabLst/>
              <a:defRPr/>
            </a:pPr>
            <a:r>
              <a:rPr kumimoji="0" lang="en-US" sz="2000" b="0" i="0" u="none" strike="noStrike" kern="0" cap="none" spc="0" normalizeH="0" baseline="0" noProof="0" dirty="0" smtClean="0">
                <a:ln>
                  <a:noFill/>
                </a:ln>
                <a:solidFill>
                  <a:schemeClr val="bg1"/>
                </a:solidFill>
                <a:effectLst/>
                <a:uLnTx/>
                <a:uFillTx/>
                <a:latin typeface="+mn-lt"/>
                <a:ea typeface="+mn-ea"/>
                <a:cs typeface="+mn-cs"/>
              </a:rPr>
              <a:t>24%</a:t>
            </a:r>
          </a:p>
          <a:p>
            <a:pPr marL="342900" marR="0" lvl="0" indent="-342900" algn="l" defTabSz="914400" rtl="0" eaLnBrk="0" fontAlgn="base" latinLnBrk="0" hangingPunct="0">
              <a:lnSpc>
                <a:spcPct val="100000"/>
              </a:lnSpc>
              <a:spcBef>
                <a:spcPct val="20000"/>
              </a:spcBef>
              <a:spcAft>
                <a:spcPct val="0"/>
              </a:spcAft>
              <a:buClr>
                <a:srgbClr val="FF0000"/>
              </a:buClr>
              <a:buSzTx/>
              <a:tabLst/>
              <a:defRPr/>
            </a:pPr>
            <a:r>
              <a:rPr kumimoji="0" lang="en-US" sz="2000" b="0" i="0" u="none" strike="noStrike" kern="0" cap="none" spc="0" normalizeH="0" baseline="0" noProof="0" dirty="0" smtClean="0">
                <a:ln>
                  <a:noFill/>
                </a:ln>
                <a:solidFill>
                  <a:schemeClr val="bg1"/>
                </a:solidFill>
                <a:effectLst/>
                <a:uLnTx/>
                <a:uFillTx/>
                <a:latin typeface="+mn-lt"/>
                <a:ea typeface="+mn-ea"/>
                <a:cs typeface="+mn-cs"/>
              </a:rPr>
              <a:t>25%</a:t>
            </a:r>
            <a:endParaRPr kumimoji="0" lang="en-US" sz="2000" b="0" i="0" u="none" strike="noStrike" kern="0" cap="none" spc="0" normalizeH="0" baseline="0" noProof="0" dirty="0">
              <a:ln>
                <a:noFill/>
              </a:ln>
              <a:solidFill>
                <a:schemeClr val="bg1"/>
              </a:solidFill>
              <a:effectLst/>
              <a:uLnTx/>
              <a:uFillTx/>
              <a:latin typeface="+mn-lt"/>
              <a:ea typeface="+mn-ea"/>
              <a:cs typeface="+mn-cs"/>
            </a:endParaRPr>
          </a:p>
        </p:txBody>
      </p:sp>
      <p:sp>
        <p:nvSpPr>
          <p:cNvPr id="82" name="Content Placeholder 4"/>
          <p:cNvSpPr txBox="1">
            <a:spLocks/>
          </p:cNvSpPr>
          <p:nvPr/>
        </p:nvSpPr>
        <p:spPr bwMode="auto">
          <a:xfrm>
            <a:off x="1524000" y="4800600"/>
            <a:ext cx="838200" cy="1905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
                <a:srgbClr val="FF0000"/>
              </a:buClr>
              <a:buSzTx/>
              <a:tabLst/>
              <a:defRPr/>
            </a:pPr>
            <a:r>
              <a:rPr lang="en-US" sz="2000" kern="0" dirty="0" smtClean="0">
                <a:solidFill>
                  <a:schemeClr val="bg1"/>
                </a:solidFill>
                <a:latin typeface="+mn-lt"/>
              </a:rPr>
              <a:t>51%</a:t>
            </a:r>
            <a:r>
              <a:rPr kumimoji="0" lang="en-US" sz="2000" b="0" i="0" u="none" strike="noStrike" kern="0" cap="none" spc="0" normalizeH="0" baseline="0" noProof="0" dirty="0" smtClean="0">
                <a:ln>
                  <a:noFill/>
                </a:ln>
                <a:solidFill>
                  <a:schemeClr val="bg1"/>
                </a:solidFill>
                <a:effectLst/>
                <a:uLnTx/>
                <a:uFillTx/>
                <a:latin typeface="+mn-lt"/>
                <a:ea typeface="+mn-ea"/>
                <a:cs typeface="+mn-cs"/>
              </a:rPr>
              <a:t> </a:t>
            </a:r>
          </a:p>
          <a:p>
            <a:pPr marL="342900" marR="0" lvl="0" indent="-342900" algn="l" defTabSz="914400" rtl="0" eaLnBrk="0" fontAlgn="base" latinLnBrk="0" hangingPunct="0">
              <a:lnSpc>
                <a:spcPct val="100000"/>
              </a:lnSpc>
              <a:spcBef>
                <a:spcPct val="20000"/>
              </a:spcBef>
              <a:spcAft>
                <a:spcPct val="0"/>
              </a:spcAft>
              <a:buClr>
                <a:srgbClr val="FF0000"/>
              </a:buClr>
              <a:buSzTx/>
              <a:tabLst/>
              <a:defRPr/>
            </a:pPr>
            <a:r>
              <a:rPr kumimoji="0" lang="en-US" sz="2000" b="0" i="0" u="none" strike="noStrike" kern="0" cap="none" spc="0" normalizeH="0" baseline="0" noProof="0" dirty="0" smtClean="0">
                <a:ln>
                  <a:noFill/>
                </a:ln>
                <a:solidFill>
                  <a:schemeClr val="bg1"/>
                </a:solidFill>
                <a:effectLst/>
                <a:uLnTx/>
                <a:uFillTx/>
                <a:latin typeface="+mn-lt"/>
                <a:ea typeface="+mn-ea"/>
                <a:cs typeface="+mn-cs"/>
              </a:rPr>
              <a:t>58%</a:t>
            </a:r>
          </a:p>
          <a:p>
            <a:pPr marL="342900" marR="0" lvl="0" indent="-342900" algn="l" defTabSz="914400" rtl="0" eaLnBrk="0" fontAlgn="base" latinLnBrk="0" hangingPunct="0">
              <a:lnSpc>
                <a:spcPct val="100000"/>
              </a:lnSpc>
              <a:spcBef>
                <a:spcPct val="20000"/>
              </a:spcBef>
              <a:spcAft>
                <a:spcPct val="0"/>
              </a:spcAft>
              <a:buClr>
                <a:srgbClr val="FF0000"/>
              </a:buClr>
              <a:buSzTx/>
              <a:tabLst/>
              <a:defRPr/>
            </a:pPr>
            <a:r>
              <a:rPr kumimoji="0" lang="en-US" sz="2000" b="0" i="0" u="none" strike="noStrike" kern="0" cap="none" spc="0" normalizeH="0" baseline="0" noProof="0" dirty="0" smtClean="0">
                <a:ln>
                  <a:noFill/>
                </a:ln>
                <a:solidFill>
                  <a:schemeClr val="bg1"/>
                </a:solidFill>
                <a:effectLst/>
                <a:uLnTx/>
                <a:uFillTx/>
                <a:latin typeface="+mn-lt"/>
                <a:ea typeface="+mn-ea"/>
                <a:cs typeface="+mn-cs"/>
              </a:rPr>
              <a:t>53%</a:t>
            </a:r>
          </a:p>
          <a:p>
            <a:pPr marL="342900" marR="0" lvl="0" indent="-342900" algn="l" defTabSz="914400" rtl="0" eaLnBrk="0" fontAlgn="base" latinLnBrk="0" hangingPunct="0">
              <a:lnSpc>
                <a:spcPct val="100000"/>
              </a:lnSpc>
              <a:spcBef>
                <a:spcPct val="20000"/>
              </a:spcBef>
              <a:spcAft>
                <a:spcPct val="0"/>
              </a:spcAft>
              <a:buClr>
                <a:srgbClr val="FF0000"/>
              </a:buClr>
              <a:buSzTx/>
              <a:tabLst/>
              <a:defRPr/>
            </a:pPr>
            <a:r>
              <a:rPr kumimoji="0" lang="en-US" sz="2000" b="0" i="0" u="none" strike="noStrike" kern="0" cap="none" spc="0" normalizeH="0" baseline="0" noProof="0" dirty="0" smtClean="0">
                <a:ln>
                  <a:noFill/>
                </a:ln>
                <a:solidFill>
                  <a:schemeClr val="bg1"/>
                </a:solidFill>
                <a:effectLst/>
                <a:uLnTx/>
                <a:uFillTx/>
                <a:latin typeface="+mn-lt"/>
                <a:ea typeface="+mn-ea"/>
                <a:cs typeface="+mn-cs"/>
              </a:rPr>
              <a:t>12%</a:t>
            </a:r>
          </a:p>
          <a:p>
            <a:pPr marL="342900" marR="0" lvl="0" indent="-342900" algn="l" defTabSz="914400" rtl="0" eaLnBrk="0" fontAlgn="base" latinLnBrk="0" hangingPunct="0">
              <a:lnSpc>
                <a:spcPct val="100000"/>
              </a:lnSpc>
              <a:spcBef>
                <a:spcPct val="20000"/>
              </a:spcBef>
              <a:spcAft>
                <a:spcPct val="0"/>
              </a:spcAft>
              <a:buClr>
                <a:srgbClr val="FF0000"/>
              </a:buClr>
              <a:buSzTx/>
              <a:tabLst/>
              <a:defRPr/>
            </a:pPr>
            <a:r>
              <a:rPr kumimoji="0" lang="en-US" sz="2000" b="0" i="0" u="none" strike="noStrike" kern="0" cap="none" spc="0" normalizeH="0" baseline="0" noProof="0" dirty="0" smtClean="0">
                <a:ln>
                  <a:noFill/>
                </a:ln>
                <a:solidFill>
                  <a:schemeClr val="bg1"/>
                </a:solidFill>
                <a:effectLst/>
                <a:uLnTx/>
                <a:uFillTx/>
                <a:latin typeface="+mn-lt"/>
                <a:ea typeface="+mn-ea"/>
                <a:cs typeface="+mn-cs"/>
              </a:rPr>
              <a:t>23%</a:t>
            </a:r>
            <a:endParaRPr kumimoji="0" lang="en-US" sz="2000" b="0" i="0" u="none" strike="noStrike" kern="0" cap="none" spc="0" normalizeH="0" baseline="0" noProof="0" dirty="0">
              <a:ln>
                <a:noFill/>
              </a:ln>
              <a:solidFill>
                <a:schemeClr val="bg1"/>
              </a:solidFill>
              <a:effectLst/>
              <a:uLnTx/>
              <a:uFillTx/>
              <a:latin typeface="+mn-lt"/>
              <a:ea typeface="+mn-ea"/>
              <a:cs typeface="+mn-cs"/>
            </a:endParaRPr>
          </a:p>
        </p:txBody>
      </p:sp>
      <p:cxnSp>
        <p:nvCxnSpPr>
          <p:cNvPr id="52" name="Straight Connector 51"/>
          <p:cNvCxnSpPr/>
          <p:nvPr/>
        </p:nvCxnSpPr>
        <p:spPr bwMode="auto">
          <a:xfrm>
            <a:off x="4191000" y="5713412"/>
            <a:ext cx="304800" cy="1588"/>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54" name="Straight Connector 53"/>
          <p:cNvCxnSpPr/>
          <p:nvPr/>
        </p:nvCxnSpPr>
        <p:spPr bwMode="auto">
          <a:xfrm>
            <a:off x="4191000" y="1600200"/>
            <a:ext cx="304800" cy="1588"/>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55" name="Straight Connector 54"/>
          <p:cNvCxnSpPr/>
          <p:nvPr/>
        </p:nvCxnSpPr>
        <p:spPr bwMode="auto">
          <a:xfrm>
            <a:off x="4191000" y="1143000"/>
            <a:ext cx="304800" cy="1588"/>
          </a:xfrm>
          <a:prstGeom prst="line">
            <a:avLst/>
          </a:prstGeom>
          <a:solidFill>
            <a:schemeClr val="accent1"/>
          </a:solidFill>
          <a:ln w="38100" cap="flat" cmpd="sng" algn="ctr">
            <a:solidFill>
              <a:schemeClr val="bg1"/>
            </a:solidFill>
            <a:prstDash val="solid"/>
            <a:round/>
            <a:headEnd type="none" w="med" len="med"/>
            <a:tailEnd type="none" w="med" len="med"/>
          </a:ln>
          <a:effectLst/>
        </p:spPr>
      </p:cxnSp>
      <p:sp>
        <p:nvSpPr>
          <p:cNvPr id="56" name="TextBox 55"/>
          <p:cNvSpPr txBox="1"/>
          <p:nvPr/>
        </p:nvSpPr>
        <p:spPr>
          <a:xfrm>
            <a:off x="3657600" y="4110335"/>
            <a:ext cx="575799" cy="461665"/>
          </a:xfrm>
          <a:prstGeom prst="rect">
            <a:avLst/>
          </a:prstGeom>
          <a:noFill/>
        </p:spPr>
        <p:txBody>
          <a:bodyPr wrap="none" rtlCol="0">
            <a:spAutoFit/>
          </a:bodyPr>
          <a:lstStyle/>
          <a:p>
            <a:r>
              <a:rPr lang="en-US" b="1" dirty="0" smtClean="0">
                <a:solidFill>
                  <a:srgbClr val="008000"/>
                </a:solidFill>
                <a:effectLst>
                  <a:outerShdw blurRad="38100" dist="38100" dir="2700000" algn="tl">
                    <a:srgbClr val="000000">
                      <a:alpha val="43137"/>
                    </a:srgbClr>
                  </a:outerShdw>
                </a:effectLst>
                <a:latin typeface="Tahoma" pitchFamily="34" charset="0"/>
                <a:cs typeface="Tahoma" pitchFamily="34" charset="0"/>
              </a:rPr>
              <a:t>30</a:t>
            </a:r>
            <a:endParaRPr lang="en-US" b="1" dirty="0">
              <a:solidFill>
                <a:srgbClr val="008000"/>
              </a:solidFill>
              <a:effectLst>
                <a:outerShdw blurRad="38100" dist="38100" dir="2700000" algn="tl">
                  <a:srgbClr val="000000">
                    <a:alpha val="43137"/>
                  </a:srgbClr>
                </a:outerShdw>
              </a:effectLst>
              <a:latin typeface="Tahoma" pitchFamily="34" charset="0"/>
              <a:cs typeface="Tahoma" pitchFamily="34" charset="0"/>
            </a:endParaRPr>
          </a:p>
        </p:txBody>
      </p:sp>
      <p:sp>
        <p:nvSpPr>
          <p:cNvPr id="59" name="TextBox 58"/>
          <p:cNvSpPr txBox="1"/>
          <p:nvPr/>
        </p:nvSpPr>
        <p:spPr>
          <a:xfrm>
            <a:off x="3657600" y="3195935"/>
            <a:ext cx="575799" cy="461665"/>
          </a:xfrm>
          <a:prstGeom prst="rect">
            <a:avLst/>
          </a:prstGeom>
          <a:noFill/>
        </p:spPr>
        <p:txBody>
          <a:bodyPr wrap="none" rtlCol="0">
            <a:spAutoFit/>
          </a:bodyPr>
          <a:lstStyle/>
          <a:p>
            <a:r>
              <a:rPr lang="en-US" b="1" dirty="0" smtClean="0">
                <a:solidFill>
                  <a:srgbClr val="008000"/>
                </a:solidFill>
                <a:effectLst>
                  <a:outerShdw blurRad="38100" dist="38100" dir="2700000" algn="tl">
                    <a:srgbClr val="000000">
                      <a:alpha val="43137"/>
                    </a:srgbClr>
                  </a:outerShdw>
                </a:effectLst>
                <a:latin typeface="Tahoma" pitchFamily="34" charset="0"/>
                <a:cs typeface="Tahoma" pitchFamily="34" charset="0"/>
              </a:rPr>
              <a:t>40</a:t>
            </a:r>
            <a:endParaRPr lang="en-US" b="1" dirty="0">
              <a:solidFill>
                <a:srgbClr val="008000"/>
              </a:solidFill>
              <a:effectLst>
                <a:outerShdw blurRad="38100" dist="38100" dir="2700000" algn="tl">
                  <a:srgbClr val="000000">
                    <a:alpha val="43137"/>
                  </a:srgbClr>
                </a:outerShdw>
              </a:effectLst>
              <a:latin typeface="Tahoma" pitchFamily="34" charset="0"/>
              <a:cs typeface="Tahoma" pitchFamily="34" charset="0"/>
            </a:endParaRPr>
          </a:p>
        </p:txBody>
      </p:sp>
      <p:sp>
        <p:nvSpPr>
          <p:cNvPr id="60" name="TextBox 59"/>
          <p:cNvSpPr txBox="1"/>
          <p:nvPr/>
        </p:nvSpPr>
        <p:spPr>
          <a:xfrm>
            <a:off x="3657600" y="2277070"/>
            <a:ext cx="575799" cy="461665"/>
          </a:xfrm>
          <a:prstGeom prst="rect">
            <a:avLst/>
          </a:prstGeom>
          <a:noFill/>
        </p:spPr>
        <p:txBody>
          <a:bodyPr wrap="none" rtlCol="0">
            <a:spAutoFit/>
          </a:bodyPr>
          <a:lstStyle/>
          <a:p>
            <a:r>
              <a:rPr lang="en-US" b="1" dirty="0" smtClean="0">
                <a:solidFill>
                  <a:srgbClr val="008000"/>
                </a:solidFill>
                <a:effectLst>
                  <a:outerShdw blurRad="38100" dist="38100" dir="2700000" algn="tl">
                    <a:srgbClr val="000000">
                      <a:alpha val="43137"/>
                    </a:srgbClr>
                  </a:outerShdw>
                </a:effectLst>
                <a:latin typeface="Tahoma" pitchFamily="34" charset="0"/>
                <a:cs typeface="Tahoma" pitchFamily="34" charset="0"/>
              </a:rPr>
              <a:t>50</a:t>
            </a:r>
            <a:endParaRPr lang="en-US" b="1" dirty="0">
              <a:solidFill>
                <a:srgbClr val="008000"/>
              </a:solidFill>
              <a:effectLst>
                <a:outerShdw blurRad="38100" dist="38100" dir="2700000" algn="tl">
                  <a:srgbClr val="000000">
                    <a:alpha val="43137"/>
                  </a:srgbClr>
                </a:outerShdw>
              </a:effectLst>
              <a:latin typeface="Tahoma" pitchFamily="34" charset="0"/>
              <a:cs typeface="Tahoma" pitchFamily="34" charset="0"/>
            </a:endParaRPr>
          </a:p>
        </p:txBody>
      </p:sp>
      <p:sp>
        <p:nvSpPr>
          <p:cNvPr id="65" name="TextBox 64"/>
          <p:cNvSpPr txBox="1"/>
          <p:nvPr/>
        </p:nvSpPr>
        <p:spPr>
          <a:xfrm>
            <a:off x="3657600" y="5029200"/>
            <a:ext cx="575799" cy="461665"/>
          </a:xfrm>
          <a:prstGeom prst="rect">
            <a:avLst/>
          </a:prstGeom>
          <a:noFill/>
        </p:spPr>
        <p:txBody>
          <a:bodyPr wrap="none" rtlCol="0">
            <a:spAutoFit/>
          </a:bodyPr>
          <a:lstStyle/>
          <a:p>
            <a:r>
              <a:rPr lang="en-US" b="1" dirty="0" smtClean="0">
                <a:solidFill>
                  <a:srgbClr val="008000"/>
                </a:solidFill>
                <a:effectLst>
                  <a:outerShdw blurRad="38100" dist="38100" dir="2700000" algn="tl">
                    <a:srgbClr val="000000">
                      <a:alpha val="43137"/>
                    </a:srgbClr>
                  </a:outerShdw>
                </a:effectLst>
                <a:latin typeface="Tahoma" pitchFamily="34" charset="0"/>
                <a:cs typeface="Tahoma" pitchFamily="34" charset="0"/>
              </a:rPr>
              <a:t>20</a:t>
            </a:r>
            <a:endParaRPr lang="en-US" b="1" dirty="0">
              <a:solidFill>
                <a:srgbClr val="008000"/>
              </a:solidFill>
              <a:effectLst>
                <a:outerShdw blurRad="38100" dist="38100" dir="2700000" algn="tl">
                  <a:srgbClr val="000000">
                    <a:alpha val="43137"/>
                  </a:srgbClr>
                </a:outerShdw>
              </a:effectLst>
              <a:latin typeface="Tahoma" pitchFamily="34" charset="0"/>
              <a:cs typeface="Tahoma" pitchFamily="34" charset="0"/>
            </a:endParaRPr>
          </a:p>
        </p:txBody>
      </p:sp>
      <p:sp>
        <p:nvSpPr>
          <p:cNvPr id="66" name="TextBox 65"/>
          <p:cNvSpPr txBox="1"/>
          <p:nvPr/>
        </p:nvSpPr>
        <p:spPr>
          <a:xfrm>
            <a:off x="3657600" y="5481935"/>
            <a:ext cx="575799" cy="461665"/>
          </a:xfrm>
          <a:prstGeom prst="rect">
            <a:avLst/>
          </a:prstGeom>
          <a:noFill/>
        </p:spPr>
        <p:txBody>
          <a:bodyPr wrap="none" rtlCol="0">
            <a:spAutoFit/>
          </a:bodyPr>
          <a:lstStyle/>
          <a:p>
            <a:r>
              <a:rPr lang="en-US" b="1" dirty="0" smtClean="0">
                <a:solidFill>
                  <a:srgbClr val="008000"/>
                </a:solidFill>
                <a:effectLst>
                  <a:outerShdw blurRad="38100" dist="38100" dir="2700000" algn="tl">
                    <a:srgbClr val="000000">
                      <a:alpha val="43137"/>
                    </a:srgbClr>
                  </a:outerShdw>
                </a:effectLst>
                <a:latin typeface="Tahoma" pitchFamily="34" charset="0"/>
                <a:cs typeface="Tahoma" pitchFamily="34" charset="0"/>
              </a:rPr>
              <a:t>15</a:t>
            </a:r>
            <a:endParaRPr lang="en-US" b="1" dirty="0">
              <a:solidFill>
                <a:srgbClr val="008000"/>
              </a:solidFill>
              <a:effectLst>
                <a:outerShdw blurRad="38100" dist="38100" dir="2700000" algn="tl">
                  <a:srgbClr val="000000">
                    <a:alpha val="43137"/>
                  </a:srgbClr>
                </a:outerShdw>
              </a:effectLst>
              <a:latin typeface="Tahoma" pitchFamily="34" charset="0"/>
              <a:cs typeface="Tahoma" pitchFamily="34" charset="0"/>
            </a:endParaRPr>
          </a:p>
        </p:txBody>
      </p:sp>
      <p:sp>
        <p:nvSpPr>
          <p:cNvPr id="68" name="TextBox 67"/>
          <p:cNvSpPr txBox="1"/>
          <p:nvPr/>
        </p:nvSpPr>
        <p:spPr>
          <a:xfrm>
            <a:off x="3657600" y="4563070"/>
            <a:ext cx="575799" cy="461665"/>
          </a:xfrm>
          <a:prstGeom prst="rect">
            <a:avLst/>
          </a:prstGeom>
          <a:noFill/>
        </p:spPr>
        <p:txBody>
          <a:bodyPr wrap="none" rtlCol="0">
            <a:spAutoFit/>
          </a:bodyPr>
          <a:lstStyle/>
          <a:p>
            <a:r>
              <a:rPr lang="en-US" b="1" dirty="0" smtClean="0">
                <a:solidFill>
                  <a:srgbClr val="008000"/>
                </a:solidFill>
                <a:effectLst>
                  <a:outerShdw blurRad="38100" dist="38100" dir="2700000" algn="tl">
                    <a:srgbClr val="000000">
                      <a:alpha val="43137"/>
                    </a:srgbClr>
                  </a:outerShdw>
                </a:effectLst>
                <a:latin typeface="Tahoma" pitchFamily="34" charset="0"/>
                <a:cs typeface="Tahoma" pitchFamily="34" charset="0"/>
              </a:rPr>
              <a:t>25</a:t>
            </a:r>
            <a:endParaRPr lang="en-US" b="1" dirty="0">
              <a:solidFill>
                <a:srgbClr val="008000"/>
              </a:solidFill>
              <a:effectLst>
                <a:outerShdw blurRad="38100" dist="38100" dir="2700000" algn="tl">
                  <a:srgbClr val="000000">
                    <a:alpha val="43137"/>
                  </a:srgbClr>
                </a:outerShdw>
              </a:effectLst>
              <a:latin typeface="Tahoma" pitchFamily="34" charset="0"/>
              <a:cs typeface="Tahoma" pitchFamily="34" charset="0"/>
            </a:endParaRPr>
          </a:p>
        </p:txBody>
      </p:sp>
      <p:sp>
        <p:nvSpPr>
          <p:cNvPr id="70" name="TextBox 69"/>
          <p:cNvSpPr txBox="1"/>
          <p:nvPr/>
        </p:nvSpPr>
        <p:spPr>
          <a:xfrm>
            <a:off x="3657600" y="1371600"/>
            <a:ext cx="575799" cy="461665"/>
          </a:xfrm>
          <a:prstGeom prst="rect">
            <a:avLst/>
          </a:prstGeom>
          <a:noFill/>
        </p:spPr>
        <p:txBody>
          <a:bodyPr wrap="none" rtlCol="0">
            <a:spAutoFit/>
          </a:bodyPr>
          <a:lstStyle/>
          <a:p>
            <a:r>
              <a:rPr lang="en-US" b="1" dirty="0" smtClean="0">
                <a:solidFill>
                  <a:srgbClr val="008000"/>
                </a:solidFill>
                <a:effectLst>
                  <a:outerShdw blurRad="38100" dist="38100" dir="2700000" algn="tl">
                    <a:srgbClr val="000000">
                      <a:alpha val="43137"/>
                    </a:srgbClr>
                  </a:outerShdw>
                </a:effectLst>
                <a:latin typeface="Tahoma" pitchFamily="34" charset="0"/>
                <a:cs typeface="Tahoma" pitchFamily="34" charset="0"/>
              </a:rPr>
              <a:t>60</a:t>
            </a:r>
            <a:endParaRPr lang="en-US" b="1" dirty="0">
              <a:solidFill>
                <a:srgbClr val="008000"/>
              </a:solidFill>
              <a:effectLst>
                <a:outerShdw blurRad="38100" dist="38100" dir="2700000" algn="tl">
                  <a:srgbClr val="000000">
                    <a:alpha val="43137"/>
                  </a:srgbClr>
                </a:outerShdw>
              </a:effectLst>
              <a:latin typeface="Tahoma" pitchFamily="34" charset="0"/>
              <a:cs typeface="Tahoma" pitchFamily="34" charset="0"/>
            </a:endParaRPr>
          </a:p>
        </p:txBody>
      </p:sp>
      <p:sp>
        <p:nvSpPr>
          <p:cNvPr id="72" name="TextBox 71"/>
          <p:cNvSpPr txBox="1"/>
          <p:nvPr/>
        </p:nvSpPr>
        <p:spPr>
          <a:xfrm>
            <a:off x="3657600" y="914400"/>
            <a:ext cx="575799" cy="461665"/>
          </a:xfrm>
          <a:prstGeom prst="rect">
            <a:avLst/>
          </a:prstGeom>
          <a:noFill/>
        </p:spPr>
        <p:txBody>
          <a:bodyPr wrap="none" rtlCol="0">
            <a:spAutoFit/>
          </a:bodyPr>
          <a:lstStyle/>
          <a:p>
            <a:r>
              <a:rPr lang="en-US" b="1" dirty="0" smtClean="0">
                <a:solidFill>
                  <a:srgbClr val="008000"/>
                </a:solidFill>
                <a:effectLst>
                  <a:outerShdw blurRad="38100" dist="38100" dir="2700000" algn="tl">
                    <a:srgbClr val="000000">
                      <a:alpha val="43137"/>
                    </a:srgbClr>
                  </a:outerShdw>
                </a:effectLst>
                <a:latin typeface="Tahoma" pitchFamily="34" charset="0"/>
                <a:cs typeface="Tahoma" pitchFamily="34" charset="0"/>
              </a:rPr>
              <a:t>65</a:t>
            </a:r>
            <a:endParaRPr lang="en-US" b="1" dirty="0">
              <a:solidFill>
                <a:srgbClr val="008000"/>
              </a:solidFill>
              <a:effectLst>
                <a:outerShdw blurRad="38100" dist="38100" dir="2700000" algn="tl">
                  <a:srgbClr val="000000">
                    <a:alpha val="43137"/>
                  </a:srgbClr>
                </a:outerShdw>
              </a:effectLst>
              <a:latin typeface="Tahoma" pitchFamily="34" charset="0"/>
              <a:cs typeface="Tahoma" pitchFamily="34" charset="0"/>
            </a:endParaRPr>
          </a:p>
        </p:txBody>
      </p:sp>
      <p:cxnSp>
        <p:nvCxnSpPr>
          <p:cNvPr id="89" name="Straight Connector 88"/>
          <p:cNvCxnSpPr/>
          <p:nvPr/>
        </p:nvCxnSpPr>
        <p:spPr bwMode="auto">
          <a:xfrm>
            <a:off x="4191000" y="6170612"/>
            <a:ext cx="304800" cy="1588"/>
          </a:xfrm>
          <a:prstGeom prst="line">
            <a:avLst/>
          </a:prstGeom>
          <a:solidFill>
            <a:schemeClr val="accent1"/>
          </a:solidFill>
          <a:ln w="38100" cap="flat" cmpd="sng" algn="ctr">
            <a:solidFill>
              <a:schemeClr val="bg1"/>
            </a:solidFill>
            <a:prstDash val="solid"/>
            <a:round/>
            <a:headEnd type="none" w="med" len="med"/>
            <a:tailEnd type="none" w="med" len="med"/>
          </a:ln>
          <a:effectLst/>
        </p:spPr>
      </p:cxnSp>
    </p:spTree>
  </p:cSld>
  <p:clrMapOvr>
    <a:masterClrMapping/>
  </p:clrMapOvr>
  <p:transition>
    <p:dissolv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http://tgcministry.net/images/White-Tailed%20Deer%20Drinking.jpg"/>
          <p:cNvPicPr>
            <a:picLocks noChangeAspect="1" noChangeArrowheads="1"/>
          </p:cNvPicPr>
          <p:nvPr/>
        </p:nvPicPr>
        <p:blipFill>
          <a:blip r:embed="rId2"/>
          <a:srcRect r="4110"/>
          <a:stretch>
            <a:fillRect/>
          </a:stretch>
        </p:blipFill>
        <p:spPr bwMode="auto">
          <a:xfrm>
            <a:off x="0" y="0"/>
            <a:ext cx="2286000" cy="1600200"/>
          </a:xfrm>
          <a:prstGeom prst="rect">
            <a:avLst/>
          </a:prstGeom>
          <a:noFill/>
        </p:spPr>
      </p:pic>
      <p:sp>
        <p:nvSpPr>
          <p:cNvPr id="3" name="Rounded Rectangle 2"/>
          <p:cNvSpPr/>
          <p:nvPr/>
        </p:nvSpPr>
        <p:spPr bwMode="auto">
          <a:xfrm>
            <a:off x="533400" y="1828800"/>
            <a:ext cx="8229600" cy="4800600"/>
          </a:xfrm>
          <a:prstGeom prst="roundRect">
            <a:avLst/>
          </a:prstGeom>
          <a:blipFill>
            <a:blip r:embed="rId3"/>
            <a:tile tx="0" ty="0" sx="100000" sy="100000" flip="none" algn="tl"/>
          </a:blipFill>
          <a:ln w="9525" cap="flat" cmpd="sng" algn="ctr">
            <a:solidFill>
              <a:schemeClr val="tx1"/>
            </a:solidFill>
            <a:prstDash val="solid"/>
            <a:round/>
            <a:headEnd type="none" w="med" len="med"/>
            <a:tailEnd type="none" w="med" len="med"/>
          </a:ln>
          <a:effectLst>
            <a:softEdge rad="127000"/>
          </a:effectLst>
        </p:spPr>
        <p:txBody>
          <a:bodyPr vert="horz" wrap="square" lIns="91440" tIns="45720" rIns="91440" bIns="45720" numCol="1" rtlCol="0" anchor="t" anchorCtr="0" compatLnSpc="1">
            <a:prstTxWarp prst="textNoShape">
              <a:avLst/>
            </a:prstTxWarp>
          </a:bodyPr>
          <a:lstStyle/>
          <a:p>
            <a:pPr marL="0" lvl="1" algn="ctr"/>
            <a:r>
              <a:rPr lang="en-US"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“In </a:t>
            </a:r>
            <a:r>
              <a:rPr lang="en-US"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Hebrew, the book of Psalms is entitled </a:t>
            </a:r>
            <a:r>
              <a:rPr lang="en-US" b="1" i="1" dirty="0" err="1" smtClean="0">
                <a:solidFill>
                  <a:schemeClr val="bg1"/>
                </a:solidFill>
                <a:effectLst>
                  <a:outerShdw blurRad="38100" dist="38100" dir="2700000" algn="tl">
                    <a:srgbClr val="000000">
                      <a:alpha val="43137"/>
                    </a:srgbClr>
                  </a:outerShdw>
                </a:effectLst>
                <a:latin typeface="Tahoma" pitchFamily="34" charset="0"/>
                <a:cs typeface="Tahoma" pitchFamily="34" charset="0"/>
              </a:rPr>
              <a:t>tehillim</a:t>
            </a:r>
            <a:r>
              <a:rPr lang="en-US"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 which (when translated) means ‘songs of praise.’ As we look at the psalms, though, the laments substantially outnumber the songs of praise. In what sense then is this book characterized as </a:t>
            </a:r>
            <a:r>
              <a:rPr lang="en-US" b="1" i="1" dirty="0" err="1" smtClean="0">
                <a:solidFill>
                  <a:schemeClr val="bg1"/>
                </a:solidFill>
                <a:effectLst>
                  <a:outerShdw blurRad="38100" dist="38100" dir="2700000" algn="tl">
                    <a:srgbClr val="000000">
                      <a:alpha val="43137"/>
                    </a:srgbClr>
                  </a:outerShdw>
                </a:effectLst>
                <a:latin typeface="Tahoma" pitchFamily="34" charset="0"/>
                <a:cs typeface="Tahoma" pitchFamily="34" charset="0"/>
              </a:rPr>
              <a:t>tehillim</a:t>
            </a:r>
            <a:r>
              <a:rPr lang="en-US"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 A close examination of the Psalter suggests an answer. A decided shift takes place as we move from the beginning of the book to its end. As we move toward the end, praise overtakes lament until at the very end of the book we have a virtual fireworks of praise.”  </a:t>
            </a:r>
            <a:r>
              <a:rPr lang="en-US" sz="1800" b="1" dirty="0" smtClean="0">
                <a:solidFill>
                  <a:srgbClr val="0000FF"/>
                </a:solidFill>
                <a:effectLst>
                  <a:outerShdw blurRad="38100" dist="38100" dir="2700000" algn="tl">
                    <a:srgbClr val="000000">
                      <a:alpha val="43137"/>
                    </a:srgbClr>
                  </a:outerShdw>
                </a:effectLst>
                <a:latin typeface="Tahoma" pitchFamily="34" charset="0"/>
                <a:cs typeface="Tahoma" pitchFamily="34" charset="0"/>
              </a:rPr>
              <a:t>[Longman, 45</a:t>
            </a:r>
            <a:r>
              <a:rPr lang="en-US" sz="1800" b="1" dirty="0" smtClean="0">
                <a:solidFill>
                  <a:srgbClr val="0000FF"/>
                </a:solidFill>
                <a:effectLst>
                  <a:outerShdw blurRad="38100" dist="38100" dir="2700000" algn="tl">
                    <a:srgbClr val="000000">
                      <a:alpha val="43137"/>
                    </a:srgbClr>
                  </a:outerShdw>
                </a:effectLst>
                <a:latin typeface="Tahoma" pitchFamily="34" charset="0"/>
                <a:cs typeface="Tahoma" pitchFamily="34" charset="0"/>
              </a:rPr>
              <a:t>]</a:t>
            </a:r>
            <a:endParaRPr lang="en-US" b="1" dirty="0" smtClean="0">
              <a:solidFill>
                <a:srgbClr val="0000FF"/>
              </a:solidFill>
              <a:effectLst>
                <a:outerShdw blurRad="38100" dist="38100" dir="2700000" algn="tl">
                  <a:srgbClr val="000000">
                    <a:alpha val="43137"/>
                  </a:srgbClr>
                </a:outerShdw>
              </a:effectLst>
              <a:latin typeface="Tahoma" pitchFamily="34" charset="0"/>
              <a:cs typeface="Tahoma" pitchFamily="34"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outVertical)">
                                      <p:cBhvr>
                                        <p:cTn id="7"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7772400" cy="1143000"/>
          </a:xfrm>
        </p:spPr>
        <p:txBody>
          <a:bodyPr/>
          <a:lstStyle/>
          <a:p>
            <a:r>
              <a:rPr lang="en-US" b="1" dirty="0" smtClean="0">
                <a:solidFill>
                  <a:srgbClr val="990000"/>
                </a:solidFill>
                <a:effectLst>
                  <a:outerShdw blurRad="38100" dist="38100" dir="2700000" algn="tl">
                    <a:srgbClr val="000000">
                      <a:alpha val="43137"/>
                    </a:srgbClr>
                  </a:outerShdw>
                </a:effectLst>
                <a:latin typeface="Tahoma" pitchFamily="34" charset="0"/>
                <a:cs typeface="Tahoma" pitchFamily="34" charset="0"/>
              </a:rPr>
              <a:t>In the opening prayer…</a:t>
            </a:r>
            <a:endParaRPr lang="en-US" b="1" dirty="0">
              <a:solidFill>
                <a:srgbClr val="990000"/>
              </a:solidFill>
              <a:effectLst>
                <a:outerShdw blurRad="38100" dist="38100" dir="2700000" algn="tl">
                  <a:srgbClr val="000000">
                    <a:alpha val="43137"/>
                  </a:srgbClr>
                </a:outerShdw>
              </a:effectLst>
              <a:latin typeface="Tahoma" pitchFamily="34" charset="0"/>
              <a:cs typeface="Tahoma" pitchFamily="34" charset="0"/>
            </a:endParaRPr>
          </a:p>
        </p:txBody>
      </p:sp>
      <p:pic>
        <p:nvPicPr>
          <p:cNvPr id="1026" name="Picture 2" descr="http://www.myjesusblog.com/Images/Praying-Man.jpg"/>
          <p:cNvPicPr>
            <a:picLocks noChangeAspect="1" noChangeArrowheads="1"/>
          </p:cNvPicPr>
          <p:nvPr/>
        </p:nvPicPr>
        <p:blipFill>
          <a:blip r:embed="rId2"/>
          <a:srcRect/>
          <a:stretch>
            <a:fillRect/>
          </a:stretch>
        </p:blipFill>
        <p:spPr bwMode="auto">
          <a:xfrm>
            <a:off x="228600" y="1600200"/>
            <a:ext cx="3209925" cy="4819650"/>
          </a:xfrm>
          <a:prstGeom prst="rect">
            <a:avLst/>
          </a:prstGeom>
          <a:noFill/>
        </p:spPr>
      </p:pic>
      <p:sp>
        <p:nvSpPr>
          <p:cNvPr id="5" name="Rounded Rectangle 4"/>
          <p:cNvSpPr/>
          <p:nvPr/>
        </p:nvSpPr>
        <p:spPr bwMode="auto">
          <a:xfrm>
            <a:off x="3962400" y="2362200"/>
            <a:ext cx="4572000" cy="3124200"/>
          </a:xfrm>
          <a:prstGeom prst="roundRect">
            <a:avLst/>
          </a:prstGeom>
          <a:solidFill>
            <a:srgbClr val="FFFF00"/>
          </a:solidFill>
          <a:ln w="9525" cap="flat" cmpd="sng" algn="ctr">
            <a:solidFill>
              <a:schemeClr val="tx1"/>
            </a:solidFill>
            <a:prstDash val="solid"/>
            <a:round/>
            <a:headEnd type="none" w="med" len="med"/>
            <a:tailEnd type="none" w="med" len="med"/>
          </a:ln>
          <a:effectLst>
            <a:glow rad="228600">
              <a:schemeClr val="accent6">
                <a:satMod val="175000"/>
                <a:alpha val="40000"/>
              </a:schemeClr>
            </a:glow>
          </a:effectLst>
        </p:spPr>
        <p:txBody>
          <a:bodyPr vert="horz" wrap="square" lIns="91440" tIns="45720" rIns="91440" bIns="45720" numCol="1" rtlCol="0" anchor="t" anchorCtr="0" compatLnSpc="1">
            <a:prstTxWarp prst="textNoShape">
              <a:avLst/>
            </a:prstTxWarp>
          </a:bodyPr>
          <a:lstStyle/>
          <a:p>
            <a:pPr marL="0" lvl="2" algn="ctr"/>
            <a:r>
              <a:rPr lang="en-US" sz="28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“O God, why have You cast us off forever? Why does Your anger smoke against the sheep of Your pasture?” (74:1)</a:t>
            </a:r>
          </a:p>
          <a:p>
            <a:pPr marL="0" lvl="2" algn="ctr"/>
            <a:endParaRPr kumimoji="0" lang="en-US" sz="2800" b="1" i="0" u="none" strike="noStrike" cap="none" normalizeH="0" baseline="0" dirty="0" smtClean="0">
              <a:ln>
                <a:noFill/>
              </a:ln>
              <a:solidFill>
                <a:schemeClr val="bg1"/>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strVal val="#ppt_w*0.70"/>
                                          </p:val>
                                        </p:tav>
                                        <p:tav tm="100000">
                                          <p:val>
                                            <p:strVal val="#ppt_w"/>
                                          </p:val>
                                        </p:tav>
                                      </p:tavLst>
                                    </p:anim>
                                    <p:anim calcmode="lin" valueType="num">
                                      <p:cBhvr>
                                        <p:cTn id="8" dur="1000" fill="hold"/>
                                        <p:tgtEl>
                                          <p:spTgt spid="5"/>
                                        </p:tgtEl>
                                        <p:attrNameLst>
                                          <p:attrName>ppt_h</p:attrName>
                                        </p:attrNameLst>
                                      </p:cBhvr>
                                      <p:tavLst>
                                        <p:tav tm="0">
                                          <p:val>
                                            <p:strVal val="#ppt_h"/>
                                          </p:val>
                                        </p:tav>
                                        <p:tav tm="100000">
                                          <p:val>
                                            <p:strVal val="#ppt_h"/>
                                          </p:val>
                                        </p:tav>
                                      </p:tavLst>
                                    </p:anim>
                                    <p:animEffect transition="in" filter="fade">
                                      <p:cBhvr>
                                        <p:cTn id="9"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2"/>
          <p:cNvSpPr>
            <a:spLocks noGrp="1" noChangeArrowheads="1"/>
          </p:cNvSpPr>
          <p:nvPr>
            <p:ph type="title"/>
          </p:nvPr>
        </p:nvSpPr>
        <p:spPr>
          <a:xfrm>
            <a:off x="0" y="0"/>
            <a:ext cx="9144000" cy="609600"/>
          </a:xfrm>
        </p:spPr>
        <p:txBody>
          <a:bodyPr/>
          <a:lstStyle/>
          <a:p>
            <a:r>
              <a:rPr lang="en-US" b="1" dirty="0" smtClean="0">
                <a:solidFill>
                  <a:srgbClr val="A50021"/>
                </a:solidFill>
                <a:effectLst>
                  <a:outerShdw blurRad="38100" dist="38100" dir="2700000" algn="tl">
                    <a:srgbClr val="000000">
                      <a:alpha val="43137"/>
                    </a:srgbClr>
                  </a:outerShdw>
                </a:effectLst>
              </a:rPr>
              <a:t>The </a:t>
            </a:r>
            <a:r>
              <a:rPr lang="en-US" b="1" dirty="0" smtClean="0">
                <a:solidFill>
                  <a:srgbClr val="A50021"/>
                </a:solidFill>
                <a:effectLst>
                  <a:outerShdw blurRad="38100" dist="38100" dir="2700000" algn="tl">
                    <a:srgbClr val="000000">
                      <a:alpha val="43137"/>
                    </a:srgbClr>
                  </a:outerShdw>
                </a:effectLst>
              </a:rPr>
              <a:t>Five Books of Psalms</a:t>
            </a:r>
            <a:endParaRPr lang="en-US" b="1" dirty="0">
              <a:solidFill>
                <a:srgbClr val="A50021"/>
              </a:solidFill>
              <a:effectLst>
                <a:outerShdw blurRad="38100" dist="38100" dir="2700000" algn="tl">
                  <a:srgbClr val="000000">
                    <a:alpha val="43137"/>
                  </a:srgbClr>
                </a:outerShdw>
              </a:effectLst>
            </a:endParaRPr>
          </a:p>
        </p:txBody>
      </p:sp>
      <p:sp>
        <p:nvSpPr>
          <p:cNvPr id="3" name="Rectangle 2"/>
          <p:cNvSpPr/>
          <p:nvPr/>
        </p:nvSpPr>
        <p:spPr bwMode="auto">
          <a:xfrm>
            <a:off x="457200" y="914400"/>
            <a:ext cx="457200" cy="3810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1</a:t>
            </a:r>
          </a:p>
        </p:txBody>
      </p:sp>
      <p:sp>
        <p:nvSpPr>
          <p:cNvPr id="4" name="Rectangle 3"/>
          <p:cNvSpPr/>
          <p:nvPr/>
        </p:nvSpPr>
        <p:spPr bwMode="auto">
          <a:xfrm>
            <a:off x="990600" y="914400"/>
            <a:ext cx="457200" cy="3810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2</a:t>
            </a:r>
          </a:p>
        </p:txBody>
      </p:sp>
      <p:sp>
        <p:nvSpPr>
          <p:cNvPr id="5" name="Rectangle 4"/>
          <p:cNvSpPr/>
          <p:nvPr/>
        </p:nvSpPr>
        <p:spPr bwMode="auto">
          <a:xfrm>
            <a:off x="1524000" y="914400"/>
            <a:ext cx="457200" cy="3810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3</a:t>
            </a:r>
          </a:p>
        </p:txBody>
      </p:sp>
      <p:sp>
        <p:nvSpPr>
          <p:cNvPr id="6" name="Rectangle 5"/>
          <p:cNvSpPr/>
          <p:nvPr/>
        </p:nvSpPr>
        <p:spPr bwMode="auto">
          <a:xfrm>
            <a:off x="2057400" y="914400"/>
            <a:ext cx="457200" cy="3810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4</a:t>
            </a:r>
          </a:p>
        </p:txBody>
      </p:sp>
      <p:sp>
        <p:nvSpPr>
          <p:cNvPr id="7" name="Rectangle 6"/>
          <p:cNvSpPr/>
          <p:nvPr/>
        </p:nvSpPr>
        <p:spPr bwMode="auto">
          <a:xfrm>
            <a:off x="2590800" y="914400"/>
            <a:ext cx="457200" cy="3810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5</a:t>
            </a:r>
          </a:p>
        </p:txBody>
      </p:sp>
      <p:sp>
        <p:nvSpPr>
          <p:cNvPr id="8" name="Rectangle 7"/>
          <p:cNvSpPr/>
          <p:nvPr/>
        </p:nvSpPr>
        <p:spPr bwMode="auto">
          <a:xfrm>
            <a:off x="3124200" y="914400"/>
            <a:ext cx="457200" cy="3810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6</a:t>
            </a:r>
          </a:p>
        </p:txBody>
      </p:sp>
      <p:sp>
        <p:nvSpPr>
          <p:cNvPr id="9" name="Rectangle 8"/>
          <p:cNvSpPr/>
          <p:nvPr/>
        </p:nvSpPr>
        <p:spPr bwMode="auto">
          <a:xfrm>
            <a:off x="3657600" y="914400"/>
            <a:ext cx="457200" cy="3810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7</a:t>
            </a:r>
          </a:p>
        </p:txBody>
      </p:sp>
      <p:sp>
        <p:nvSpPr>
          <p:cNvPr id="10" name="Rectangle 9"/>
          <p:cNvSpPr/>
          <p:nvPr/>
        </p:nvSpPr>
        <p:spPr bwMode="auto">
          <a:xfrm>
            <a:off x="4191000" y="914400"/>
            <a:ext cx="457200" cy="3810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8</a:t>
            </a:r>
          </a:p>
        </p:txBody>
      </p:sp>
      <p:sp>
        <p:nvSpPr>
          <p:cNvPr id="11" name="Rectangle 10"/>
          <p:cNvSpPr/>
          <p:nvPr/>
        </p:nvSpPr>
        <p:spPr bwMode="auto">
          <a:xfrm>
            <a:off x="4724400" y="914400"/>
            <a:ext cx="457200" cy="3810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9</a:t>
            </a:r>
          </a:p>
        </p:txBody>
      </p:sp>
      <p:sp>
        <p:nvSpPr>
          <p:cNvPr id="12" name="Rectangle 11"/>
          <p:cNvSpPr/>
          <p:nvPr/>
        </p:nvSpPr>
        <p:spPr bwMode="auto">
          <a:xfrm>
            <a:off x="5257800" y="914400"/>
            <a:ext cx="457200" cy="3810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10</a:t>
            </a:r>
          </a:p>
        </p:txBody>
      </p:sp>
      <p:sp>
        <p:nvSpPr>
          <p:cNvPr id="13" name="Rectangle 12"/>
          <p:cNvSpPr/>
          <p:nvPr/>
        </p:nvSpPr>
        <p:spPr bwMode="auto">
          <a:xfrm>
            <a:off x="5791200" y="914400"/>
            <a:ext cx="457200" cy="3810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12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11</a:t>
            </a:r>
            <a:endPar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endParaRPr>
          </a:p>
        </p:txBody>
      </p:sp>
      <p:sp>
        <p:nvSpPr>
          <p:cNvPr id="14" name="Rectangle 13"/>
          <p:cNvSpPr/>
          <p:nvPr/>
        </p:nvSpPr>
        <p:spPr bwMode="auto">
          <a:xfrm>
            <a:off x="6324600" y="914400"/>
            <a:ext cx="457200" cy="3810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12</a:t>
            </a:r>
          </a:p>
        </p:txBody>
      </p:sp>
      <p:sp>
        <p:nvSpPr>
          <p:cNvPr id="15" name="Rectangle 14"/>
          <p:cNvSpPr/>
          <p:nvPr/>
        </p:nvSpPr>
        <p:spPr bwMode="auto">
          <a:xfrm>
            <a:off x="6858000" y="914400"/>
            <a:ext cx="457200" cy="3810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13</a:t>
            </a:r>
          </a:p>
        </p:txBody>
      </p:sp>
      <p:sp>
        <p:nvSpPr>
          <p:cNvPr id="16" name="Rectangle 15"/>
          <p:cNvSpPr/>
          <p:nvPr/>
        </p:nvSpPr>
        <p:spPr bwMode="auto">
          <a:xfrm>
            <a:off x="7391400" y="914400"/>
            <a:ext cx="457200" cy="3810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14</a:t>
            </a:r>
          </a:p>
        </p:txBody>
      </p:sp>
      <p:sp>
        <p:nvSpPr>
          <p:cNvPr id="17" name="Rectangle 16"/>
          <p:cNvSpPr/>
          <p:nvPr/>
        </p:nvSpPr>
        <p:spPr bwMode="auto">
          <a:xfrm>
            <a:off x="7924800" y="914400"/>
            <a:ext cx="457200" cy="3810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15</a:t>
            </a:r>
          </a:p>
        </p:txBody>
      </p:sp>
      <p:sp>
        <p:nvSpPr>
          <p:cNvPr id="18" name="Rectangle 17"/>
          <p:cNvSpPr/>
          <p:nvPr/>
        </p:nvSpPr>
        <p:spPr bwMode="auto">
          <a:xfrm>
            <a:off x="457200" y="1524000"/>
            <a:ext cx="457200" cy="3810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16</a:t>
            </a:r>
          </a:p>
        </p:txBody>
      </p:sp>
      <p:sp>
        <p:nvSpPr>
          <p:cNvPr id="19" name="Rectangle 18"/>
          <p:cNvSpPr/>
          <p:nvPr/>
        </p:nvSpPr>
        <p:spPr bwMode="auto">
          <a:xfrm>
            <a:off x="990600" y="1524000"/>
            <a:ext cx="457200" cy="3810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12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17</a:t>
            </a:r>
            <a:endPar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endParaRPr>
          </a:p>
        </p:txBody>
      </p:sp>
      <p:sp>
        <p:nvSpPr>
          <p:cNvPr id="20" name="Rectangle 19"/>
          <p:cNvSpPr/>
          <p:nvPr/>
        </p:nvSpPr>
        <p:spPr bwMode="auto">
          <a:xfrm>
            <a:off x="1524000" y="1524000"/>
            <a:ext cx="457200" cy="3810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12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18</a:t>
            </a:r>
            <a:endPar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endParaRPr>
          </a:p>
        </p:txBody>
      </p:sp>
      <p:sp>
        <p:nvSpPr>
          <p:cNvPr id="21" name="Rectangle 20"/>
          <p:cNvSpPr/>
          <p:nvPr/>
        </p:nvSpPr>
        <p:spPr bwMode="auto">
          <a:xfrm>
            <a:off x="2057400" y="1524000"/>
            <a:ext cx="457200" cy="3810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12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19</a:t>
            </a:r>
            <a:endPar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endParaRPr>
          </a:p>
        </p:txBody>
      </p:sp>
      <p:sp>
        <p:nvSpPr>
          <p:cNvPr id="22" name="Rectangle 21"/>
          <p:cNvSpPr/>
          <p:nvPr/>
        </p:nvSpPr>
        <p:spPr bwMode="auto">
          <a:xfrm>
            <a:off x="2590800" y="1524000"/>
            <a:ext cx="457200" cy="3810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12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20</a:t>
            </a:r>
            <a:endPar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endParaRPr>
          </a:p>
        </p:txBody>
      </p:sp>
      <p:sp>
        <p:nvSpPr>
          <p:cNvPr id="23" name="Rectangle 22"/>
          <p:cNvSpPr/>
          <p:nvPr/>
        </p:nvSpPr>
        <p:spPr bwMode="auto">
          <a:xfrm>
            <a:off x="3124200" y="1524000"/>
            <a:ext cx="457200" cy="3810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12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21</a:t>
            </a:r>
            <a:endPar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endParaRPr>
          </a:p>
        </p:txBody>
      </p:sp>
      <p:sp>
        <p:nvSpPr>
          <p:cNvPr id="24" name="Rectangle 23"/>
          <p:cNvSpPr/>
          <p:nvPr/>
        </p:nvSpPr>
        <p:spPr bwMode="auto">
          <a:xfrm>
            <a:off x="3657600" y="1524000"/>
            <a:ext cx="457200" cy="3810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12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22</a:t>
            </a:r>
            <a:endPar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endParaRPr>
          </a:p>
        </p:txBody>
      </p:sp>
      <p:sp>
        <p:nvSpPr>
          <p:cNvPr id="25" name="Rectangle 24"/>
          <p:cNvSpPr/>
          <p:nvPr/>
        </p:nvSpPr>
        <p:spPr bwMode="auto">
          <a:xfrm>
            <a:off x="4191000" y="1524000"/>
            <a:ext cx="457200" cy="3810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12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23</a:t>
            </a:r>
            <a:endPar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endParaRPr>
          </a:p>
        </p:txBody>
      </p:sp>
      <p:sp>
        <p:nvSpPr>
          <p:cNvPr id="26" name="Rectangle 25"/>
          <p:cNvSpPr/>
          <p:nvPr/>
        </p:nvSpPr>
        <p:spPr bwMode="auto">
          <a:xfrm>
            <a:off x="4724400" y="1524000"/>
            <a:ext cx="457200" cy="3810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12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24</a:t>
            </a:r>
            <a:endPar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endParaRPr>
          </a:p>
        </p:txBody>
      </p:sp>
      <p:sp>
        <p:nvSpPr>
          <p:cNvPr id="27" name="Rectangle 26"/>
          <p:cNvSpPr/>
          <p:nvPr/>
        </p:nvSpPr>
        <p:spPr bwMode="auto">
          <a:xfrm>
            <a:off x="5257800" y="1524000"/>
            <a:ext cx="457200" cy="3810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12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25</a:t>
            </a:r>
            <a:endPar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endParaRPr>
          </a:p>
        </p:txBody>
      </p:sp>
      <p:sp>
        <p:nvSpPr>
          <p:cNvPr id="28" name="Rectangle 27"/>
          <p:cNvSpPr/>
          <p:nvPr/>
        </p:nvSpPr>
        <p:spPr bwMode="auto">
          <a:xfrm>
            <a:off x="5791200" y="1524000"/>
            <a:ext cx="457200" cy="3810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12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26</a:t>
            </a:r>
            <a:endPar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endParaRPr>
          </a:p>
        </p:txBody>
      </p:sp>
      <p:sp>
        <p:nvSpPr>
          <p:cNvPr id="29" name="Rectangle 28"/>
          <p:cNvSpPr/>
          <p:nvPr/>
        </p:nvSpPr>
        <p:spPr bwMode="auto">
          <a:xfrm>
            <a:off x="6324600" y="1524000"/>
            <a:ext cx="457200" cy="3810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12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27</a:t>
            </a:r>
            <a:endPar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endParaRPr>
          </a:p>
        </p:txBody>
      </p:sp>
      <p:sp>
        <p:nvSpPr>
          <p:cNvPr id="30" name="Rectangle 29"/>
          <p:cNvSpPr/>
          <p:nvPr/>
        </p:nvSpPr>
        <p:spPr bwMode="auto">
          <a:xfrm>
            <a:off x="6858000" y="1524000"/>
            <a:ext cx="457200" cy="3810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12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28</a:t>
            </a:r>
            <a:endPar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endParaRPr>
          </a:p>
        </p:txBody>
      </p:sp>
      <p:sp>
        <p:nvSpPr>
          <p:cNvPr id="31" name="Rectangle 30"/>
          <p:cNvSpPr/>
          <p:nvPr/>
        </p:nvSpPr>
        <p:spPr bwMode="auto">
          <a:xfrm>
            <a:off x="7391400" y="1524000"/>
            <a:ext cx="457200" cy="3810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12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29</a:t>
            </a:r>
            <a:endPar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endParaRPr>
          </a:p>
        </p:txBody>
      </p:sp>
      <p:sp>
        <p:nvSpPr>
          <p:cNvPr id="32" name="Rectangle 31"/>
          <p:cNvSpPr/>
          <p:nvPr/>
        </p:nvSpPr>
        <p:spPr bwMode="auto">
          <a:xfrm>
            <a:off x="7924800" y="1524000"/>
            <a:ext cx="457200" cy="3810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12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30</a:t>
            </a:r>
            <a:endPar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endParaRPr>
          </a:p>
        </p:txBody>
      </p:sp>
      <p:sp>
        <p:nvSpPr>
          <p:cNvPr id="33" name="Rectangle 32"/>
          <p:cNvSpPr/>
          <p:nvPr/>
        </p:nvSpPr>
        <p:spPr bwMode="auto">
          <a:xfrm>
            <a:off x="457200" y="2133600"/>
            <a:ext cx="457200" cy="3810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31</a:t>
            </a:r>
          </a:p>
        </p:txBody>
      </p:sp>
      <p:sp>
        <p:nvSpPr>
          <p:cNvPr id="34" name="Rectangle 33"/>
          <p:cNvSpPr/>
          <p:nvPr/>
        </p:nvSpPr>
        <p:spPr bwMode="auto">
          <a:xfrm>
            <a:off x="990600" y="2133600"/>
            <a:ext cx="457200" cy="3810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32</a:t>
            </a:r>
          </a:p>
        </p:txBody>
      </p:sp>
      <p:sp>
        <p:nvSpPr>
          <p:cNvPr id="35" name="Rectangle 34"/>
          <p:cNvSpPr/>
          <p:nvPr/>
        </p:nvSpPr>
        <p:spPr bwMode="auto">
          <a:xfrm>
            <a:off x="1524000" y="2133600"/>
            <a:ext cx="457200" cy="3810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33</a:t>
            </a:r>
          </a:p>
        </p:txBody>
      </p:sp>
      <p:sp>
        <p:nvSpPr>
          <p:cNvPr id="36" name="Rectangle 35"/>
          <p:cNvSpPr/>
          <p:nvPr/>
        </p:nvSpPr>
        <p:spPr bwMode="auto">
          <a:xfrm>
            <a:off x="2057400" y="2133600"/>
            <a:ext cx="457200" cy="3810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34</a:t>
            </a:r>
          </a:p>
        </p:txBody>
      </p:sp>
      <p:sp>
        <p:nvSpPr>
          <p:cNvPr id="37" name="Rectangle 36"/>
          <p:cNvSpPr/>
          <p:nvPr/>
        </p:nvSpPr>
        <p:spPr bwMode="auto">
          <a:xfrm>
            <a:off x="2590800" y="2133600"/>
            <a:ext cx="457200" cy="3810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35</a:t>
            </a:r>
          </a:p>
        </p:txBody>
      </p:sp>
      <p:sp>
        <p:nvSpPr>
          <p:cNvPr id="38" name="Rectangle 37"/>
          <p:cNvSpPr/>
          <p:nvPr/>
        </p:nvSpPr>
        <p:spPr bwMode="auto">
          <a:xfrm>
            <a:off x="3124200" y="2133600"/>
            <a:ext cx="457200" cy="3810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36</a:t>
            </a:r>
          </a:p>
        </p:txBody>
      </p:sp>
      <p:sp>
        <p:nvSpPr>
          <p:cNvPr id="39" name="Rectangle 38"/>
          <p:cNvSpPr/>
          <p:nvPr/>
        </p:nvSpPr>
        <p:spPr bwMode="auto">
          <a:xfrm>
            <a:off x="3657600" y="2133600"/>
            <a:ext cx="457200" cy="3810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37</a:t>
            </a:r>
          </a:p>
        </p:txBody>
      </p:sp>
      <p:sp>
        <p:nvSpPr>
          <p:cNvPr id="40" name="Rectangle 39"/>
          <p:cNvSpPr/>
          <p:nvPr/>
        </p:nvSpPr>
        <p:spPr bwMode="auto">
          <a:xfrm>
            <a:off x="4191000" y="2133600"/>
            <a:ext cx="457200" cy="3810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38</a:t>
            </a:r>
          </a:p>
        </p:txBody>
      </p:sp>
      <p:sp>
        <p:nvSpPr>
          <p:cNvPr id="41" name="Rectangle 40"/>
          <p:cNvSpPr/>
          <p:nvPr/>
        </p:nvSpPr>
        <p:spPr bwMode="auto">
          <a:xfrm>
            <a:off x="4724400" y="2133600"/>
            <a:ext cx="457200" cy="3810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39</a:t>
            </a:r>
          </a:p>
        </p:txBody>
      </p:sp>
      <p:sp>
        <p:nvSpPr>
          <p:cNvPr id="42" name="Rectangle 41"/>
          <p:cNvSpPr/>
          <p:nvPr/>
        </p:nvSpPr>
        <p:spPr bwMode="auto">
          <a:xfrm>
            <a:off x="5257800" y="2133600"/>
            <a:ext cx="457200" cy="3810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40</a:t>
            </a:r>
          </a:p>
        </p:txBody>
      </p:sp>
      <p:sp>
        <p:nvSpPr>
          <p:cNvPr id="43" name="Rectangle 42"/>
          <p:cNvSpPr/>
          <p:nvPr/>
        </p:nvSpPr>
        <p:spPr bwMode="auto">
          <a:xfrm>
            <a:off x="5791200" y="2133600"/>
            <a:ext cx="457200" cy="3810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12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41</a:t>
            </a:r>
            <a:endPar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endParaRPr>
          </a:p>
        </p:txBody>
      </p:sp>
      <p:sp>
        <p:nvSpPr>
          <p:cNvPr id="44" name="Rectangle 43"/>
          <p:cNvSpPr/>
          <p:nvPr/>
        </p:nvSpPr>
        <p:spPr bwMode="auto">
          <a:xfrm>
            <a:off x="6324600" y="2133600"/>
            <a:ext cx="457200" cy="381000"/>
          </a:xfrm>
          <a:prstGeom prst="rect">
            <a:avLst/>
          </a:prstGeom>
          <a:solidFill>
            <a:srgbClr val="00B0F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12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4</a:t>
            </a: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2</a:t>
            </a:r>
          </a:p>
        </p:txBody>
      </p:sp>
      <p:sp>
        <p:nvSpPr>
          <p:cNvPr id="45" name="Rectangle 44"/>
          <p:cNvSpPr/>
          <p:nvPr/>
        </p:nvSpPr>
        <p:spPr bwMode="auto">
          <a:xfrm>
            <a:off x="6858000" y="2133600"/>
            <a:ext cx="457200" cy="381000"/>
          </a:xfrm>
          <a:prstGeom prst="rect">
            <a:avLst/>
          </a:prstGeom>
          <a:solidFill>
            <a:srgbClr val="00B0F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12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4</a:t>
            </a: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3</a:t>
            </a:r>
          </a:p>
        </p:txBody>
      </p:sp>
      <p:sp>
        <p:nvSpPr>
          <p:cNvPr id="46" name="Rectangle 45"/>
          <p:cNvSpPr/>
          <p:nvPr/>
        </p:nvSpPr>
        <p:spPr bwMode="auto">
          <a:xfrm>
            <a:off x="7391400" y="2133600"/>
            <a:ext cx="457200" cy="381000"/>
          </a:xfrm>
          <a:prstGeom prst="rect">
            <a:avLst/>
          </a:prstGeom>
          <a:solidFill>
            <a:srgbClr val="00B0F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12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4</a:t>
            </a: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4</a:t>
            </a:r>
          </a:p>
        </p:txBody>
      </p:sp>
      <p:sp>
        <p:nvSpPr>
          <p:cNvPr id="47" name="Rectangle 46"/>
          <p:cNvSpPr/>
          <p:nvPr/>
        </p:nvSpPr>
        <p:spPr bwMode="auto">
          <a:xfrm>
            <a:off x="7924800" y="2133600"/>
            <a:ext cx="457200" cy="381000"/>
          </a:xfrm>
          <a:prstGeom prst="rect">
            <a:avLst/>
          </a:prstGeom>
          <a:solidFill>
            <a:srgbClr val="00B0F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12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4</a:t>
            </a: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5</a:t>
            </a:r>
          </a:p>
        </p:txBody>
      </p:sp>
      <p:sp>
        <p:nvSpPr>
          <p:cNvPr id="48" name="Rectangle 47"/>
          <p:cNvSpPr/>
          <p:nvPr/>
        </p:nvSpPr>
        <p:spPr bwMode="auto">
          <a:xfrm>
            <a:off x="457200" y="2743200"/>
            <a:ext cx="457200" cy="381000"/>
          </a:xfrm>
          <a:prstGeom prst="rect">
            <a:avLst/>
          </a:prstGeom>
          <a:solidFill>
            <a:srgbClr val="00B0F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46</a:t>
            </a:r>
          </a:p>
        </p:txBody>
      </p:sp>
      <p:sp>
        <p:nvSpPr>
          <p:cNvPr id="49" name="Rectangle 48"/>
          <p:cNvSpPr/>
          <p:nvPr/>
        </p:nvSpPr>
        <p:spPr bwMode="auto">
          <a:xfrm>
            <a:off x="990600" y="2743200"/>
            <a:ext cx="457200" cy="381000"/>
          </a:xfrm>
          <a:prstGeom prst="rect">
            <a:avLst/>
          </a:prstGeom>
          <a:solidFill>
            <a:srgbClr val="00B0F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47</a:t>
            </a:r>
          </a:p>
        </p:txBody>
      </p:sp>
      <p:sp>
        <p:nvSpPr>
          <p:cNvPr id="50" name="Rectangle 49"/>
          <p:cNvSpPr/>
          <p:nvPr/>
        </p:nvSpPr>
        <p:spPr bwMode="auto">
          <a:xfrm>
            <a:off x="1524000" y="2743200"/>
            <a:ext cx="457200" cy="381000"/>
          </a:xfrm>
          <a:prstGeom prst="rect">
            <a:avLst/>
          </a:prstGeom>
          <a:solidFill>
            <a:srgbClr val="00B0F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48</a:t>
            </a:r>
          </a:p>
        </p:txBody>
      </p:sp>
      <p:sp>
        <p:nvSpPr>
          <p:cNvPr id="51" name="Rectangle 50"/>
          <p:cNvSpPr/>
          <p:nvPr/>
        </p:nvSpPr>
        <p:spPr bwMode="auto">
          <a:xfrm>
            <a:off x="2057400" y="2743200"/>
            <a:ext cx="457200" cy="381000"/>
          </a:xfrm>
          <a:prstGeom prst="rect">
            <a:avLst/>
          </a:prstGeom>
          <a:solidFill>
            <a:srgbClr val="00B0F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49</a:t>
            </a:r>
          </a:p>
        </p:txBody>
      </p:sp>
      <p:sp>
        <p:nvSpPr>
          <p:cNvPr id="52" name="Rectangle 51"/>
          <p:cNvSpPr/>
          <p:nvPr/>
        </p:nvSpPr>
        <p:spPr bwMode="auto">
          <a:xfrm>
            <a:off x="2590800" y="2743200"/>
            <a:ext cx="457200" cy="381000"/>
          </a:xfrm>
          <a:prstGeom prst="rect">
            <a:avLst/>
          </a:prstGeom>
          <a:solidFill>
            <a:srgbClr val="00B0F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50</a:t>
            </a:r>
          </a:p>
        </p:txBody>
      </p:sp>
      <p:sp>
        <p:nvSpPr>
          <p:cNvPr id="53" name="Rectangle 52"/>
          <p:cNvSpPr/>
          <p:nvPr/>
        </p:nvSpPr>
        <p:spPr bwMode="auto">
          <a:xfrm>
            <a:off x="3124200" y="2743200"/>
            <a:ext cx="457200" cy="381000"/>
          </a:xfrm>
          <a:prstGeom prst="rect">
            <a:avLst/>
          </a:prstGeom>
          <a:solidFill>
            <a:srgbClr val="00B0F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12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51</a:t>
            </a:r>
            <a:endPar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endParaRPr>
          </a:p>
        </p:txBody>
      </p:sp>
      <p:sp>
        <p:nvSpPr>
          <p:cNvPr id="54" name="Rectangle 53"/>
          <p:cNvSpPr/>
          <p:nvPr/>
        </p:nvSpPr>
        <p:spPr bwMode="auto">
          <a:xfrm>
            <a:off x="3657600" y="2743200"/>
            <a:ext cx="457200" cy="381000"/>
          </a:xfrm>
          <a:prstGeom prst="rect">
            <a:avLst/>
          </a:prstGeom>
          <a:solidFill>
            <a:srgbClr val="00B0F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52</a:t>
            </a:r>
          </a:p>
        </p:txBody>
      </p:sp>
      <p:sp>
        <p:nvSpPr>
          <p:cNvPr id="55" name="Rectangle 54"/>
          <p:cNvSpPr/>
          <p:nvPr/>
        </p:nvSpPr>
        <p:spPr bwMode="auto">
          <a:xfrm>
            <a:off x="4191000" y="2743200"/>
            <a:ext cx="457200" cy="381000"/>
          </a:xfrm>
          <a:prstGeom prst="rect">
            <a:avLst/>
          </a:prstGeom>
          <a:solidFill>
            <a:srgbClr val="00B0F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53</a:t>
            </a:r>
          </a:p>
        </p:txBody>
      </p:sp>
      <p:sp>
        <p:nvSpPr>
          <p:cNvPr id="56" name="Rectangle 55"/>
          <p:cNvSpPr/>
          <p:nvPr/>
        </p:nvSpPr>
        <p:spPr bwMode="auto">
          <a:xfrm>
            <a:off x="4724400" y="2743200"/>
            <a:ext cx="457200" cy="381000"/>
          </a:xfrm>
          <a:prstGeom prst="rect">
            <a:avLst/>
          </a:prstGeom>
          <a:solidFill>
            <a:srgbClr val="00B0F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54</a:t>
            </a:r>
          </a:p>
        </p:txBody>
      </p:sp>
      <p:sp>
        <p:nvSpPr>
          <p:cNvPr id="57" name="Rectangle 56"/>
          <p:cNvSpPr/>
          <p:nvPr/>
        </p:nvSpPr>
        <p:spPr bwMode="auto">
          <a:xfrm>
            <a:off x="5257800" y="2743200"/>
            <a:ext cx="457200" cy="381000"/>
          </a:xfrm>
          <a:prstGeom prst="rect">
            <a:avLst/>
          </a:prstGeom>
          <a:solidFill>
            <a:srgbClr val="00B0F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55</a:t>
            </a:r>
          </a:p>
        </p:txBody>
      </p:sp>
      <p:sp>
        <p:nvSpPr>
          <p:cNvPr id="58" name="Rectangle 57"/>
          <p:cNvSpPr/>
          <p:nvPr/>
        </p:nvSpPr>
        <p:spPr bwMode="auto">
          <a:xfrm>
            <a:off x="5791200" y="2743200"/>
            <a:ext cx="457200" cy="381000"/>
          </a:xfrm>
          <a:prstGeom prst="rect">
            <a:avLst/>
          </a:prstGeom>
          <a:solidFill>
            <a:srgbClr val="00B0F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56</a:t>
            </a:r>
          </a:p>
        </p:txBody>
      </p:sp>
      <p:sp>
        <p:nvSpPr>
          <p:cNvPr id="59" name="Rectangle 58"/>
          <p:cNvSpPr/>
          <p:nvPr/>
        </p:nvSpPr>
        <p:spPr bwMode="auto">
          <a:xfrm>
            <a:off x="6324600" y="2743200"/>
            <a:ext cx="457200" cy="381000"/>
          </a:xfrm>
          <a:prstGeom prst="rect">
            <a:avLst/>
          </a:prstGeom>
          <a:solidFill>
            <a:srgbClr val="00B0F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57</a:t>
            </a:r>
          </a:p>
        </p:txBody>
      </p:sp>
      <p:sp>
        <p:nvSpPr>
          <p:cNvPr id="60" name="Rectangle 59"/>
          <p:cNvSpPr/>
          <p:nvPr/>
        </p:nvSpPr>
        <p:spPr bwMode="auto">
          <a:xfrm>
            <a:off x="6858000" y="2743200"/>
            <a:ext cx="457200" cy="381000"/>
          </a:xfrm>
          <a:prstGeom prst="rect">
            <a:avLst/>
          </a:prstGeom>
          <a:solidFill>
            <a:srgbClr val="00B0F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58</a:t>
            </a:r>
          </a:p>
        </p:txBody>
      </p:sp>
      <p:sp>
        <p:nvSpPr>
          <p:cNvPr id="61" name="Rectangle 60"/>
          <p:cNvSpPr/>
          <p:nvPr/>
        </p:nvSpPr>
        <p:spPr bwMode="auto">
          <a:xfrm>
            <a:off x="7391400" y="2743200"/>
            <a:ext cx="457200" cy="381000"/>
          </a:xfrm>
          <a:prstGeom prst="rect">
            <a:avLst/>
          </a:prstGeom>
          <a:solidFill>
            <a:srgbClr val="00B0F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59</a:t>
            </a:r>
          </a:p>
        </p:txBody>
      </p:sp>
      <p:sp>
        <p:nvSpPr>
          <p:cNvPr id="62" name="Rectangle 61"/>
          <p:cNvSpPr/>
          <p:nvPr/>
        </p:nvSpPr>
        <p:spPr bwMode="auto">
          <a:xfrm>
            <a:off x="7924800" y="2743200"/>
            <a:ext cx="457200" cy="381000"/>
          </a:xfrm>
          <a:prstGeom prst="rect">
            <a:avLst/>
          </a:prstGeom>
          <a:solidFill>
            <a:srgbClr val="00B0F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60</a:t>
            </a:r>
          </a:p>
        </p:txBody>
      </p:sp>
      <p:sp>
        <p:nvSpPr>
          <p:cNvPr id="63" name="Rectangle 62"/>
          <p:cNvSpPr/>
          <p:nvPr/>
        </p:nvSpPr>
        <p:spPr bwMode="auto">
          <a:xfrm>
            <a:off x="457200" y="3352800"/>
            <a:ext cx="457200" cy="381000"/>
          </a:xfrm>
          <a:prstGeom prst="rect">
            <a:avLst/>
          </a:prstGeom>
          <a:solidFill>
            <a:srgbClr val="00B0F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61</a:t>
            </a:r>
          </a:p>
        </p:txBody>
      </p:sp>
      <p:sp>
        <p:nvSpPr>
          <p:cNvPr id="64" name="Rectangle 63"/>
          <p:cNvSpPr/>
          <p:nvPr/>
        </p:nvSpPr>
        <p:spPr bwMode="auto">
          <a:xfrm>
            <a:off x="990600" y="3352800"/>
            <a:ext cx="457200" cy="381000"/>
          </a:xfrm>
          <a:prstGeom prst="rect">
            <a:avLst/>
          </a:prstGeom>
          <a:solidFill>
            <a:srgbClr val="00B0F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62</a:t>
            </a:r>
          </a:p>
        </p:txBody>
      </p:sp>
      <p:sp>
        <p:nvSpPr>
          <p:cNvPr id="65" name="Rectangle 64"/>
          <p:cNvSpPr/>
          <p:nvPr/>
        </p:nvSpPr>
        <p:spPr bwMode="auto">
          <a:xfrm>
            <a:off x="1524000" y="3352800"/>
            <a:ext cx="457200" cy="381000"/>
          </a:xfrm>
          <a:prstGeom prst="rect">
            <a:avLst/>
          </a:prstGeom>
          <a:solidFill>
            <a:srgbClr val="00B0F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63</a:t>
            </a:r>
          </a:p>
        </p:txBody>
      </p:sp>
      <p:sp>
        <p:nvSpPr>
          <p:cNvPr id="66" name="Rectangle 65"/>
          <p:cNvSpPr/>
          <p:nvPr/>
        </p:nvSpPr>
        <p:spPr bwMode="auto">
          <a:xfrm>
            <a:off x="2057400" y="3352800"/>
            <a:ext cx="457200" cy="381000"/>
          </a:xfrm>
          <a:prstGeom prst="rect">
            <a:avLst/>
          </a:prstGeom>
          <a:solidFill>
            <a:srgbClr val="00B0F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64</a:t>
            </a:r>
          </a:p>
        </p:txBody>
      </p:sp>
      <p:sp>
        <p:nvSpPr>
          <p:cNvPr id="67" name="Rectangle 66"/>
          <p:cNvSpPr/>
          <p:nvPr/>
        </p:nvSpPr>
        <p:spPr bwMode="auto">
          <a:xfrm>
            <a:off x="2590800" y="3352800"/>
            <a:ext cx="457200" cy="381000"/>
          </a:xfrm>
          <a:prstGeom prst="rect">
            <a:avLst/>
          </a:prstGeom>
          <a:solidFill>
            <a:srgbClr val="00B0F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65</a:t>
            </a:r>
          </a:p>
        </p:txBody>
      </p:sp>
      <p:sp>
        <p:nvSpPr>
          <p:cNvPr id="68" name="Rectangle 67"/>
          <p:cNvSpPr/>
          <p:nvPr/>
        </p:nvSpPr>
        <p:spPr bwMode="auto">
          <a:xfrm>
            <a:off x="3124200" y="3352800"/>
            <a:ext cx="457200" cy="381000"/>
          </a:xfrm>
          <a:prstGeom prst="rect">
            <a:avLst/>
          </a:prstGeom>
          <a:solidFill>
            <a:srgbClr val="00B0F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66</a:t>
            </a:r>
          </a:p>
        </p:txBody>
      </p:sp>
      <p:sp>
        <p:nvSpPr>
          <p:cNvPr id="69" name="Rectangle 68"/>
          <p:cNvSpPr/>
          <p:nvPr/>
        </p:nvSpPr>
        <p:spPr bwMode="auto">
          <a:xfrm>
            <a:off x="3657600" y="3352800"/>
            <a:ext cx="457200" cy="381000"/>
          </a:xfrm>
          <a:prstGeom prst="rect">
            <a:avLst/>
          </a:prstGeom>
          <a:solidFill>
            <a:srgbClr val="00B0F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67</a:t>
            </a:r>
          </a:p>
        </p:txBody>
      </p:sp>
      <p:sp>
        <p:nvSpPr>
          <p:cNvPr id="70" name="Rectangle 69"/>
          <p:cNvSpPr/>
          <p:nvPr/>
        </p:nvSpPr>
        <p:spPr bwMode="auto">
          <a:xfrm>
            <a:off x="4191000" y="3352800"/>
            <a:ext cx="457200" cy="381000"/>
          </a:xfrm>
          <a:prstGeom prst="rect">
            <a:avLst/>
          </a:prstGeom>
          <a:solidFill>
            <a:srgbClr val="00B0F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68</a:t>
            </a:r>
          </a:p>
        </p:txBody>
      </p:sp>
      <p:sp>
        <p:nvSpPr>
          <p:cNvPr id="71" name="Rectangle 70"/>
          <p:cNvSpPr/>
          <p:nvPr/>
        </p:nvSpPr>
        <p:spPr bwMode="auto">
          <a:xfrm>
            <a:off x="4724400" y="3352800"/>
            <a:ext cx="457200" cy="381000"/>
          </a:xfrm>
          <a:prstGeom prst="rect">
            <a:avLst/>
          </a:prstGeom>
          <a:solidFill>
            <a:srgbClr val="00B0F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69</a:t>
            </a:r>
          </a:p>
        </p:txBody>
      </p:sp>
      <p:sp>
        <p:nvSpPr>
          <p:cNvPr id="72" name="Rectangle 71"/>
          <p:cNvSpPr/>
          <p:nvPr/>
        </p:nvSpPr>
        <p:spPr bwMode="auto">
          <a:xfrm>
            <a:off x="5257800" y="3352800"/>
            <a:ext cx="457200" cy="381000"/>
          </a:xfrm>
          <a:prstGeom prst="rect">
            <a:avLst/>
          </a:prstGeom>
          <a:solidFill>
            <a:srgbClr val="00B0F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70</a:t>
            </a:r>
          </a:p>
        </p:txBody>
      </p:sp>
      <p:sp>
        <p:nvSpPr>
          <p:cNvPr id="73" name="Rectangle 72"/>
          <p:cNvSpPr/>
          <p:nvPr/>
        </p:nvSpPr>
        <p:spPr bwMode="auto">
          <a:xfrm>
            <a:off x="5791200" y="3352800"/>
            <a:ext cx="457200" cy="381000"/>
          </a:xfrm>
          <a:prstGeom prst="rect">
            <a:avLst/>
          </a:prstGeom>
          <a:solidFill>
            <a:srgbClr val="00B0F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12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71</a:t>
            </a:r>
            <a:endPar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endParaRPr>
          </a:p>
        </p:txBody>
      </p:sp>
      <p:sp>
        <p:nvSpPr>
          <p:cNvPr id="74" name="Rectangle 73"/>
          <p:cNvSpPr/>
          <p:nvPr/>
        </p:nvSpPr>
        <p:spPr bwMode="auto">
          <a:xfrm>
            <a:off x="6324600" y="3352800"/>
            <a:ext cx="457200" cy="381000"/>
          </a:xfrm>
          <a:prstGeom prst="rect">
            <a:avLst/>
          </a:prstGeom>
          <a:solidFill>
            <a:srgbClr val="00B0F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12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7</a:t>
            </a: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2</a:t>
            </a:r>
          </a:p>
        </p:txBody>
      </p:sp>
      <p:sp>
        <p:nvSpPr>
          <p:cNvPr id="75" name="Rectangle 74"/>
          <p:cNvSpPr/>
          <p:nvPr/>
        </p:nvSpPr>
        <p:spPr bwMode="auto">
          <a:xfrm>
            <a:off x="6858000" y="3352800"/>
            <a:ext cx="457200" cy="381000"/>
          </a:xfrm>
          <a:prstGeom prst="rect">
            <a:avLst/>
          </a:prstGeom>
          <a:solidFill>
            <a:schemeClr val="tx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12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7</a:t>
            </a: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3</a:t>
            </a:r>
          </a:p>
        </p:txBody>
      </p:sp>
      <p:sp>
        <p:nvSpPr>
          <p:cNvPr id="76" name="Rectangle 75"/>
          <p:cNvSpPr/>
          <p:nvPr/>
        </p:nvSpPr>
        <p:spPr bwMode="auto">
          <a:xfrm>
            <a:off x="7391400" y="3352800"/>
            <a:ext cx="457200" cy="381000"/>
          </a:xfrm>
          <a:prstGeom prst="rect">
            <a:avLst/>
          </a:prstGeom>
          <a:solidFill>
            <a:schemeClr val="tx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12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7</a:t>
            </a: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4</a:t>
            </a:r>
          </a:p>
        </p:txBody>
      </p:sp>
      <p:sp>
        <p:nvSpPr>
          <p:cNvPr id="77" name="Rectangle 76"/>
          <p:cNvSpPr/>
          <p:nvPr/>
        </p:nvSpPr>
        <p:spPr bwMode="auto">
          <a:xfrm>
            <a:off x="7924800" y="3352800"/>
            <a:ext cx="457200" cy="381000"/>
          </a:xfrm>
          <a:prstGeom prst="rect">
            <a:avLst/>
          </a:prstGeom>
          <a:solidFill>
            <a:schemeClr val="tx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12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7</a:t>
            </a: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5</a:t>
            </a:r>
          </a:p>
        </p:txBody>
      </p:sp>
      <p:sp>
        <p:nvSpPr>
          <p:cNvPr id="78" name="Rectangle 77"/>
          <p:cNvSpPr/>
          <p:nvPr/>
        </p:nvSpPr>
        <p:spPr bwMode="auto">
          <a:xfrm>
            <a:off x="457200" y="3962400"/>
            <a:ext cx="457200" cy="381000"/>
          </a:xfrm>
          <a:prstGeom prst="rect">
            <a:avLst/>
          </a:prstGeom>
          <a:solidFill>
            <a:schemeClr val="tx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76</a:t>
            </a:r>
          </a:p>
        </p:txBody>
      </p:sp>
      <p:sp>
        <p:nvSpPr>
          <p:cNvPr id="79" name="Rectangle 78"/>
          <p:cNvSpPr/>
          <p:nvPr/>
        </p:nvSpPr>
        <p:spPr bwMode="auto">
          <a:xfrm>
            <a:off x="990600" y="3962400"/>
            <a:ext cx="457200" cy="381000"/>
          </a:xfrm>
          <a:prstGeom prst="rect">
            <a:avLst/>
          </a:prstGeom>
          <a:solidFill>
            <a:schemeClr val="tx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77</a:t>
            </a:r>
          </a:p>
        </p:txBody>
      </p:sp>
      <p:sp>
        <p:nvSpPr>
          <p:cNvPr id="80" name="Rectangle 79"/>
          <p:cNvSpPr/>
          <p:nvPr/>
        </p:nvSpPr>
        <p:spPr bwMode="auto">
          <a:xfrm>
            <a:off x="1524000" y="3962400"/>
            <a:ext cx="457200" cy="381000"/>
          </a:xfrm>
          <a:prstGeom prst="rect">
            <a:avLst/>
          </a:prstGeom>
          <a:solidFill>
            <a:schemeClr val="tx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78</a:t>
            </a:r>
          </a:p>
        </p:txBody>
      </p:sp>
      <p:sp>
        <p:nvSpPr>
          <p:cNvPr id="81" name="Rectangle 80"/>
          <p:cNvSpPr/>
          <p:nvPr/>
        </p:nvSpPr>
        <p:spPr bwMode="auto">
          <a:xfrm>
            <a:off x="2057400" y="3962400"/>
            <a:ext cx="457200" cy="381000"/>
          </a:xfrm>
          <a:prstGeom prst="rect">
            <a:avLst/>
          </a:prstGeom>
          <a:solidFill>
            <a:schemeClr val="tx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12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79</a:t>
            </a:r>
            <a:endPar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endParaRPr>
          </a:p>
        </p:txBody>
      </p:sp>
      <p:sp>
        <p:nvSpPr>
          <p:cNvPr id="82" name="Rectangle 81"/>
          <p:cNvSpPr/>
          <p:nvPr/>
        </p:nvSpPr>
        <p:spPr bwMode="auto">
          <a:xfrm>
            <a:off x="2590800" y="3962400"/>
            <a:ext cx="457200" cy="381000"/>
          </a:xfrm>
          <a:prstGeom prst="rect">
            <a:avLst/>
          </a:prstGeom>
          <a:solidFill>
            <a:schemeClr val="tx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80</a:t>
            </a:r>
          </a:p>
        </p:txBody>
      </p:sp>
      <p:sp>
        <p:nvSpPr>
          <p:cNvPr id="83" name="Rectangle 82"/>
          <p:cNvSpPr/>
          <p:nvPr/>
        </p:nvSpPr>
        <p:spPr bwMode="auto">
          <a:xfrm>
            <a:off x="3124200" y="3962400"/>
            <a:ext cx="457200" cy="381000"/>
          </a:xfrm>
          <a:prstGeom prst="rect">
            <a:avLst/>
          </a:prstGeom>
          <a:solidFill>
            <a:schemeClr val="tx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81</a:t>
            </a:r>
          </a:p>
        </p:txBody>
      </p:sp>
      <p:sp>
        <p:nvSpPr>
          <p:cNvPr id="84" name="Rectangle 83"/>
          <p:cNvSpPr/>
          <p:nvPr/>
        </p:nvSpPr>
        <p:spPr bwMode="auto">
          <a:xfrm>
            <a:off x="3657600" y="3962400"/>
            <a:ext cx="457200" cy="381000"/>
          </a:xfrm>
          <a:prstGeom prst="rect">
            <a:avLst/>
          </a:prstGeom>
          <a:solidFill>
            <a:schemeClr val="tx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82</a:t>
            </a:r>
          </a:p>
        </p:txBody>
      </p:sp>
      <p:sp>
        <p:nvSpPr>
          <p:cNvPr id="85" name="Rectangle 84"/>
          <p:cNvSpPr/>
          <p:nvPr/>
        </p:nvSpPr>
        <p:spPr bwMode="auto">
          <a:xfrm>
            <a:off x="4191000" y="3962400"/>
            <a:ext cx="457200" cy="381000"/>
          </a:xfrm>
          <a:prstGeom prst="rect">
            <a:avLst/>
          </a:prstGeom>
          <a:solidFill>
            <a:schemeClr val="tx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83</a:t>
            </a:r>
          </a:p>
        </p:txBody>
      </p:sp>
      <p:sp>
        <p:nvSpPr>
          <p:cNvPr id="86" name="Rectangle 85"/>
          <p:cNvSpPr/>
          <p:nvPr/>
        </p:nvSpPr>
        <p:spPr bwMode="auto">
          <a:xfrm>
            <a:off x="4724400" y="3962400"/>
            <a:ext cx="457200" cy="381000"/>
          </a:xfrm>
          <a:prstGeom prst="rect">
            <a:avLst/>
          </a:prstGeom>
          <a:solidFill>
            <a:schemeClr val="tx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84</a:t>
            </a:r>
          </a:p>
        </p:txBody>
      </p:sp>
      <p:sp>
        <p:nvSpPr>
          <p:cNvPr id="87" name="Rectangle 86"/>
          <p:cNvSpPr/>
          <p:nvPr/>
        </p:nvSpPr>
        <p:spPr bwMode="auto">
          <a:xfrm>
            <a:off x="5257800" y="3962400"/>
            <a:ext cx="457200" cy="381000"/>
          </a:xfrm>
          <a:prstGeom prst="rect">
            <a:avLst/>
          </a:prstGeom>
          <a:solidFill>
            <a:schemeClr val="tx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85</a:t>
            </a:r>
          </a:p>
        </p:txBody>
      </p:sp>
      <p:sp>
        <p:nvSpPr>
          <p:cNvPr id="88" name="Rectangle 87"/>
          <p:cNvSpPr/>
          <p:nvPr/>
        </p:nvSpPr>
        <p:spPr bwMode="auto">
          <a:xfrm>
            <a:off x="5791200" y="3962400"/>
            <a:ext cx="457200" cy="381000"/>
          </a:xfrm>
          <a:prstGeom prst="rect">
            <a:avLst/>
          </a:prstGeom>
          <a:solidFill>
            <a:schemeClr val="tx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86</a:t>
            </a:r>
          </a:p>
        </p:txBody>
      </p:sp>
      <p:sp>
        <p:nvSpPr>
          <p:cNvPr id="89" name="Rectangle 88"/>
          <p:cNvSpPr/>
          <p:nvPr/>
        </p:nvSpPr>
        <p:spPr bwMode="auto">
          <a:xfrm>
            <a:off x="6324600" y="3962400"/>
            <a:ext cx="457200" cy="381000"/>
          </a:xfrm>
          <a:prstGeom prst="rect">
            <a:avLst/>
          </a:prstGeom>
          <a:solidFill>
            <a:schemeClr val="tx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87</a:t>
            </a:r>
          </a:p>
        </p:txBody>
      </p:sp>
      <p:sp>
        <p:nvSpPr>
          <p:cNvPr id="90" name="Rectangle 89"/>
          <p:cNvSpPr/>
          <p:nvPr/>
        </p:nvSpPr>
        <p:spPr bwMode="auto">
          <a:xfrm>
            <a:off x="6858000" y="3962400"/>
            <a:ext cx="457200" cy="381000"/>
          </a:xfrm>
          <a:prstGeom prst="rect">
            <a:avLst/>
          </a:prstGeom>
          <a:solidFill>
            <a:schemeClr val="tx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88</a:t>
            </a:r>
          </a:p>
        </p:txBody>
      </p:sp>
      <p:sp>
        <p:nvSpPr>
          <p:cNvPr id="91" name="Rectangle 90"/>
          <p:cNvSpPr/>
          <p:nvPr/>
        </p:nvSpPr>
        <p:spPr bwMode="auto">
          <a:xfrm>
            <a:off x="7391400" y="3962400"/>
            <a:ext cx="457200" cy="381000"/>
          </a:xfrm>
          <a:prstGeom prst="rect">
            <a:avLst/>
          </a:prstGeom>
          <a:solidFill>
            <a:schemeClr val="tx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89</a:t>
            </a:r>
          </a:p>
        </p:txBody>
      </p:sp>
      <p:sp>
        <p:nvSpPr>
          <p:cNvPr id="92" name="Rectangle 91"/>
          <p:cNvSpPr/>
          <p:nvPr/>
        </p:nvSpPr>
        <p:spPr bwMode="auto">
          <a:xfrm>
            <a:off x="7924800" y="3962400"/>
            <a:ext cx="457200" cy="381000"/>
          </a:xfrm>
          <a:prstGeom prst="rect">
            <a:avLst/>
          </a:prstGeom>
          <a:solidFill>
            <a:schemeClr val="accent6">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90</a:t>
            </a:r>
          </a:p>
        </p:txBody>
      </p:sp>
      <p:sp>
        <p:nvSpPr>
          <p:cNvPr id="93" name="Rectangle 92"/>
          <p:cNvSpPr/>
          <p:nvPr/>
        </p:nvSpPr>
        <p:spPr bwMode="auto">
          <a:xfrm>
            <a:off x="457200" y="4572000"/>
            <a:ext cx="457200" cy="381000"/>
          </a:xfrm>
          <a:prstGeom prst="rect">
            <a:avLst/>
          </a:prstGeom>
          <a:solidFill>
            <a:schemeClr val="accent6">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91</a:t>
            </a:r>
          </a:p>
        </p:txBody>
      </p:sp>
      <p:sp>
        <p:nvSpPr>
          <p:cNvPr id="94" name="Rectangle 93"/>
          <p:cNvSpPr/>
          <p:nvPr/>
        </p:nvSpPr>
        <p:spPr bwMode="auto">
          <a:xfrm>
            <a:off x="990600" y="4572000"/>
            <a:ext cx="457200" cy="381000"/>
          </a:xfrm>
          <a:prstGeom prst="rect">
            <a:avLst/>
          </a:prstGeom>
          <a:solidFill>
            <a:schemeClr val="accent6">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92</a:t>
            </a:r>
          </a:p>
        </p:txBody>
      </p:sp>
      <p:sp>
        <p:nvSpPr>
          <p:cNvPr id="95" name="Rectangle 94"/>
          <p:cNvSpPr/>
          <p:nvPr/>
        </p:nvSpPr>
        <p:spPr bwMode="auto">
          <a:xfrm>
            <a:off x="1524000" y="4572000"/>
            <a:ext cx="457200" cy="381000"/>
          </a:xfrm>
          <a:prstGeom prst="rect">
            <a:avLst/>
          </a:prstGeom>
          <a:solidFill>
            <a:schemeClr val="accent6">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93</a:t>
            </a:r>
          </a:p>
        </p:txBody>
      </p:sp>
      <p:sp>
        <p:nvSpPr>
          <p:cNvPr id="96" name="Rectangle 95"/>
          <p:cNvSpPr/>
          <p:nvPr/>
        </p:nvSpPr>
        <p:spPr bwMode="auto">
          <a:xfrm>
            <a:off x="2057400" y="4572000"/>
            <a:ext cx="457200" cy="381000"/>
          </a:xfrm>
          <a:prstGeom prst="rect">
            <a:avLst/>
          </a:prstGeom>
          <a:solidFill>
            <a:schemeClr val="accent6">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94</a:t>
            </a:r>
          </a:p>
        </p:txBody>
      </p:sp>
      <p:sp>
        <p:nvSpPr>
          <p:cNvPr id="97" name="Rectangle 96"/>
          <p:cNvSpPr/>
          <p:nvPr/>
        </p:nvSpPr>
        <p:spPr bwMode="auto">
          <a:xfrm>
            <a:off x="2590800" y="4572000"/>
            <a:ext cx="457200" cy="381000"/>
          </a:xfrm>
          <a:prstGeom prst="rect">
            <a:avLst/>
          </a:prstGeom>
          <a:solidFill>
            <a:schemeClr val="accent6">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95</a:t>
            </a:r>
          </a:p>
        </p:txBody>
      </p:sp>
      <p:sp>
        <p:nvSpPr>
          <p:cNvPr id="98" name="Rectangle 97"/>
          <p:cNvSpPr/>
          <p:nvPr/>
        </p:nvSpPr>
        <p:spPr bwMode="auto">
          <a:xfrm>
            <a:off x="3124200" y="4572000"/>
            <a:ext cx="457200" cy="381000"/>
          </a:xfrm>
          <a:prstGeom prst="rect">
            <a:avLst/>
          </a:prstGeom>
          <a:solidFill>
            <a:schemeClr val="accent6">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96</a:t>
            </a:r>
          </a:p>
        </p:txBody>
      </p:sp>
      <p:sp>
        <p:nvSpPr>
          <p:cNvPr id="99" name="Rectangle 98"/>
          <p:cNvSpPr/>
          <p:nvPr/>
        </p:nvSpPr>
        <p:spPr bwMode="auto">
          <a:xfrm>
            <a:off x="3657600" y="4572000"/>
            <a:ext cx="457200" cy="381000"/>
          </a:xfrm>
          <a:prstGeom prst="rect">
            <a:avLst/>
          </a:prstGeom>
          <a:solidFill>
            <a:schemeClr val="accent6">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97</a:t>
            </a:r>
          </a:p>
        </p:txBody>
      </p:sp>
      <p:sp>
        <p:nvSpPr>
          <p:cNvPr id="100" name="Rectangle 99"/>
          <p:cNvSpPr/>
          <p:nvPr/>
        </p:nvSpPr>
        <p:spPr bwMode="auto">
          <a:xfrm>
            <a:off x="4191000" y="4572000"/>
            <a:ext cx="457200" cy="381000"/>
          </a:xfrm>
          <a:prstGeom prst="rect">
            <a:avLst/>
          </a:prstGeom>
          <a:solidFill>
            <a:schemeClr val="accent6">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98</a:t>
            </a:r>
          </a:p>
        </p:txBody>
      </p:sp>
      <p:sp>
        <p:nvSpPr>
          <p:cNvPr id="101" name="Rectangle 100"/>
          <p:cNvSpPr/>
          <p:nvPr/>
        </p:nvSpPr>
        <p:spPr bwMode="auto">
          <a:xfrm>
            <a:off x="4724400" y="4572000"/>
            <a:ext cx="457200" cy="381000"/>
          </a:xfrm>
          <a:prstGeom prst="rect">
            <a:avLst/>
          </a:prstGeom>
          <a:solidFill>
            <a:schemeClr val="accent6">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99</a:t>
            </a:r>
          </a:p>
        </p:txBody>
      </p:sp>
      <p:sp>
        <p:nvSpPr>
          <p:cNvPr id="102" name="Rectangle 101"/>
          <p:cNvSpPr/>
          <p:nvPr/>
        </p:nvSpPr>
        <p:spPr bwMode="auto">
          <a:xfrm>
            <a:off x="5257800" y="4572000"/>
            <a:ext cx="457200" cy="381000"/>
          </a:xfrm>
          <a:prstGeom prst="rect">
            <a:avLst/>
          </a:prstGeom>
          <a:solidFill>
            <a:schemeClr val="accent6">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100</a:t>
            </a:r>
          </a:p>
        </p:txBody>
      </p:sp>
      <p:sp>
        <p:nvSpPr>
          <p:cNvPr id="103" name="Rectangle 102"/>
          <p:cNvSpPr/>
          <p:nvPr/>
        </p:nvSpPr>
        <p:spPr bwMode="auto">
          <a:xfrm>
            <a:off x="5791200" y="4572000"/>
            <a:ext cx="457200" cy="381000"/>
          </a:xfrm>
          <a:prstGeom prst="rect">
            <a:avLst/>
          </a:prstGeom>
          <a:solidFill>
            <a:schemeClr val="accent6">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11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101</a:t>
            </a:r>
            <a:endParaRPr kumimoji="0" lang="en-US" sz="11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endParaRPr>
          </a:p>
        </p:txBody>
      </p:sp>
      <p:sp>
        <p:nvSpPr>
          <p:cNvPr id="104" name="Rectangle 103"/>
          <p:cNvSpPr/>
          <p:nvPr/>
        </p:nvSpPr>
        <p:spPr bwMode="auto">
          <a:xfrm>
            <a:off x="6324600" y="4572000"/>
            <a:ext cx="457200" cy="381000"/>
          </a:xfrm>
          <a:prstGeom prst="rect">
            <a:avLst/>
          </a:prstGeom>
          <a:solidFill>
            <a:schemeClr val="accent6">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102</a:t>
            </a:r>
          </a:p>
        </p:txBody>
      </p:sp>
      <p:sp>
        <p:nvSpPr>
          <p:cNvPr id="105" name="Rectangle 104"/>
          <p:cNvSpPr/>
          <p:nvPr/>
        </p:nvSpPr>
        <p:spPr bwMode="auto">
          <a:xfrm>
            <a:off x="6858000" y="4572000"/>
            <a:ext cx="457200" cy="381000"/>
          </a:xfrm>
          <a:prstGeom prst="rect">
            <a:avLst/>
          </a:prstGeom>
          <a:solidFill>
            <a:schemeClr val="accent6">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103</a:t>
            </a:r>
          </a:p>
        </p:txBody>
      </p:sp>
      <p:sp>
        <p:nvSpPr>
          <p:cNvPr id="106" name="Rectangle 105"/>
          <p:cNvSpPr/>
          <p:nvPr/>
        </p:nvSpPr>
        <p:spPr bwMode="auto">
          <a:xfrm>
            <a:off x="7391400" y="4572000"/>
            <a:ext cx="457200" cy="381000"/>
          </a:xfrm>
          <a:prstGeom prst="rect">
            <a:avLst/>
          </a:prstGeom>
          <a:solidFill>
            <a:schemeClr val="accent6">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104</a:t>
            </a:r>
          </a:p>
        </p:txBody>
      </p:sp>
      <p:sp>
        <p:nvSpPr>
          <p:cNvPr id="107" name="Rectangle 106"/>
          <p:cNvSpPr/>
          <p:nvPr/>
        </p:nvSpPr>
        <p:spPr bwMode="auto">
          <a:xfrm>
            <a:off x="7924800" y="4572000"/>
            <a:ext cx="457200" cy="381000"/>
          </a:xfrm>
          <a:prstGeom prst="rect">
            <a:avLst/>
          </a:prstGeom>
          <a:solidFill>
            <a:schemeClr val="accent6">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105</a:t>
            </a:r>
          </a:p>
        </p:txBody>
      </p:sp>
      <p:sp>
        <p:nvSpPr>
          <p:cNvPr id="108" name="Rectangle 107"/>
          <p:cNvSpPr/>
          <p:nvPr/>
        </p:nvSpPr>
        <p:spPr bwMode="auto">
          <a:xfrm>
            <a:off x="457200" y="5181600"/>
            <a:ext cx="457200" cy="381000"/>
          </a:xfrm>
          <a:prstGeom prst="rect">
            <a:avLst/>
          </a:prstGeom>
          <a:solidFill>
            <a:schemeClr val="accent6">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106</a:t>
            </a:r>
          </a:p>
        </p:txBody>
      </p:sp>
      <p:sp>
        <p:nvSpPr>
          <p:cNvPr id="109" name="Rectangle 108"/>
          <p:cNvSpPr/>
          <p:nvPr/>
        </p:nvSpPr>
        <p:spPr bwMode="auto">
          <a:xfrm>
            <a:off x="990600" y="5181600"/>
            <a:ext cx="457200" cy="381000"/>
          </a:xfrm>
          <a:prstGeom prst="rect">
            <a:avLst/>
          </a:prstGeom>
          <a:solidFill>
            <a:srgbClr val="FF33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11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107</a:t>
            </a:r>
            <a:endParaRPr kumimoji="0" lang="en-US" sz="11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endParaRPr>
          </a:p>
        </p:txBody>
      </p:sp>
      <p:sp>
        <p:nvSpPr>
          <p:cNvPr id="110" name="Rectangle 109"/>
          <p:cNvSpPr/>
          <p:nvPr/>
        </p:nvSpPr>
        <p:spPr bwMode="auto">
          <a:xfrm>
            <a:off x="1524000" y="5181600"/>
            <a:ext cx="457200" cy="381000"/>
          </a:xfrm>
          <a:prstGeom prst="rect">
            <a:avLst/>
          </a:prstGeom>
          <a:solidFill>
            <a:srgbClr val="FF33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11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108</a:t>
            </a:r>
            <a:endParaRPr kumimoji="0" lang="en-US" sz="11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endParaRPr>
          </a:p>
        </p:txBody>
      </p:sp>
      <p:sp>
        <p:nvSpPr>
          <p:cNvPr id="111" name="Rectangle 110"/>
          <p:cNvSpPr/>
          <p:nvPr/>
        </p:nvSpPr>
        <p:spPr bwMode="auto">
          <a:xfrm>
            <a:off x="2057400" y="5181600"/>
            <a:ext cx="457200" cy="381000"/>
          </a:xfrm>
          <a:prstGeom prst="rect">
            <a:avLst/>
          </a:prstGeom>
          <a:solidFill>
            <a:srgbClr val="FF33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11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109</a:t>
            </a:r>
            <a:endParaRPr kumimoji="0" lang="en-US" sz="11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endParaRPr>
          </a:p>
        </p:txBody>
      </p:sp>
      <p:sp>
        <p:nvSpPr>
          <p:cNvPr id="112" name="Rectangle 111"/>
          <p:cNvSpPr/>
          <p:nvPr/>
        </p:nvSpPr>
        <p:spPr bwMode="auto">
          <a:xfrm>
            <a:off x="2590800" y="5181600"/>
            <a:ext cx="457200" cy="381000"/>
          </a:xfrm>
          <a:prstGeom prst="rect">
            <a:avLst/>
          </a:prstGeom>
          <a:solidFill>
            <a:srgbClr val="FF33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11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110</a:t>
            </a:r>
            <a:endParaRPr kumimoji="0" lang="en-US" sz="11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endParaRPr>
          </a:p>
        </p:txBody>
      </p:sp>
      <p:sp>
        <p:nvSpPr>
          <p:cNvPr id="113" name="Rectangle 112"/>
          <p:cNvSpPr/>
          <p:nvPr/>
        </p:nvSpPr>
        <p:spPr bwMode="auto">
          <a:xfrm>
            <a:off x="3124200" y="5181600"/>
            <a:ext cx="457200" cy="381000"/>
          </a:xfrm>
          <a:prstGeom prst="rect">
            <a:avLst/>
          </a:prstGeom>
          <a:solidFill>
            <a:srgbClr val="FF33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11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111</a:t>
            </a:r>
            <a:endParaRPr kumimoji="0" lang="en-US" sz="11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endParaRPr>
          </a:p>
        </p:txBody>
      </p:sp>
      <p:sp>
        <p:nvSpPr>
          <p:cNvPr id="114" name="Rectangle 113"/>
          <p:cNvSpPr/>
          <p:nvPr/>
        </p:nvSpPr>
        <p:spPr bwMode="auto">
          <a:xfrm>
            <a:off x="3657600" y="5181600"/>
            <a:ext cx="457200" cy="381000"/>
          </a:xfrm>
          <a:prstGeom prst="rect">
            <a:avLst/>
          </a:prstGeom>
          <a:solidFill>
            <a:srgbClr val="FF33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11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112</a:t>
            </a:r>
            <a:endParaRPr kumimoji="0" lang="en-US" sz="11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endParaRPr>
          </a:p>
        </p:txBody>
      </p:sp>
      <p:sp>
        <p:nvSpPr>
          <p:cNvPr id="115" name="Rectangle 114"/>
          <p:cNvSpPr/>
          <p:nvPr/>
        </p:nvSpPr>
        <p:spPr bwMode="auto">
          <a:xfrm>
            <a:off x="4191000" y="5181600"/>
            <a:ext cx="457200" cy="381000"/>
          </a:xfrm>
          <a:prstGeom prst="rect">
            <a:avLst/>
          </a:prstGeom>
          <a:solidFill>
            <a:srgbClr val="FF33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11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113</a:t>
            </a:r>
            <a:endParaRPr kumimoji="0" lang="en-US" sz="11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endParaRPr>
          </a:p>
        </p:txBody>
      </p:sp>
      <p:sp>
        <p:nvSpPr>
          <p:cNvPr id="116" name="Rectangle 115"/>
          <p:cNvSpPr/>
          <p:nvPr/>
        </p:nvSpPr>
        <p:spPr bwMode="auto">
          <a:xfrm>
            <a:off x="4724400" y="5181600"/>
            <a:ext cx="457200" cy="381000"/>
          </a:xfrm>
          <a:prstGeom prst="rect">
            <a:avLst/>
          </a:prstGeom>
          <a:solidFill>
            <a:srgbClr val="FF33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11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114</a:t>
            </a:r>
            <a:endParaRPr kumimoji="0" lang="en-US" sz="11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endParaRPr>
          </a:p>
        </p:txBody>
      </p:sp>
      <p:sp>
        <p:nvSpPr>
          <p:cNvPr id="117" name="Rectangle 116"/>
          <p:cNvSpPr/>
          <p:nvPr/>
        </p:nvSpPr>
        <p:spPr bwMode="auto">
          <a:xfrm>
            <a:off x="5257800" y="5181600"/>
            <a:ext cx="457200" cy="381000"/>
          </a:xfrm>
          <a:prstGeom prst="rect">
            <a:avLst/>
          </a:prstGeom>
          <a:solidFill>
            <a:srgbClr val="FF33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115</a:t>
            </a:r>
          </a:p>
        </p:txBody>
      </p:sp>
      <p:sp>
        <p:nvSpPr>
          <p:cNvPr id="118" name="Rectangle 117"/>
          <p:cNvSpPr/>
          <p:nvPr/>
        </p:nvSpPr>
        <p:spPr bwMode="auto">
          <a:xfrm>
            <a:off x="5791200" y="5181600"/>
            <a:ext cx="457200" cy="381000"/>
          </a:xfrm>
          <a:prstGeom prst="rect">
            <a:avLst/>
          </a:prstGeom>
          <a:solidFill>
            <a:srgbClr val="FF33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11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116</a:t>
            </a:r>
            <a:endParaRPr kumimoji="0" lang="en-US" sz="11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endParaRPr>
          </a:p>
        </p:txBody>
      </p:sp>
      <p:sp>
        <p:nvSpPr>
          <p:cNvPr id="119" name="Rectangle 118"/>
          <p:cNvSpPr/>
          <p:nvPr/>
        </p:nvSpPr>
        <p:spPr bwMode="auto">
          <a:xfrm>
            <a:off x="6324600" y="5181600"/>
            <a:ext cx="457200" cy="381000"/>
          </a:xfrm>
          <a:prstGeom prst="rect">
            <a:avLst/>
          </a:prstGeom>
          <a:solidFill>
            <a:srgbClr val="FF33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117</a:t>
            </a:r>
          </a:p>
        </p:txBody>
      </p:sp>
      <p:sp>
        <p:nvSpPr>
          <p:cNvPr id="120" name="Rectangle 119"/>
          <p:cNvSpPr/>
          <p:nvPr/>
        </p:nvSpPr>
        <p:spPr bwMode="auto">
          <a:xfrm>
            <a:off x="6858000" y="5181600"/>
            <a:ext cx="457200" cy="381000"/>
          </a:xfrm>
          <a:prstGeom prst="rect">
            <a:avLst/>
          </a:prstGeom>
          <a:solidFill>
            <a:srgbClr val="FF33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118</a:t>
            </a:r>
          </a:p>
        </p:txBody>
      </p:sp>
      <p:sp>
        <p:nvSpPr>
          <p:cNvPr id="121" name="Rectangle 120"/>
          <p:cNvSpPr/>
          <p:nvPr/>
        </p:nvSpPr>
        <p:spPr bwMode="auto">
          <a:xfrm>
            <a:off x="7391400" y="5181600"/>
            <a:ext cx="457200" cy="381000"/>
          </a:xfrm>
          <a:prstGeom prst="rect">
            <a:avLst/>
          </a:prstGeom>
          <a:solidFill>
            <a:srgbClr val="FF33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119</a:t>
            </a:r>
          </a:p>
        </p:txBody>
      </p:sp>
      <p:sp>
        <p:nvSpPr>
          <p:cNvPr id="122" name="Rectangle 121"/>
          <p:cNvSpPr/>
          <p:nvPr/>
        </p:nvSpPr>
        <p:spPr bwMode="auto">
          <a:xfrm>
            <a:off x="7924800" y="5181600"/>
            <a:ext cx="457200" cy="381000"/>
          </a:xfrm>
          <a:prstGeom prst="rect">
            <a:avLst/>
          </a:prstGeom>
          <a:solidFill>
            <a:srgbClr val="FF33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120</a:t>
            </a:r>
          </a:p>
        </p:txBody>
      </p:sp>
      <p:sp>
        <p:nvSpPr>
          <p:cNvPr id="123" name="Rectangle 122"/>
          <p:cNvSpPr/>
          <p:nvPr/>
        </p:nvSpPr>
        <p:spPr bwMode="auto">
          <a:xfrm>
            <a:off x="457200" y="5791200"/>
            <a:ext cx="457200" cy="381000"/>
          </a:xfrm>
          <a:prstGeom prst="rect">
            <a:avLst/>
          </a:prstGeom>
          <a:solidFill>
            <a:srgbClr val="FF33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121</a:t>
            </a:r>
          </a:p>
        </p:txBody>
      </p:sp>
      <p:sp>
        <p:nvSpPr>
          <p:cNvPr id="124" name="Rectangle 123"/>
          <p:cNvSpPr/>
          <p:nvPr/>
        </p:nvSpPr>
        <p:spPr bwMode="auto">
          <a:xfrm>
            <a:off x="990600" y="5791200"/>
            <a:ext cx="457200" cy="381000"/>
          </a:xfrm>
          <a:prstGeom prst="rect">
            <a:avLst/>
          </a:prstGeom>
          <a:solidFill>
            <a:srgbClr val="FF33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122</a:t>
            </a:r>
          </a:p>
        </p:txBody>
      </p:sp>
      <p:sp>
        <p:nvSpPr>
          <p:cNvPr id="125" name="Rectangle 124"/>
          <p:cNvSpPr/>
          <p:nvPr/>
        </p:nvSpPr>
        <p:spPr bwMode="auto">
          <a:xfrm>
            <a:off x="1524000" y="5791200"/>
            <a:ext cx="457200" cy="381000"/>
          </a:xfrm>
          <a:prstGeom prst="rect">
            <a:avLst/>
          </a:prstGeom>
          <a:solidFill>
            <a:srgbClr val="FF33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11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123</a:t>
            </a:r>
            <a:endParaRPr kumimoji="0" lang="en-US" sz="11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endParaRPr>
          </a:p>
        </p:txBody>
      </p:sp>
      <p:sp>
        <p:nvSpPr>
          <p:cNvPr id="126" name="Rectangle 125"/>
          <p:cNvSpPr/>
          <p:nvPr/>
        </p:nvSpPr>
        <p:spPr bwMode="auto">
          <a:xfrm>
            <a:off x="2057400" y="5791200"/>
            <a:ext cx="457200" cy="381000"/>
          </a:xfrm>
          <a:prstGeom prst="rect">
            <a:avLst/>
          </a:prstGeom>
          <a:solidFill>
            <a:srgbClr val="FF33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124</a:t>
            </a:r>
          </a:p>
        </p:txBody>
      </p:sp>
      <p:sp>
        <p:nvSpPr>
          <p:cNvPr id="127" name="Rectangle 126"/>
          <p:cNvSpPr/>
          <p:nvPr/>
        </p:nvSpPr>
        <p:spPr bwMode="auto">
          <a:xfrm>
            <a:off x="2590800" y="5791200"/>
            <a:ext cx="457200" cy="381000"/>
          </a:xfrm>
          <a:prstGeom prst="rect">
            <a:avLst/>
          </a:prstGeom>
          <a:solidFill>
            <a:srgbClr val="FF33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125</a:t>
            </a:r>
          </a:p>
        </p:txBody>
      </p:sp>
      <p:sp>
        <p:nvSpPr>
          <p:cNvPr id="128" name="Rectangle 127"/>
          <p:cNvSpPr/>
          <p:nvPr/>
        </p:nvSpPr>
        <p:spPr bwMode="auto">
          <a:xfrm>
            <a:off x="3124200" y="5791200"/>
            <a:ext cx="457200" cy="381000"/>
          </a:xfrm>
          <a:prstGeom prst="rect">
            <a:avLst/>
          </a:prstGeom>
          <a:solidFill>
            <a:srgbClr val="FF33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126</a:t>
            </a:r>
          </a:p>
        </p:txBody>
      </p:sp>
      <p:sp>
        <p:nvSpPr>
          <p:cNvPr id="129" name="Rectangle 128"/>
          <p:cNvSpPr/>
          <p:nvPr/>
        </p:nvSpPr>
        <p:spPr bwMode="auto">
          <a:xfrm>
            <a:off x="3657600" y="5791200"/>
            <a:ext cx="457200" cy="381000"/>
          </a:xfrm>
          <a:prstGeom prst="rect">
            <a:avLst/>
          </a:prstGeom>
          <a:solidFill>
            <a:srgbClr val="FF33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127</a:t>
            </a:r>
          </a:p>
        </p:txBody>
      </p:sp>
      <p:sp>
        <p:nvSpPr>
          <p:cNvPr id="130" name="Rectangle 129"/>
          <p:cNvSpPr/>
          <p:nvPr/>
        </p:nvSpPr>
        <p:spPr bwMode="auto">
          <a:xfrm>
            <a:off x="4191000" y="5791200"/>
            <a:ext cx="457200" cy="381000"/>
          </a:xfrm>
          <a:prstGeom prst="rect">
            <a:avLst/>
          </a:prstGeom>
          <a:solidFill>
            <a:srgbClr val="FF33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128</a:t>
            </a:r>
          </a:p>
        </p:txBody>
      </p:sp>
      <p:sp>
        <p:nvSpPr>
          <p:cNvPr id="131" name="Rectangle 130"/>
          <p:cNvSpPr/>
          <p:nvPr/>
        </p:nvSpPr>
        <p:spPr bwMode="auto">
          <a:xfrm>
            <a:off x="4724400" y="5791200"/>
            <a:ext cx="457200" cy="381000"/>
          </a:xfrm>
          <a:prstGeom prst="rect">
            <a:avLst/>
          </a:prstGeom>
          <a:solidFill>
            <a:srgbClr val="FF33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129</a:t>
            </a:r>
          </a:p>
        </p:txBody>
      </p:sp>
      <p:sp>
        <p:nvSpPr>
          <p:cNvPr id="132" name="Rectangle 131"/>
          <p:cNvSpPr/>
          <p:nvPr/>
        </p:nvSpPr>
        <p:spPr bwMode="auto">
          <a:xfrm>
            <a:off x="5257800" y="5791200"/>
            <a:ext cx="457200" cy="381000"/>
          </a:xfrm>
          <a:prstGeom prst="rect">
            <a:avLst/>
          </a:prstGeom>
          <a:solidFill>
            <a:srgbClr val="FF33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130</a:t>
            </a:r>
          </a:p>
        </p:txBody>
      </p:sp>
      <p:sp>
        <p:nvSpPr>
          <p:cNvPr id="133" name="Rectangle 132"/>
          <p:cNvSpPr/>
          <p:nvPr/>
        </p:nvSpPr>
        <p:spPr bwMode="auto">
          <a:xfrm>
            <a:off x="5791200" y="5791200"/>
            <a:ext cx="457200" cy="381000"/>
          </a:xfrm>
          <a:prstGeom prst="rect">
            <a:avLst/>
          </a:prstGeom>
          <a:solidFill>
            <a:srgbClr val="FF33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11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131</a:t>
            </a:r>
            <a:endParaRPr kumimoji="0" lang="en-US" sz="11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endParaRPr>
          </a:p>
        </p:txBody>
      </p:sp>
      <p:sp>
        <p:nvSpPr>
          <p:cNvPr id="134" name="Rectangle 133"/>
          <p:cNvSpPr/>
          <p:nvPr/>
        </p:nvSpPr>
        <p:spPr bwMode="auto">
          <a:xfrm>
            <a:off x="6324600" y="5791200"/>
            <a:ext cx="457200" cy="381000"/>
          </a:xfrm>
          <a:prstGeom prst="rect">
            <a:avLst/>
          </a:prstGeom>
          <a:solidFill>
            <a:srgbClr val="FF33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132</a:t>
            </a:r>
          </a:p>
        </p:txBody>
      </p:sp>
      <p:sp>
        <p:nvSpPr>
          <p:cNvPr id="135" name="Rectangle 134"/>
          <p:cNvSpPr/>
          <p:nvPr/>
        </p:nvSpPr>
        <p:spPr bwMode="auto">
          <a:xfrm>
            <a:off x="6858000" y="5791200"/>
            <a:ext cx="457200" cy="381000"/>
          </a:xfrm>
          <a:prstGeom prst="rect">
            <a:avLst/>
          </a:prstGeom>
          <a:solidFill>
            <a:srgbClr val="FF33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133</a:t>
            </a:r>
          </a:p>
        </p:txBody>
      </p:sp>
      <p:sp>
        <p:nvSpPr>
          <p:cNvPr id="136" name="Rectangle 135"/>
          <p:cNvSpPr/>
          <p:nvPr/>
        </p:nvSpPr>
        <p:spPr bwMode="auto">
          <a:xfrm>
            <a:off x="7391400" y="5791200"/>
            <a:ext cx="457200" cy="381000"/>
          </a:xfrm>
          <a:prstGeom prst="rect">
            <a:avLst/>
          </a:prstGeom>
          <a:solidFill>
            <a:srgbClr val="FF33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134</a:t>
            </a:r>
          </a:p>
        </p:txBody>
      </p:sp>
      <p:sp>
        <p:nvSpPr>
          <p:cNvPr id="137" name="Rectangle 136"/>
          <p:cNvSpPr/>
          <p:nvPr/>
        </p:nvSpPr>
        <p:spPr bwMode="auto">
          <a:xfrm>
            <a:off x="7924800" y="5791200"/>
            <a:ext cx="457200" cy="381000"/>
          </a:xfrm>
          <a:prstGeom prst="rect">
            <a:avLst/>
          </a:prstGeom>
          <a:solidFill>
            <a:srgbClr val="FF33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135</a:t>
            </a:r>
          </a:p>
        </p:txBody>
      </p:sp>
      <p:sp>
        <p:nvSpPr>
          <p:cNvPr id="138" name="Rectangle 137"/>
          <p:cNvSpPr/>
          <p:nvPr/>
        </p:nvSpPr>
        <p:spPr bwMode="auto">
          <a:xfrm>
            <a:off x="457200" y="6400800"/>
            <a:ext cx="457200" cy="381000"/>
          </a:xfrm>
          <a:prstGeom prst="rect">
            <a:avLst/>
          </a:prstGeom>
          <a:solidFill>
            <a:srgbClr val="FF33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136</a:t>
            </a:r>
          </a:p>
        </p:txBody>
      </p:sp>
      <p:sp>
        <p:nvSpPr>
          <p:cNvPr id="139" name="Rectangle 138"/>
          <p:cNvSpPr/>
          <p:nvPr/>
        </p:nvSpPr>
        <p:spPr bwMode="auto">
          <a:xfrm>
            <a:off x="990600" y="6400800"/>
            <a:ext cx="457200" cy="381000"/>
          </a:xfrm>
          <a:prstGeom prst="rect">
            <a:avLst/>
          </a:prstGeom>
          <a:solidFill>
            <a:srgbClr val="FF33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11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137</a:t>
            </a:r>
            <a:endParaRPr kumimoji="0" lang="en-US" sz="11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endParaRPr>
          </a:p>
        </p:txBody>
      </p:sp>
      <p:sp>
        <p:nvSpPr>
          <p:cNvPr id="140" name="Rectangle 139"/>
          <p:cNvSpPr/>
          <p:nvPr/>
        </p:nvSpPr>
        <p:spPr bwMode="auto">
          <a:xfrm>
            <a:off x="1524000" y="6400800"/>
            <a:ext cx="457200" cy="381000"/>
          </a:xfrm>
          <a:prstGeom prst="rect">
            <a:avLst/>
          </a:prstGeom>
          <a:solidFill>
            <a:srgbClr val="FF33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11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138</a:t>
            </a:r>
            <a:endParaRPr kumimoji="0" lang="en-US" sz="11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endParaRPr>
          </a:p>
        </p:txBody>
      </p:sp>
      <p:sp>
        <p:nvSpPr>
          <p:cNvPr id="141" name="Rectangle 140"/>
          <p:cNvSpPr/>
          <p:nvPr/>
        </p:nvSpPr>
        <p:spPr bwMode="auto">
          <a:xfrm>
            <a:off x="2057400" y="6400800"/>
            <a:ext cx="457200" cy="381000"/>
          </a:xfrm>
          <a:prstGeom prst="rect">
            <a:avLst/>
          </a:prstGeom>
          <a:solidFill>
            <a:srgbClr val="FF33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11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139</a:t>
            </a:r>
            <a:endParaRPr kumimoji="0" lang="en-US" sz="11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endParaRPr>
          </a:p>
        </p:txBody>
      </p:sp>
      <p:sp>
        <p:nvSpPr>
          <p:cNvPr id="142" name="Rectangle 141"/>
          <p:cNvSpPr/>
          <p:nvPr/>
        </p:nvSpPr>
        <p:spPr bwMode="auto">
          <a:xfrm>
            <a:off x="2590800" y="6400800"/>
            <a:ext cx="457200" cy="381000"/>
          </a:xfrm>
          <a:prstGeom prst="rect">
            <a:avLst/>
          </a:prstGeom>
          <a:solidFill>
            <a:srgbClr val="FF33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11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140</a:t>
            </a:r>
            <a:endParaRPr kumimoji="0" lang="en-US" sz="11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endParaRPr>
          </a:p>
        </p:txBody>
      </p:sp>
      <p:sp>
        <p:nvSpPr>
          <p:cNvPr id="143" name="Rectangle 142"/>
          <p:cNvSpPr/>
          <p:nvPr/>
        </p:nvSpPr>
        <p:spPr bwMode="auto">
          <a:xfrm>
            <a:off x="3124200" y="6400800"/>
            <a:ext cx="457200" cy="381000"/>
          </a:xfrm>
          <a:prstGeom prst="rect">
            <a:avLst/>
          </a:prstGeom>
          <a:solidFill>
            <a:srgbClr val="FF33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11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141</a:t>
            </a:r>
            <a:endParaRPr kumimoji="0" lang="en-US" sz="11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endParaRPr>
          </a:p>
        </p:txBody>
      </p:sp>
      <p:sp>
        <p:nvSpPr>
          <p:cNvPr id="144" name="Rectangle 143"/>
          <p:cNvSpPr/>
          <p:nvPr/>
        </p:nvSpPr>
        <p:spPr bwMode="auto">
          <a:xfrm>
            <a:off x="3657600" y="6400800"/>
            <a:ext cx="457200" cy="381000"/>
          </a:xfrm>
          <a:prstGeom prst="rect">
            <a:avLst/>
          </a:prstGeom>
          <a:solidFill>
            <a:srgbClr val="FF33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11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142</a:t>
            </a:r>
            <a:endParaRPr kumimoji="0" lang="en-US" sz="11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endParaRPr>
          </a:p>
        </p:txBody>
      </p:sp>
      <p:sp>
        <p:nvSpPr>
          <p:cNvPr id="145" name="Rectangle 144"/>
          <p:cNvSpPr/>
          <p:nvPr/>
        </p:nvSpPr>
        <p:spPr bwMode="auto">
          <a:xfrm>
            <a:off x="4191000" y="6400800"/>
            <a:ext cx="457200" cy="381000"/>
          </a:xfrm>
          <a:prstGeom prst="rect">
            <a:avLst/>
          </a:prstGeom>
          <a:solidFill>
            <a:srgbClr val="FF33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11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143</a:t>
            </a:r>
            <a:endParaRPr kumimoji="0" lang="en-US" sz="11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endParaRPr>
          </a:p>
        </p:txBody>
      </p:sp>
      <p:sp>
        <p:nvSpPr>
          <p:cNvPr id="146" name="Rectangle 145"/>
          <p:cNvSpPr/>
          <p:nvPr/>
        </p:nvSpPr>
        <p:spPr bwMode="auto">
          <a:xfrm>
            <a:off x="4724400" y="6400800"/>
            <a:ext cx="457200" cy="381000"/>
          </a:xfrm>
          <a:prstGeom prst="rect">
            <a:avLst/>
          </a:prstGeom>
          <a:solidFill>
            <a:srgbClr val="FF33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11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144</a:t>
            </a:r>
            <a:endParaRPr kumimoji="0" lang="en-US" sz="11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endParaRPr>
          </a:p>
        </p:txBody>
      </p:sp>
      <p:sp>
        <p:nvSpPr>
          <p:cNvPr id="147" name="Rectangle 146"/>
          <p:cNvSpPr/>
          <p:nvPr/>
        </p:nvSpPr>
        <p:spPr bwMode="auto">
          <a:xfrm>
            <a:off x="5257800" y="6400800"/>
            <a:ext cx="457200" cy="381000"/>
          </a:xfrm>
          <a:prstGeom prst="rect">
            <a:avLst/>
          </a:prstGeom>
          <a:solidFill>
            <a:srgbClr val="FF33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11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145</a:t>
            </a:r>
            <a:endParaRPr kumimoji="0" lang="en-US" sz="11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endParaRPr>
          </a:p>
        </p:txBody>
      </p:sp>
      <p:sp>
        <p:nvSpPr>
          <p:cNvPr id="148" name="Rectangle 147"/>
          <p:cNvSpPr/>
          <p:nvPr/>
        </p:nvSpPr>
        <p:spPr bwMode="auto">
          <a:xfrm>
            <a:off x="5791200" y="6400800"/>
            <a:ext cx="457200" cy="381000"/>
          </a:xfrm>
          <a:prstGeom prst="rect">
            <a:avLst/>
          </a:prstGeom>
          <a:solidFill>
            <a:srgbClr val="FF33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11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146</a:t>
            </a:r>
            <a:endParaRPr kumimoji="0" lang="en-US" sz="11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endParaRPr>
          </a:p>
        </p:txBody>
      </p:sp>
      <p:sp>
        <p:nvSpPr>
          <p:cNvPr id="149" name="Rectangle 148"/>
          <p:cNvSpPr/>
          <p:nvPr/>
        </p:nvSpPr>
        <p:spPr bwMode="auto">
          <a:xfrm>
            <a:off x="6324600" y="6400800"/>
            <a:ext cx="457200" cy="381000"/>
          </a:xfrm>
          <a:prstGeom prst="rect">
            <a:avLst/>
          </a:prstGeom>
          <a:solidFill>
            <a:srgbClr val="FF33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147</a:t>
            </a:r>
          </a:p>
        </p:txBody>
      </p:sp>
      <p:sp>
        <p:nvSpPr>
          <p:cNvPr id="150" name="Rectangle 149"/>
          <p:cNvSpPr/>
          <p:nvPr/>
        </p:nvSpPr>
        <p:spPr bwMode="auto">
          <a:xfrm>
            <a:off x="6858000" y="6400800"/>
            <a:ext cx="457200" cy="381000"/>
          </a:xfrm>
          <a:prstGeom prst="rect">
            <a:avLst/>
          </a:prstGeom>
          <a:solidFill>
            <a:srgbClr val="FF33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148</a:t>
            </a:r>
          </a:p>
        </p:txBody>
      </p:sp>
      <p:sp>
        <p:nvSpPr>
          <p:cNvPr id="151" name="Rectangle 150"/>
          <p:cNvSpPr/>
          <p:nvPr/>
        </p:nvSpPr>
        <p:spPr bwMode="auto">
          <a:xfrm>
            <a:off x="7391400" y="6400800"/>
            <a:ext cx="457200" cy="381000"/>
          </a:xfrm>
          <a:prstGeom prst="rect">
            <a:avLst/>
          </a:prstGeom>
          <a:solidFill>
            <a:srgbClr val="FF33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149</a:t>
            </a:r>
          </a:p>
        </p:txBody>
      </p:sp>
      <p:sp>
        <p:nvSpPr>
          <p:cNvPr id="152" name="Rectangle 151"/>
          <p:cNvSpPr/>
          <p:nvPr/>
        </p:nvSpPr>
        <p:spPr bwMode="auto">
          <a:xfrm>
            <a:off x="7924800" y="6400800"/>
            <a:ext cx="457200" cy="381000"/>
          </a:xfrm>
          <a:prstGeom prst="rect">
            <a:avLst/>
          </a:prstGeom>
          <a:solidFill>
            <a:srgbClr val="FF33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bg1"/>
                </a:solidFill>
                <a:effectLst>
                  <a:outerShdw blurRad="38100" dist="38100" dir="2700000" algn="tl">
                    <a:srgbClr val="000000">
                      <a:alpha val="43137"/>
                    </a:srgbClr>
                  </a:outerShdw>
                </a:effectLst>
                <a:latin typeface="Tahoma" pitchFamily="34" charset="0"/>
                <a:cs typeface="Tahoma" pitchFamily="34" charset="0"/>
              </a:rPr>
              <a:t>150</a:t>
            </a:r>
          </a:p>
        </p:txBody>
      </p:sp>
    </p:spTree>
  </p:cSld>
  <p:clrMapOvr>
    <a:masterClrMapping/>
  </p:clrMapOvr>
  <p:transition>
    <p:dissolv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ChangeArrowheads="1"/>
          </p:cNvSpPr>
          <p:nvPr>
            <p:ph type="title"/>
          </p:nvPr>
        </p:nvSpPr>
        <p:spPr>
          <a:xfrm>
            <a:off x="0" y="228600"/>
            <a:ext cx="9144000" cy="609600"/>
          </a:xfrm>
        </p:spPr>
        <p:txBody>
          <a:bodyPr/>
          <a:lstStyle/>
          <a:p>
            <a:r>
              <a:rPr lang="en-US" b="1" dirty="0" smtClean="0">
                <a:solidFill>
                  <a:srgbClr val="990000"/>
                </a:solidFill>
                <a:effectLst>
                  <a:outerShdw blurRad="38100" dist="38100" dir="2700000" algn="tl">
                    <a:srgbClr val="000000">
                      <a:alpha val="43137"/>
                    </a:srgbClr>
                  </a:outerShdw>
                </a:effectLst>
                <a:latin typeface="Tahoma" pitchFamily="34" charset="0"/>
                <a:cs typeface="Tahoma" pitchFamily="34" charset="0"/>
              </a:rPr>
              <a:t>The Form of a Lament Psalm</a:t>
            </a:r>
            <a:endParaRPr lang="en-US" b="1" dirty="0">
              <a:solidFill>
                <a:srgbClr val="990000"/>
              </a:solidFill>
              <a:effectLst>
                <a:outerShdw blurRad="38100" dist="38100" dir="2700000" algn="tl">
                  <a:srgbClr val="000000">
                    <a:alpha val="43137"/>
                  </a:srgbClr>
                </a:outerShdw>
              </a:effectLst>
              <a:latin typeface="Tahoma" pitchFamily="34" charset="0"/>
              <a:cs typeface="Tahoma" pitchFamily="34" charset="0"/>
            </a:endParaRPr>
          </a:p>
        </p:txBody>
      </p:sp>
      <p:sp>
        <p:nvSpPr>
          <p:cNvPr id="147459" name="Rectangle 3"/>
          <p:cNvSpPr>
            <a:spLocks noGrp="1" noChangeArrowheads="1"/>
          </p:cNvSpPr>
          <p:nvPr>
            <p:ph type="body" idx="1"/>
          </p:nvPr>
        </p:nvSpPr>
        <p:spPr>
          <a:xfrm>
            <a:off x="304800" y="1066800"/>
            <a:ext cx="8839200" cy="5791200"/>
          </a:xfrm>
        </p:spPr>
        <p:txBody>
          <a:bodyPr/>
          <a:lstStyle/>
          <a:p>
            <a:pPr>
              <a:buClr>
                <a:srgbClr val="FF0000"/>
              </a:buClr>
            </a:pPr>
            <a:r>
              <a:rPr lang="en-US" sz="2800" b="1" dirty="0" smtClean="0">
                <a:solidFill>
                  <a:srgbClr val="0000FF"/>
                </a:solidFill>
                <a:effectLst>
                  <a:outerShdw blurRad="38100" dist="38100" dir="2700000" algn="tl">
                    <a:srgbClr val="000000">
                      <a:alpha val="43137"/>
                    </a:srgbClr>
                  </a:outerShdw>
                </a:effectLst>
              </a:rPr>
              <a:t>Invocation</a:t>
            </a:r>
          </a:p>
          <a:p>
            <a:pPr lvl="1">
              <a:buClr>
                <a:srgbClr val="FF0000"/>
              </a:buClr>
            </a:pPr>
            <a:r>
              <a:rPr lang="en-US" sz="2000" b="1" dirty="0" smtClean="0">
                <a:solidFill>
                  <a:schemeClr val="bg1"/>
                </a:solidFill>
                <a:effectLst>
                  <a:outerShdw blurRad="38100" dist="38100" dir="2700000" algn="tl">
                    <a:srgbClr val="000000">
                      <a:alpha val="43137"/>
                    </a:srgbClr>
                  </a:outerShdw>
                </a:effectLst>
              </a:rPr>
              <a:t>How long, O LORD? Will You forget me forever? How long will You hide Your face from me?</a:t>
            </a:r>
          </a:p>
          <a:p>
            <a:pPr>
              <a:buClr>
                <a:srgbClr val="FF0000"/>
              </a:buClr>
            </a:pPr>
            <a:r>
              <a:rPr lang="en-US" sz="2800" b="1" dirty="0" smtClean="0">
                <a:solidFill>
                  <a:srgbClr val="0000FF"/>
                </a:solidFill>
                <a:effectLst>
                  <a:outerShdw blurRad="38100" dist="38100" dir="2700000" algn="tl">
                    <a:srgbClr val="000000">
                      <a:alpha val="43137"/>
                    </a:srgbClr>
                  </a:outerShdw>
                </a:effectLst>
              </a:rPr>
              <a:t>Complaint</a:t>
            </a:r>
          </a:p>
          <a:p>
            <a:pPr lvl="1">
              <a:buClr>
                <a:srgbClr val="FF0000"/>
              </a:buClr>
            </a:pPr>
            <a:r>
              <a:rPr lang="en-US" sz="2000" b="1" dirty="0" smtClean="0">
                <a:solidFill>
                  <a:schemeClr val="bg1"/>
                </a:solidFill>
                <a:effectLst>
                  <a:outerShdw blurRad="38100" dist="38100" dir="2700000" algn="tl">
                    <a:srgbClr val="000000">
                      <a:alpha val="43137"/>
                    </a:srgbClr>
                  </a:outerShdw>
                </a:effectLst>
              </a:rPr>
              <a:t>How long shall I take counsel in my soul, Having sorrow in my heart daily? How long will my enemy be exalted over me?</a:t>
            </a:r>
          </a:p>
          <a:p>
            <a:pPr>
              <a:buClr>
                <a:srgbClr val="FF0000"/>
              </a:buClr>
            </a:pPr>
            <a:r>
              <a:rPr lang="en-US" sz="2800" b="1" dirty="0" smtClean="0">
                <a:solidFill>
                  <a:srgbClr val="0000FF"/>
                </a:solidFill>
                <a:effectLst>
                  <a:outerShdw blurRad="38100" dist="38100" dir="2700000" algn="tl">
                    <a:srgbClr val="000000">
                      <a:alpha val="43137"/>
                    </a:srgbClr>
                  </a:outerShdw>
                </a:effectLst>
              </a:rPr>
              <a:t>Petition</a:t>
            </a:r>
          </a:p>
          <a:p>
            <a:pPr lvl="1">
              <a:buClr>
                <a:srgbClr val="FF0000"/>
              </a:buClr>
            </a:pPr>
            <a:r>
              <a:rPr lang="en-US" sz="2000" b="1" dirty="0" smtClean="0">
                <a:solidFill>
                  <a:schemeClr val="bg1"/>
                </a:solidFill>
                <a:effectLst>
                  <a:outerShdw blurRad="38100" dist="38100" dir="2700000" algn="tl">
                    <a:srgbClr val="000000">
                      <a:alpha val="43137"/>
                    </a:srgbClr>
                  </a:outerShdw>
                </a:effectLst>
              </a:rPr>
              <a:t>Consider and hear me, O LORD my God; Enlighten my eyes, Lest I sleep the sleep of death;  lest my enemy say, "I have prevailed against him"; Lest those who trouble me rejoice when I am moved.</a:t>
            </a:r>
          </a:p>
          <a:p>
            <a:pPr>
              <a:buClr>
                <a:srgbClr val="FF0000"/>
              </a:buClr>
            </a:pPr>
            <a:r>
              <a:rPr lang="en-US" sz="2800" b="1" dirty="0" smtClean="0">
                <a:solidFill>
                  <a:srgbClr val="0000FF"/>
                </a:solidFill>
                <a:effectLst>
                  <a:outerShdw blurRad="38100" dist="38100" dir="2700000" algn="tl">
                    <a:srgbClr val="000000">
                      <a:alpha val="43137"/>
                    </a:srgbClr>
                  </a:outerShdw>
                </a:effectLst>
              </a:rPr>
              <a:t>Conclusion</a:t>
            </a:r>
          </a:p>
          <a:p>
            <a:pPr lvl="1">
              <a:buClr>
                <a:srgbClr val="FF0000"/>
              </a:buClr>
            </a:pPr>
            <a:r>
              <a:rPr lang="en-US" sz="2000" b="1" dirty="0" smtClean="0">
                <a:solidFill>
                  <a:schemeClr val="bg1"/>
                </a:solidFill>
                <a:effectLst>
                  <a:outerShdw blurRad="38100" dist="38100" dir="2700000" algn="tl">
                    <a:srgbClr val="000000">
                      <a:alpha val="43137"/>
                    </a:srgbClr>
                  </a:outerShdw>
                </a:effectLst>
              </a:rPr>
              <a:t>But I have trusted in Your mercy; My heart shall rejoice in Your salvation.</a:t>
            </a:r>
            <a:r>
              <a:rPr lang="en-US" sz="2000" b="1" baseline="30000" dirty="0" smtClean="0">
                <a:solidFill>
                  <a:schemeClr val="bg1"/>
                </a:solidFill>
                <a:effectLst>
                  <a:outerShdw blurRad="38100" dist="38100" dir="2700000" algn="tl">
                    <a:srgbClr val="000000">
                      <a:alpha val="43137"/>
                    </a:srgbClr>
                  </a:outerShdw>
                </a:effectLst>
              </a:rPr>
              <a:t> </a:t>
            </a:r>
            <a:r>
              <a:rPr lang="en-US" sz="2000" b="1" dirty="0" smtClean="0">
                <a:solidFill>
                  <a:schemeClr val="bg1"/>
                </a:solidFill>
                <a:effectLst>
                  <a:outerShdw blurRad="38100" dist="38100" dir="2700000" algn="tl">
                    <a:srgbClr val="000000">
                      <a:alpha val="43137"/>
                    </a:srgbClr>
                  </a:outerShdw>
                </a:effectLst>
              </a:rPr>
              <a:t>I will sing to the LORD, Because He has dealt bountifully with me.</a:t>
            </a:r>
          </a:p>
          <a:p>
            <a:pPr lvl="1">
              <a:buClr>
                <a:srgbClr val="FF0000"/>
              </a:buClr>
            </a:pPr>
            <a:endParaRPr lang="en-US" sz="2000" b="1" dirty="0" smtClean="0">
              <a:solidFill>
                <a:srgbClr val="0000FF"/>
              </a:solidFill>
              <a:effectLst>
                <a:outerShdw blurRad="38100" dist="38100" dir="2700000" algn="tl">
                  <a:srgbClr val="000000">
                    <a:alpha val="43137"/>
                  </a:srgbClr>
                </a:outerShdw>
              </a:effectLst>
            </a:endParaRPr>
          </a:p>
          <a:p>
            <a:pPr>
              <a:buClr>
                <a:srgbClr val="FF0000"/>
              </a:buClr>
            </a:pPr>
            <a:endParaRPr lang="en-US" sz="2800" b="1" dirty="0">
              <a:solidFill>
                <a:srgbClr val="0000FF"/>
              </a:solidFill>
              <a:effectLst>
                <a:outerShdw blurRad="38100" dist="38100" dir="2700000" algn="tl">
                  <a:srgbClr val="000000">
                    <a:alpha val="43137"/>
                  </a:srgbClr>
                </a:outerShdw>
              </a:effectLst>
            </a:endParaRPr>
          </a:p>
        </p:txBody>
      </p:sp>
      <p:sp>
        <p:nvSpPr>
          <p:cNvPr id="5" name="TextBox 4"/>
          <p:cNvSpPr txBox="1"/>
          <p:nvPr/>
        </p:nvSpPr>
        <p:spPr>
          <a:xfrm>
            <a:off x="6248400" y="6248400"/>
            <a:ext cx="1571264" cy="523220"/>
          </a:xfrm>
          <a:prstGeom prst="rect">
            <a:avLst/>
          </a:prstGeom>
          <a:noFill/>
        </p:spPr>
        <p:txBody>
          <a:bodyPr wrap="none" rtlCol="0">
            <a:spAutoFit/>
          </a:bodyPr>
          <a:lstStyle/>
          <a:p>
            <a:r>
              <a:rPr lang="en-US" sz="2800" b="1" i="1" dirty="0" smtClean="0">
                <a:solidFill>
                  <a:srgbClr val="008000"/>
                </a:solidFill>
                <a:effectLst>
                  <a:outerShdw blurRad="38100" dist="38100" dir="2700000" algn="tl">
                    <a:srgbClr val="000000">
                      <a:alpha val="43137"/>
                    </a:srgbClr>
                  </a:outerShdw>
                </a:effectLst>
              </a:rPr>
              <a:t>Psalm 13</a:t>
            </a:r>
            <a:endParaRPr lang="en-US" sz="2800" b="1" i="1" dirty="0">
              <a:solidFill>
                <a:srgbClr val="008000"/>
              </a:solidFill>
              <a:effectLst>
                <a:outerShdw blurRad="38100" dist="38100" dir="2700000" algn="tl">
                  <a:srgbClr val="000000">
                    <a:alpha val="43137"/>
                  </a:srgbClr>
                </a:outerShdw>
              </a:effectLst>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1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147459">
                                            <p:txEl>
                                              <p:pRg st="1" end="1"/>
                                            </p:txEl>
                                          </p:spTgt>
                                        </p:tgtEl>
                                        <p:attrNameLst>
                                          <p:attrName>style.visibility</p:attrName>
                                        </p:attrNameLst>
                                      </p:cBhvr>
                                      <p:to>
                                        <p:strVal val="visible"/>
                                      </p:to>
                                    </p:set>
                                    <p:animEffect transition="in" filter="wipe(left)">
                                      <p:cBhvr>
                                        <p:cTn id="12" dur="500"/>
                                        <p:tgtEl>
                                          <p:spTgt spid="14745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147459">
                                            <p:txEl>
                                              <p:pRg st="3" end="3"/>
                                            </p:txEl>
                                          </p:spTgt>
                                        </p:tgtEl>
                                        <p:attrNameLst>
                                          <p:attrName>style.visibility</p:attrName>
                                        </p:attrNameLst>
                                      </p:cBhvr>
                                      <p:to>
                                        <p:strVal val="visible"/>
                                      </p:to>
                                    </p:set>
                                    <p:animEffect transition="in" filter="wipe(left)">
                                      <p:cBhvr>
                                        <p:cTn id="17" dur="500"/>
                                        <p:tgtEl>
                                          <p:spTgt spid="147459">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147459">
                                            <p:txEl>
                                              <p:pRg st="5" end="5"/>
                                            </p:txEl>
                                          </p:spTgt>
                                        </p:tgtEl>
                                        <p:attrNameLst>
                                          <p:attrName>style.visibility</p:attrName>
                                        </p:attrNameLst>
                                      </p:cBhvr>
                                      <p:to>
                                        <p:strVal val="visible"/>
                                      </p:to>
                                    </p:set>
                                    <p:animEffect transition="in" filter="wipe(left)">
                                      <p:cBhvr>
                                        <p:cTn id="22" dur="500"/>
                                        <p:tgtEl>
                                          <p:spTgt spid="147459">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147459">
                                            <p:txEl>
                                              <p:pRg st="7" end="7"/>
                                            </p:txEl>
                                          </p:spTgt>
                                        </p:tgtEl>
                                        <p:attrNameLst>
                                          <p:attrName>style.visibility</p:attrName>
                                        </p:attrNameLst>
                                      </p:cBhvr>
                                      <p:to>
                                        <p:strVal val="visible"/>
                                      </p:to>
                                    </p:set>
                                    <p:animEffect transition="in" filter="wipe(left)">
                                      <p:cBhvr>
                                        <p:cTn id="27" dur="500"/>
                                        <p:tgtEl>
                                          <p:spTgt spid="14745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http://tgcministry.net/images/White-Tailed%20Deer%20Drinking.jpg"/>
          <p:cNvPicPr>
            <a:picLocks noChangeAspect="1" noChangeArrowheads="1"/>
          </p:cNvPicPr>
          <p:nvPr/>
        </p:nvPicPr>
        <p:blipFill>
          <a:blip r:embed="rId2"/>
          <a:srcRect r="4110"/>
          <a:stretch>
            <a:fillRect/>
          </a:stretch>
        </p:blipFill>
        <p:spPr bwMode="auto">
          <a:xfrm>
            <a:off x="0" y="0"/>
            <a:ext cx="2286000" cy="1600200"/>
          </a:xfrm>
          <a:prstGeom prst="rect">
            <a:avLst/>
          </a:prstGeom>
          <a:noFill/>
        </p:spPr>
      </p:pic>
      <p:pic>
        <p:nvPicPr>
          <p:cNvPr id="165890" name="Picture 2" descr="Man with head in hands">
            <a:hlinkClick r:id="rId3"/>
          </p:cNvPr>
          <p:cNvPicPr>
            <a:picLocks noChangeAspect="1" noChangeArrowheads="1"/>
          </p:cNvPicPr>
          <p:nvPr/>
        </p:nvPicPr>
        <p:blipFill>
          <a:blip r:embed="rId4"/>
          <a:srcRect/>
          <a:stretch>
            <a:fillRect/>
          </a:stretch>
        </p:blipFill>
        <p:spPr bwMode="auto">
          <a:xfrm>
            <a:off x="6858000" y="0"/>
            <a:ext cx="2286000" cy="1765935"/>
          </a:xfrm>
          <a:prstGeom prst="rect">
            <a:avLst/>
          </a:prstGeom>
          <a:noFill/>
        </p:spPr>
      </p:pic>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077200" cy="1219200"/>
          </a:xfrm>
          <a:noFill/>
          <a:effectLst>
            <a:softEdge rad="127000"/>
          </a:effectLst>
        </p:spPr>
        <p:txBody>
          <a:bodyPr/>
          <a:lstStyle/>
          <a:p>
            <a:r>
              <a:rPr lang="en-US" sz="4800" b="1" dirty="0" smtClean="0">
                <a:solidFill>
                  <a:srgbClr val="990000"/>
                </a:solidFill>
                <a:effectLst>
                  <a:outerShdw blurRad="38100" dist="38100" dir="2700000" algn="tl">
                    <a:srgbClr val="000000">
                      <a:alpha val="43137"/>
                    </a:srgbClr>
                  </a:outerShdw>
                </a:effectLst>
                <a:latin typeface="Tahoma" pitchFamily="34" charset="0"/>
                <a:cs typeface="Tahoma" pitchFamily="34" charset="0"/>
              </a:rPr>
              <a:t> Bold Language!</a:t>
            </a:r>
            <a:endParaRPr lang="en-US" sz="4800" b="1" dirty="0">
              <a:solidFill>
                <a:srgbClr val="990000"/>
              </a:solidFill>
              <a:effectLst>
                <a:outerShdw blurRad="38100" dist="38100" dir="2700000" algn="tl">
                  <a:srgbClr val="000000">
                    <a:alpha val="43137"/>
                  </a:srgbClr>
                </a:outerShdw>
              </a:effectLst>
              <a:latin typeface="Tahoma" pitchFamily="34" charset="0"/>
              <a:cs typeface="Tahoma" pitchFamily="34" charset="0"/>
            </a:endParaRPr>
          </a:p>
        </p:txBody>
      </p:sp>
      <p:sp>
        <p:nvSpPr>
          <p:cNvPr id="11" name="Rounded Rectangle 10"/>
          <p:cNvSpPr/>
          <p:nvPr/>
        </p:nvSpPr>
        <p:spPr bwMode="auto">
          <a:xfrm>
            <a:off x="457200" y="1600200"/>
            <a:ext cx="8001000" cy="1143000"/>
          </a:xfrm>
          <a:prstGeom prst="roundRect">
            <a:avLst/>
          </a:prstGeom>
          <a:solidFill>
            <a:srgbClr val="FFFF00"/>
          </a:solidFill>
          <a:ln w="9525" cap="flat" cmpd="sng" algn="ctr">
            <a:solidFill>
              <a:schemeClr val="tx1"/>
            </a:solidFill>
            <a:prstDash val="solid"/>
            <a:round/>
            <a:headEnd type="none" w="med" len="med"/>
            <a:tailEnd type="none" w="med" len="med"/>
          </a:ln>
          <a:effectLst>
            <a:glow rad="228600">
              <a:schemeClr val="accent6">
                <a:satMod val="175000"/>
                <a:alpha val="40000"/>
              </a:schemeClr>
            </a:glow>
          </a:effectLst>
        </p:spPr>
        <p:txBody>
          <a:bodyPr vert="horz" wrap="square" lIns="91440" tIns="45720" rIns="91440" bIns="45720" numCol="1" rtlCol="0" anchor="t" anchorCtr="0" compatLnSpc="1">
            <a:prstTxWarp prst="textNoShape">
              <a:avLst/>
            </a:prstTxWarp>
          </a:bodyPr>
          <a:lstStyle/>
          <a:p>
            <a:pPr marL="0" lvl="2" algn="ctr"/>
            <a:r>
              <a:rPr lang="en-US" sz="28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“Why do You stand afar off, O Lord? Why do You hide in times of trouble?” (10:1)</a:t>
            </a:r>
          </a:p>
          <a:p>
            <a:pPr marL="0" lvl="2" algn="ctr"/>
            <a:endParaRPr kumimoji="0" lang="en-US" sz="2800" b="1" i="0" u="none" strike="noStrike" cap="none" normalizeH="0" baseline="0" dirty="0" smtClean="0">
              <a:ln>
                <a:noFill/>
              </a:ln>
              <a:solidFill>
                <a:schemeClr val="bg1"/>
              </a:solidFill>
              <a:effectLst>
                <a:outerShdw blurRad="38100" dist="38100" dir="2700000" algn="tl">
                  <a:srgbClr val="000000">
                    <a:alpha val="43137"/>
                  </a:srgbClr>
                </a:outerShdw>
              </a:effectLst>
              <a:latin typeface="Arial" pitchFamily="34" charset="0"/>
              <a:cs typeface="Arial" pitchFamily="34" charset="0"/>
            </a:endParaRPr>
          </a:p>
        </p:txBody>
      </p:sp>
      <p:sp>
        <p:nvSpPr>
          <p:cNvPr id="14" name="Rounded Rectangle 13"/>
          <p:cNvSpPr/>
          <p:nvPr/>
        </p:nvSpPr>
        <p:spPr bwMode="auto">
          <a:xfrm>
            <a:off x="457200" y="3276600"/>
            <a:ext cx="8001000" cy="1600200"/>
          </a:xfrm>
          <a:prstGeom prst="roundRect">
            <a:avLst/>
          </a:prstGeom>
          <a:solidFill>
            <a:srgbClr val="FFFF00"/>
          </a:solidFill>
          <a:ln w="9525" cap="flat" cmpd="sng" algn="ctr">
            <a:solidFill>
              <a:schemeClr val="tx1"/>
            </a:solidFill>
            <a:prstDash val="solid"/>
            <a:round/>
            <a:headEnd type="none" w="med" len="med"/>
            <a:tailEnd type="none" w="med" len="med"/>
          </a:ln>
          <a:effectLst>
            <a:glow rad="228600">
              <a:schemeClr val="accent6">
                <a:satMod val="175000"/>
                <a:alpha val="40000"/>
              </a:schemeClr>
            </a:glow>
          </a:effectLst>
        </p:spPr>
        <p:txBody>
          <a:bodyPr vert="horz" wrap="square" lIns="91440" tIns="45720" rIns="91440" bIns="45720" numCol="1" rtlCol="0" anchor="t" anchorCtr="0" compatLnSpc="1">
            <a:prstTxWarp prst="textNoShape">
              <a:avLst/>
            </a:prstTxWarp>
          </a:bodyPr>
          <a:lstStyle/>
          <a:p>
            <a:pPr marL="0" lvl="2" algn="ctr"/>
            <a:r>
              <a:rPr lang="en-US" sz="28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“How long, O LORD? Will You forget me forever? How long will You hide Your face from me?”  (13:1)</a:t>
            </a:r>
          </a:p>
          <a:p>
            <a:pPr marL="0" lvl="2" algn="ctr"/>
            <a:endParaRPr kumimoji="0" lang="en-US" sz="2800" b="1" i="0" u="none" strike="noStrike" cap="none" normalizeH="0" baseline="0" dirty="0" smtClean="0">
              <a:ln>
                <a:noFill/>
              </a:ln>
              <a:solidFill>
                <a:schemeClr val="bg1"/>
              </a:solidFill>
              <a:effectLst>
                <a:outerShdw blurRad="38100" dist="38100" dir="2700000" algn="tl">
                  <a:srgbClr val="000000">
                    <a:alpha val="43137"/>
                  </a:srgbClr>
                </a:outerShdw>
              </a:effectLst>
              <a:latin typeface="Arial" pitchFamily="34" charset="0"/>
              <a:cs typeface="Arial" pitchFamily="34" charset="0"/>
            </a:endParaRPr>
          </a:p>
        </p:txBody>
      </p:sp>
      <p:sp>
        <p:nvSpPr>
          <p:cNvPr id="15" name="Rounded Rectangle 14"/>
          <p:cNvSpPr/>
          <p:nvPr/>
        </p:nvSpPr>
        <p:spPr bwMode="auto">
          <a:xfrm>
            <a:off x="457200" y="5410200"/>
            <a:ext cx="8001000" cy="1219200"/>
          </a:xfrm>
          <a:prstGeom prst="roundRect">
            <a:avLst/>
          </a:prstGeom>
          <a:solidFill>
            <a:srgbClr val="FFFF00"/>
          </a:solidFill>
          <a:ln w="9525" cap="flat" cmpd="sng" algn="ctr">
            <a:solidFill>
              <a:schemeClr val="tx1"/>
            </a:solidFill>
            <a:prstDash val="solid"/>
            <a:round/>
            <a:headEnd type="none" w="med" len="med"/>
            <a:tailEnd type="none" w="med" len="med"/>
          </a:ln>
          <a:effectLst>
            <a:glow rad="228600">
              <a:schemeClr val="accent6">
                <a:satMod val="175000"/>
                <a:alpha val="40000"/>
              </a:schemeClr>
            </a:glow>
          </a:effectLst>
        </p:spPr>
        <p:txBody>
          <a:bodyPr vert="horz" wrap="square" lIns="91440" tIns="45720" rIns="91440" bIns="45720" numCol="1" rtlCol="0" anchor="t" anchorCtr="0" compatLnSpc="1">
            <a:prstTxWarp prst="textNoShape">
              <a:avLst/>
            </a:prstTxWarp>
          </a:bodyPr>
          <a:lstStyle/>
          <a:p>
            <a:pPr marL="0" lvl="2" algn="ctr"/>
            <a:r>
              <a:rPr lang="en-US" sz="28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“For You are the God of my strength; why do You cast me off?”  (43:2)</a:t>
            </a:r>
          </a:p>
          <a:p>
            <a:pPr marL="0" lvl="2" algn="ctr"/>
            <a:endParaRPr kumimoji="0" lang="en-US" sz="2800" b="1" i="0" u="none" strike="noStrike" cap="none" normalizeH="0" baseline="0" dirty="0" smtClean="0">
              <a:ln>
                <a:noFill/>
              </a:ln>
              <a:solidFill>
                <a:schemeClr val="bg1"/>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anim calcmode="lin" valueType="num">
                                      <p:cBhvr>
                                        <p:cTn id="8" dur="1000" fill="hold"/>
                                        <p:tgtEl>
                                          <p:spTgt spid="11"/>
                                        </p:tgtEl>
                                        <p:attrNameLst>
                                          <p:attrName>ppt_x</p:attrName>
                                        </p:attrNameLst>
                                      </p:cBhvr>
                                      <p:tavLst>
                                        <p:tav tm="0">
                                          <p:val>
                                            <p:strVal val="#ppt_x"/>
                                          </p:val>
                                        </p:tav>
                                        <p:tav tm="100000">
                                          <p:val>
                                            <p:strVal val="#ppt_x"/>
                                          </p:val>
                                        </p:tav>
                                      </p:tavLst>
                                    </p:anim>
                                    <p:anim calcmode="lin" valueType="num">
                                      <p:cBhvr>
                                        <p:cTn id="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14"/>
                                        </p:tgtEl>
                                        <p:attrNameLst>
                                          <p:attrName>style.visibility</p:attrName>
                                        </p:attrNameLst>
                                      </p:cBhvr>
                                      <p:to>
                                        <p:strVal val="visible"/>
                                      </p:to>
                                    </p:set>
                                    <p:animEffect transition="in" filter="fade">
                                      <p:cBhvr>
                                        <p:cTn id="14" dur="1000"/>
                                        <p:tgtEl>
                                          <p:spTgt spid="14"/>
                                        </p:tgtEl>
                                      </p:cBhvr>
                                    </p:animEffect>
                                    <p:anim calcmode="lin" valueType="num">
                                      <p:cBhvr>
                                        <p:cTn id="15" dur="1000" fill="hold"/>
                                        <p:tgtEl>
                                          <p:spTgt spid="14"/>
                                        </p:tgtEl>
                                        <p:attrNameLst>
                                          <p:attrName>ppt_x</p:attrName>
                                        </p:attrNameLst>
                                      </p:cBhvr>
                                      <p:tavLst>
                                        <p:tav tm="0">
                                          <p:val>
                                            <p:strVal val="#ppt_x"/>
                                          </p:val>
                                        </p:tav>
                                        <p:tav tm="100000">
                                          <p:val>
                                            <p:strVal val="#ppt_x"/>
                                          </p:val>
                                        </p:tav>
                                      </p:tavLst>
                                    </p:anim>
                                    <p:anim calcmode="lin" valueType="num">
                                      <p:cBhvr>
                                        <p:cTn id="16"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animEffect transition="in" filter="fade">
                                      <p:cBhvr>
                                        <p:cTn id="21" dur="1000"/>
                                        <p:tgtEl>
                                          <p:spTgt spid="15"/>
                                        </p:tgtEl>
                                      </p:cBhvr>
                                    </p:animEffect>
                                    <p:anim calcmode="lin" valueType="num">
                                      <p:cBhvr>
                                        <p:cTn id="22" dur="1000" fill="hold"/>
                                        <p:tgtEl>
                                          <p:spTgt spid="15"/>
                                        </p:tgtEl>
                                        <p:attrNameLst>
                                          <p:attrName>ppt_x</p:attrName>
                                        </p:attrNameLst>
                                      </p:cBhvr>
                                      <p:tavLst>
                                        <p:tav tm="0">
                                          <p:val>
                                            <p:strVal val="#ppt_x"/>
                                          </p:val>
                                        </p:tav>
                                        <p:tav tm="100000">
                                          <p:val>
                                            <p:strVal val="#ppt_x"/>
                                          </p:val>
                                        </p:tav>
                                      </p:tavLst>
                                    </p:anim>
                                    <p:anim calcmode="lin" valueType="num">
                                      <p:cBhvr>
                                        <p:cTn id="23" dur="1000" fill="hold"/>
                                        <p:tgtEl>
                                          <p:spTgt spid="15"/>
                                        </p:tgtEl>
                                        <p:attrNameLst>
                                          <p:attrName>ppt_y</p:attrName>
                                        </p:attrNameLst>
                                      </p:cBhvr>
                                      <p:tavLst>
                                        <p:tav tm="0">
                                          <p:val>
                                            <p:strVal val="#ppt_y-.1"/>
                                          </p:val>
                                        </p:tav>
                                        <p:tav tm="100000">
                                          <p:val>
                                            <p:strVal val="#ppt_y"/>
                                          </p:val>
                                        </p:tav>
                                      </p:tavLst>
                                    </p:anim>
                                  </p:childTnLst>
                                </p:cTn>
                              </p:par>
                            </p:childTnLst>
                          </p:cTn>
                        </p:par>
                        <p:par>
                          <p:cTn id="24" fill="hold">
                            <p:stCondLst>
                              <p:cond delay="1000"/>
                            </p:stCondLst>
                            <p:childTnLst>
                              <p:par>
                                <p:cTn id="25" presetID="39" presetClass="entr" presetSubtype="0" accel="100000" fill="hold" grpId="0" nodeType="afterEffect">
                                  <p:stCondLst>
                                    <p:cond delay="0"/>
                                  </p:stCondLst>
                                  <p:childTnLst>
                                    <p:set>
                                      <p:cBhvr>
                                        <p:cTn id="26" dur="1" fill="hold">
                                          <p:stCondLst>
                                            <p:cond delay="0"/>
                                          </p:stCondLst>
                                        </p:cTn>
                                        <p:tgtEl>
                                          <p:spTgt spid="4"/>
                                        </p:tgtEl>
                                        <p:attrNameLst>
                                          <p:attrName>style.visibility</p:attrName>
                                        </p:attrNameLst>
                                      </p:cBhvr>
                                      <p:to>
                                        <p:strVal val="visible"/>
                                      </p:to>
                                    </p:set>
                                    <p:anim calcmode="lin" valueType="num">
                                      <p:cBhvr>
                                        <p:cTn id="27" dur="1000" fill="hold"/>
                                        <p:tgtEl>
                                          <p:spTgt spid="4"/>
                                        </p:tgtEl>
                                        <p:attrNameLst>
                                          <p:attrName>ppt_h</p:attrName>
                                        </p:attrNameLst>
                                      </p:cBhvr>
                                      <p:tavLst>
                                        <p:tav tm="0">
                                          <p:val>
                                            <p:strVal val="#ppt_h/20"/>
                                          </p:val>
                                        </p:tav>
                                        <p:tav tm="50000">
                                          <p:val>
                                            <p:strVal val="#ppt_h/20"/>
                                          </p:val>
                                        </p:tav>
                                        <p:tav tm="100000">
                                          <p:val>
                                            <p:strVal val="#ppt_h"/>
                                          </p:val>
                                        </p:tav>
                                      </p:tavLst>
                                    </p:anim>
                                    <p:anim calcmode="lin" valueType="num">
                                      <p:cBhvr>
                                        <p:cTn id="28" dur="1000" fill="hold"/>
                                        <p:tgtEl>
                                          <p:spTgt spid="4"/>
                                        </p:tgtEl>
                                        <p:attrNameLst>
                                          <p:attrName>ppt_w</p:attrName>
                                        </p:attrNameLst>
                                      </p:cBhvr>
                                      <p:tavLst>
                                        <p:tav tm="0">
                                          <p:val>
                                            <p:strVal val="#ppt_w+.3"/>
                                          </p:val>
                                        </p:tav>
                                        <p:tav tm="50000">
                                          <p:val>
                                            <p:strVal val="#ppt_w+.3"/>
                                          </p:val>
                                        </p:tav>
                                        <p:tav tm="100000">
                                          <p:val>
                                            <p:strVal val="#ppt_w"/>
                                          </p:val>
                                        </p:tav>
                                      </p:tavLst>
                                    </p:anim>
                                    <p:anim calcmode="lin" valueType="num">
                                      <p:cBhvr>
                                        <p:cTn id="29" dur="1000" fill="hold"/>
                                        <p:tgtEl>
                                          <p:spTgt spid="4"/>
                                        </p:tgtEl>
                                        <p:attrNameLst>
                                          <p:attrName>ppt_x</p:attrName>
                                        </p:attrNameLst>
                                      </p:cBhvr>
                                      <p:tavLst>
                                        <p:tav tm="0">
                                          <p:val>
                                            <p:strVal val="#ppt_x-.3"/>
                                          </p:val>
                                        </p:tav>
                                        <p:tav tm="50000">
                                          <p:val>
                                            <p:strVal val="#ppt_x"/>
                                          </p:val>
                                        </p:tav>
                                        <p:tav tm="100000">
                                          <p:val>
                                            <p:strVal val="#ppt_x"/>
                                          </p:val>
                                        </p:tav>
                                      </p:tavLst>
                                    </p:anim>
                                    <p:anim calcmode="lin" valueType="num">
                                      <p:cBhvr>
                                        <p:cTn id="30" dur="10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1" grpId="0" animBg="1"/>
      <p:bldP spid="14" grpId="0" animBg="1"/>
      <p:bldP spid="1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077200" cy="1219200"/>
          </a:xfrm>
          <a:noFill/>
          <a:effectLst>
            <a:softEdge rad="127000"/>
          </a:effectLst>
        </p:spPr>
        <p:txBody>
          <a:bodyPr/>
          <a:lstStyle/>
          <a:p>
            <a:r>
              <a:rPr lang="en-US" sz="4800" b="1" dirty="0" smtClean="0">
                <a:solidFill>
                  <a:srgbClr val="990000"/>
                </a:solidFill>
                <a:effectLst>
                  <a:outerShdw blurRad="38100" dist="38100" dir="2700000" algn="tl">
                    <a:srgbClr val="000000">
                      <a:alpha val="43137"/>
                    </a:srgbClr>
                  </a:outerShdw>
                </a:effectLst>
                <a:latin typeface="Tahoma" pitchFamily="34" charset="0"/>
                <a:cs typeface="Tahoma" pitchFamily="34" charset="0"/>
              </a:rPr>
              <a:t> Bold Language!</a:t>
            </a:r>
            <a:endParaRPr lang="en-US" sz="4800" b="1" dirty="0">
              <a:solidFill>
                <a:srgbClr val="990000"/>
              </a:solidFill>
              <a:effectLst>
                <a:outerShdw blurRad="38100" dist="38100" dir="2700000" algn="tl">
                  <a:srgbClr val="000000">
                    <a:alpha val="43137"/>
                  </a:srgbClr>
                </a:outerShdw>
              </a:effectLst>
              <a:latin typeface="Tahoma" pitchFamily="34" charset="0"/>
              <a:cs typeface="Tahoma" pitchFamily="34" charset="0"/>
            </a:endParaRPr>
          </a:p>
        </p:txBody>
      </p:sp>
      <p:sp>
        <p:nvSpPr>
          <p:cNvPr id="11" name="Rounded Rectangle 10"/>
          <p:cNvSpPr/>
          <p:nvPr/>
        </p:nvSpPr>
        <p:spPr bwMode="auto">
          <a:xfrm>
            <a:off x="457200" y="1371600"/>
            <a:ext cx="8001000" cy="2438400"/>
          </a:xfrm>
          <a:prstGeom prst="roundRect">
            <a:avLst/>
          </a:prstGeom>
          <a:solidFill>
            <a:srgbClr val="FFFF00"/>
          </a:solidFill>
          <a:ln w="9525" cap="flat" cmpd="sng" algn="ctr">
            <a:solidFill>
              <a:schemeClr val="tx1"/>
            </a:solidFill>
            <a:prstDash val="solid"/>
            <a:round/>
            <a:headEnd type="none" w="med" len="med"/>
            <a:tailEnd type="none" w="med" len="med"/>
          </a:ln>
          <a:effectLst>
            <a:glow rad="228600">
              <a:schemeClr val="accent6">
                <a:satMod val="175000"/>
                <a:alpha val="40000"/>
              </a:schemeClr>
            </a:glow>
          </a:effectLst>
        </p:spPr>
        <p:txBody>
          <a:bodyPr vert="horz" wrap="square" lIns="91440" tIns="45720" rIns="91440" bIns="45720" numCol="1" rtlCol="0" anchor="t" anchorCtr="0" compatLnSpc="1">
            <a:prstTxWarp prst="textNoShape">
              <a:avLst/>
            </a:prstTxWarp>
          </a:bodyPr>
          <a:lstStyle/>
          <a:p>
            <a:pPr marL="0" lvl="2" algn="ctr"/>
            <a:r>
              <a:rPr lang="en-US" sz="28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“My God, My God, why have You forsaken Me? Why are You so far from helping Me, and from the words of My groaning? O My God, I cry in the daytime, but You do not hear;”  (22:1-2a)</a:t>
            </a:r>
          </a:p>
          <a:p>
            <a:pPr marL="0" lvl="2" algn="ctr"/>
            <a:endParaRPr kumimoji="0" lang="en-US" sz="2800" b="1" i="0" u="none" strike="noStrike" cap="none" normalizeH="0" baseline="0" dirty="0" smtClean="0">
              <a:ln>
                <a:noFill/>
              </a:ln>
              <a:solidFill>
                <a:schemeClr val="bg1"/>
              </a:solidFill>
              <a:effectLst>
                <a:outerShdw blurRad="38100" dist="38100" dir="2700000" algn="tl">
                  <a:srgbClr val="000000">
                    <a:alpha val="43137"/>
                  </a:srgbClr>
                </a:outerShdw>
              </a:effectLst>
              <a:latin typeface="Arial" pitchFamily="34" charset="0"/>
              <a:cs typeface="Arial" pitchFamily="34" charset="0"/>
            </a:endParaRPr>
          </a:p>
        </p:txBody>
      </p:sp>
      <p:sp>
        <p:nvSpPr>
          <p:cNvPr id="14" name="Rounded Rectangle 13"/>
          <p:cNvSpPr/>
          <p:nvPr/>
        </p:nvSpPr>
        <p:spPr bwMode="auto">
          <a:xfrm>
            <a:off x="457200" y="4419600"/>
            <a:ext cx="8001000" cy="2057400"/>
          </a:xfrm>
          <a:prstGeom prst="roundRect">
            <a:avLst/>
          </a:prstGeom>
          <a:solidFill>
            <a:srgbClr val="FFFF00"/>
          </a:solidFill>
          <a:ln w="9525" cap="flat" cmpd="sng" algn="ctr">
            <a:solidFill>
              <a:schemeClr val="tx1"/>
            </a:solidFill>
            <a:prstDash val="solid"/>
            <a:round/>
            <a:headEnd type="none" w="med" len="med"/>
            <a:tailEnd type="none" w="med" len="med"/>
          </a:ln>
          <a:effectLst>
            <a:glow rad="228600">
              <a:schemeClr val="accent6">
                <a:satMod val="175000"/>
                <a:alpha val="40000"/>
              </a:schemeClr>
            </a:glow>
          </a:effectLst>
        </p:spPr>
        <p:txBody>
          <a:bodyPr vert="horz" wrap="square" lIns="91440" tIns="45720" rIns="91440" bIns="45720" numCol="1" rtlCol="0" anchor="t" anchorCtr="0" compatLnSpc="1">
            <a:prstTxWarp prst="textNoShape">
              <a:avLst/>
            </a:prstTxWarp>
          </a:bodyPr>
          <a:lstStyle/>
          <a:p>
            <a:pPr marL="0" lvl="2" algn="ctr"/>
            <a:r>
              <a:rPr lang="en-US" sz="28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“O LORD, do not rebuke me in Your wrath, nor chasten me in Your hot displeasure! For Your arrows pierce me deeply, and Your hand presses me down.”  (38:1-2)</a:t>
            </a:r>
          </a:p>
          <a:p>
            <a:pPr marL="0" lvl="2" algn="ctr"/>
            <a:endParaRPr kumimoji="0" lang="en-US" sz="2800" b="1" i="0" u="none" strike="noStrike" cap="none" normalizeH="0" baseline="0" dirty="0" smtClean="0">
              <a:ln>
                <a:noFill/>
              </a:ln>
              <a:solidFill>
                <a:schemeClr val="bg1"/>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anim calcmode="lin" valueType="num">
                                      <p:cBhvr>
                                        <p:cTn id="8" dur="1000" fill="hold"/>
                                        <p:tgtEl>
                                          <p:spTgt spid="11"/>
                                        </p:tgtEl>
                                        <p:attrNameLst>
                                          <p:attrName>ppt_x</p:attrName>
                                        </p:attrNameLst>
                                      </p:cBhvr>
                                      <p:tavLst>
                                        <p:tav tm="0">
                                          <p:val>
                                            <p:strVal val="#ppt_x"/>
                                          </p:val>
                                        </p:tav>
                                        <p:tav tm="100000">
                                          <p:val>
                                            <p:strVal val="#ppt_x"/>
                                          </p:val>
                                        </p:tav>
                                      </p:tavLst>
                                    </p:anim>
                                    <p:anim calcmode="lin" valueType="num">
                                      <p:cBhvr>
                                        <p:cTn id="9" dur="1000" fill="hold"/>
                                        <p:tgtEl>
                                          <p:spTgt spid="11"/>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fade">
                                      <p:cBhvr>
                                        <p:cTn id="13" dur="1000"/>
                                        <p:tgtEl>
                                          <p:spTgt spid="14"/>
                                        </p:tgtEl>
                                      </p:cBhvr>
                                    </p:animEffect>
                                    <p:anim calcmode="lin" valueType="num">
                                      <p:cBhvr>
                                        <p:cTn id="14" dur="1000" fill="hold"/>
                                        <p:tgtEl>
                                          <p:spTgt spid="14"/>
                                        </p:tgtEl>
                                        <p:attrNameLst>
                                          <p:attrName>ppt_x</p:attrName>
                                        </p:attrNameLst>
                                      </p:cBhvr>
                                      <p:tavLst>
                                        <p:tav tm="0">
                                          <p:val>
                                            <p:strVal val="#ppt_x"/>
                                          </p:val>
                                        </p:tav>
                                        <p:tav tm="100000">
                                          <p:val>
                                            <p:strVal val="#ppt_x"/>
                                          </p:val>
                                        </p:tav>
                                      </p:tavLst>
                                    </p:anim>
                                    <p:anim calcmode="lin" valueType="num">
                                      <p:cBhvr>
                                        <p:cTn id="15"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
            <a:ext cx="7772400" cy="1143000"/>
          </a:xfrm>
        </p:spPr>
        <p:txBody>
          <a:bodyPr/>
          <a:lstStyle/>
          <a:p>
            <a:r>
              <a:rPr lang="en-US" b="1" dirty="0" smtClean="0">
                <a:solidFill>
                  <a:srgbClr val="0000FF"/>
                </a:solidFill>
                <a:effectLst>
                  <a:outerShdw blurRad="38100" dist="38100" dir="2700000" algn="tl">
                    <a:srgbClr val="000000">
                      <a:alpha val="43137"/>
                    </a:srgbClr>
                  </a:outerShdw>
                </a:effectLst>
              </a:rPr>
              <a:t>“Whiners Never Prosper”</a:t>
            </a:r>
            <a:endParaRPr lang="en-US" b="1" dirty="0">
              <a:solidFill>
                <a:srgbClr val="0000FF"/>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3048000" y="1447800"/>
            <a:ext cx="5943600" cy="4419600"/>
          </a:xfrm>
        </p:spPr>
        <p:txBody>
          <a:bodyPr/>
          <a:lstStyle/>
          <a:p>
            <a:pPr>
              <a:buClr>
                <a:schemeClr val="bg1"/>
              </a:buClr>
            </a:pPr>
            <a:r>
              <a:rPr lang="en-US" sz="2800" b="1" dirty="0" smtClean="0">
                <a:solidFill>
                  <a:srgbClr val="990000"/>
                </a:solidFill>
                <a:effectLst>
                  <a:outerShdw blurRad="38100" dist="38100" dir="2700000" algn="tl">
                    <a:srgbClr val="000000">
                      <a:alpha val="43137"/>
                    </a:srgbClr>
                  </a:outerShdw>
                </a:effectLst>
                <a:latin typeface="Tahoma" pitchFamily="34" charset="0"/>
                <a:cs typeface="Tahoma" pitchFamily="34" charset="0"/>
              </a:rPr>
              <a:t>Are the authors of the lament psalms just full of self-pity?</a:t>
            </a:r>
          </a:p>
          <a:p>
            <a:pPr lvl="1">
              <a:buClr>
                <a:schemeClr val="bg1"/>
              </a:buClr>
            </a:pPr>
            <a:r>
              <a:rPr lang="en-US" sz="2400" b="1" dirty="0" smtClean="0">
                <a:solidFill>
                  <a:srgbClr val="990000"/>
                </a:solidFill>
                <a:effectLst>
                  <a:outerShdw blurRad="38100" dist="38100" dir="2700000" algn="tl">
                    <a:srgbClr val="000000">
                      <a:alpha val="43137"/>
                    </a:srgbClr>
                  </a:outerShdw>
                </a:effectLst>
                <a:latin typeface="Tahoma" pitchFamily="34" charset="0"/>
                <a:cs typeface="Tahoma" pitchFamily="34" charset="0"/>
              </a:rPr>
              <a:t>Israelite complainers: </a:t>
            </a:r>
            <a:r>
              <a:rPr lang="en-US" sz="2400" b="1" dirty="0" smtClean="0">
                <a:solidFill>
                  <a:schemeClr val="bg1"/>
                </a:solidFill>
                <a:effectLst>
                  <a:outerShdw blurRad="38100" dist="38100" dir="2700000" algn="tl">
                    <a:srgbClr val="000000">
                      <a:alpha val="43137"/>
                    </a:srgbClr>
                  </a:outerShdw>
                </a:effectLst>
                <a:latin typeface="Tahoma" pitchFamily="34" charset="0"/>
                <a:cs typeface="Tahoma" pitchFamily="34" charset="0"/>
              </a:rPr>
              <a:t>“they tempted the Lord, saying, ‘Is the Lord among us or not?’” </a:t>
            </a:r>
            <a:r>
              <a:rPr lang="en-US" sz="2400" b="1" dirty="0" smtClean="0">
                <a:solidFill>
                  <a:srgbClr val="990000"/>
                </a:solidFill>
                <a:effectLst>
                  <a:outerShdw blurRad="38100" dist="38100" dir="2700000" algn="tl">
                    <a:srgbClr val="000000">
                      <a:alpha val="43137"/>
                    </a:srgbClr>
                  </a:outerShdw>
                </a:effectLst>
                <a:latin typeface="Tahoma" pitchFamily="34" charset="0"/>
                <a:cs typeface="Tahoma" pitchFamily="34" charset="0"/>
              </a:rPr>
              <a:t>(Ex. 17:7)</a:t>
            </a:r>
          </a:p>
          <a:p>
            <a:pPr lvl="1">
              <a:buClr>
                <a:schemeClr val="bg1"/>
              </a:buClr>
            </a:pPr>
            <a:r>
              <a:rPr lang="en-US" sz="2400" b="1" dirty="0" smtClean="0">
                <a:solidFill>
                  <a:srgbClr val="990000"/>
                </a:solidFill>
                <a:effectLst>
                  <a:outerShdw blurRad="38100" dist="38100" dir="2700000" algn="tl">
                    <a:srgbClr val="000000">
                      <a:alpha val="43137"/>
                    </a:srgbClr>
                  </a:outerShdw>
                </a:effectLst>
                <a:latin typeface="Tahoma" pitchFamily="34" charset="0"/>
                <a:cs typeface="Tahoma" pitchFamily="34" charset="0"/>
              </a:rPr>
              <a:t>A legitimate question</a:t>
            </a:r>
          </a:p>
          <a:p>
            <a:pPr>
              <a:buClr>
                <a:schemeClr val="bg1"/>
              </a:buClr>
            </a:pPr>
            <a:r>
              <a:rPr lang="en-US" sz="2800" b="1" dirty="0" smtClean="0">
                <a:solidFill>
                  <a:srgbClr val="990000"/>
                </a:solidFill>
                <a:effectLst>
                  <a:outerShdw blurRad="38100" dist="38100" dir="2700000" algn="tl">
                    <a:srgbClr val="000000">
                      <a:alpha val="43137"/>
                    </a:srgbClr>
                  </a:outerShdw>
                </a:effectLst>
                <a:latin typeface="Tahoma" pitchFamily="34" charset="0"/>
                <a:cs typeface="Tahoma" pitchFamily="34" charset="0"/>
              </a:rPr>
              <a:t>The lament psalms are emotional in nature</a:t>
            </a:r>
          </a:p>
          <a:p>
            <a:pPr>
              <a:buClr>
                <a:schemeClr val="bg1"/>
              </a:buClr>
            </a:pPr>
            <a:endParaRPr lang="en-US" sz="2800" b="1" dirty="0">
              <a:solidFill>
                <a:srgbClr val="990000"/>
              </a:solidFill>
              <a:effectLst>
                <a:outerShdw blurRad="38100" dist="38100" dir="2700000" algn="tl">
                  <a:srgbClr val="000000">
                    <a:alpha val="43137"/>
                  </a:srgbClr>
                </a:outerShdw>
              </a:effectLst>
              <a:latin typeface="Tahoma" pitchFamily="34" charset="0"/>
              <a:cs typeface="Tahoma" pitchFamily="34" charset="0"/>
            </a:endParaRPr>
          </a:p>
        </p:txBody>
      </p:sp>
      <p:pic>
        <p:nvPicPr>
          <p:cNvPr id="4" name="Picture 3" descr="Boy Crying 2.wmf"/>
          <p:cNvPicPr>
            <a:picLocks noChangeAspect="1"/>
          </p:cNvPicPr>
          <p:nvPr/>
        </p:nvPicPr>
        <p:blipFill>
          <a:blip r:embed="rId2"/>
          <a:stretch>
            <a:fillRect/>
          </a:stretch>
        </p:blipFill>
        <p:spPr>
          <a:xfrm>
            <a:off x="152400" y="1447800"/>
            <a:ext cx="2640594" cy="3735724"/>
          </a:xfrm>
          <a:prstGeom prst="rect">
            <a:avLst/>
          </a:prstGeom>
        </p:spPr>
      </p:pic>
      <p:sp>
        <p:nvSpPr>
          <p:cNvPr id="6" name="Rectangle 5"/>
          <p:cNvSpPr/>
          <p:nvPr/>
        </p:nvSpPr>
        <p:spPr bwMode="auto">
          <a:xfrm>
            <a:off x="381000" y="5486400"/>
            <a:ext cx="8382000" cy="1371600"/>
          </a:xfrm>
          <a:prstGeom prst="rect">
            <a:avLst/>
          </a:prstGeom>
          <a:solidFill>
            <a:schemeClr val="accent1"/>
          </a:solidFill>
          <a:ln w="9525" cap="flat" cmpd="sng" algn="ctr">
            <a:solidFill>
              <a:schemeClr val="tx1"/>
            </a:solidFill>
            <a:prstDash val="solid"/>
            <a:round/>
            <a:headEnd type="none" w="med" len="med"/>
            <a:tailEnd type="none" w="med" len="med"/>
          </a:ln>
          <a:effectLst>
            <a:softEdge rad="127000"/>
          </a:effectLst>
        </p:spPr>
        <p:txBody>
          <a:bodyPr vert="horz" wrap="square" lIns="91440" tIns="45720" rIns="91440" bIns="45720" numCol="1" rtlCol="0" anchor="t" anchorCtr="0" compatLnSpc="1">
            <a:prstTxWarp prst="textNoShape">
              <a:avLst/>
            </a:prstTxWarp>
          </a:bodyPr>
          <a:lstStyle/>
          <a:p>
            <a:pPr marL="0" lvl="1" algn="ctr"/>
            <a:r>
              <a:rPr lang="en-US" sz="2000" b="1" dirty="0" smtClean="0">
                <a:solidFill>
                  <a:schemeClr val="bg1"/>
                </a:solidFill>
                <a:latin typeface="Tahoma" pitchFamily="34" charset="0"/>
                <a:cs typeface="Tahoma" pitchFamily="34" charset="0"/>
              </a:rPr>
              <a:t>The </a:t>
            </a:r>
            <a:r>
              <a:rPr lang="en-US" sz="2000" b="1" dirty="0" smtClean="0">
                <a:solidFill>
                  <a:schemeClr val="bg1"/>
                </a:solidFill>
                <a:latin typeface="Tahoma" pitchFamily="34" charset="0"/>
                <a:cs typeface="Tahoma" pitchFamily="34" charset="0"/>
              </a:rPr>
              <a:t>lament psalms “reflect fundamental dimensions of human experience:  suffering, despair, pain, hopelessness, and anguish</a:t>
            </a:r>
            <a:r>
              <a:rPr lang="en-US" sz="2000" b="1" dirty="0" smtClean="0">
                <a:solidFill>
                  <a:schemeClr val="bg1"/>
                </a:solidFill>
                <a:latin typeface="Tahoma" pitchFamily="34" charset="0"/>
                <a:cs typeface="Tahoma" pitchFamily="34" charset="0"/>
              </a:rPr>
              <a:t>.” </a:t>
            </a:r>
          </a:p>
          <a:p>
            <a:pPr marL="0" lvl="1" algn="ctr"/>
            <a:r>
              <a:rPr lang="en-US" sz="1600" b="1" dirty="0" smtClean="0">
                <a:solidFill>
                  <a:schemeClr val="bg1"/>
                </a:solidFill>
                <a:latin typeface="Tahoma" pitchFamily="34" charset="0"/>
                <a:cs typeface="Tahoma" pitchFamily="34" charset="0"/>
              </a:rPr>
              <a:t>[</a:t>
            </a:r>
            <a:r>
              <a:rPr lang="en-US" sz="1600" b="1" dirty="0" err="1" smtClean="0">
                <a:solidFill>
                  <a:schemeClr val="bg1"/>
                </a:solidFill>
                <a:latin typeface="Tahoma" pitchFamily="34" charset="0"/>
                <a:cs typeface="Tahoma" pitchFamily="34" charset="0"/>
              </a:rPr>
              <a:t>Bellinger</a:t>
            </a:r>
            <a:r>
              <a:rPr lang="en-US" sz="1600" b="1" dirty="0" smtClean="0">
                <a:solidFill>
                  <a:schemeClr val="bg1"/>
                </a:solidFill>
                <a:latin typeface="Tahoma" pitchFamily="34" charset="0"/>
                <a:cs typeface="Tahoma" pitchFamily="34" charset="0"/>
              </a:rPr>
              <a:t>, 44]</a:t>
            </a:r>
            <a:endParaRPr lang="en-US" b="1" dirty="0" smtClean="0">
              <a:solidFill>
                <a:schemeClr val="bg1"/>
              </a:solidFill>
              <a:latin typeface="Tahoma" pitchFamily="34" charset="0"/>
              <a:cs typeface="Tahoma" pitchFamily="34"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par>
                          <p:cTn id="8" fill="hold">
                            <p:stCondLst>
                              <p:cond delay="500"/>
                            </p:stCondLst>
                            <p:childTnLst>
                              <p:par>
                                <p:cTn id="9" presetID="45" presetClass="entr" presetSubtype="0" fill="hold" grpId="0" nodeType="afterEffect">
                                  <p:stCondLst>
                                    <p:cond delay="0"/>
                                  </p:stCondLst>
                                  <p:iterate type="lt">
                                    <p:tmPct val="10000"/>
                                  </p:iterate>
                                  <p:childTnLst>
                                    <p:set>
                                      <p:cBhvr>
                                        <p:cTn id="10" dur="1" fill="hold">
                                          <p:stCondLst>
                                            <p:cond delay="0"/>
                                          </p:stCondLst>
                                        </p:cTn>
                                        <p:tgtEl>
                                          <p:spTgt spid="2"/>
                                        </p:tgtEl>
                                        <p:attrNameLst>
                                          <p:attrName>style.visibility</p:attrName>
                                        </p:attrNameLst>
                                      </p:cBhvr>
                                      <p:to>
                                        <p:strVal val="visible"/>
                                      </p:to>
                                    </p:set>
                                    <p:animEffect transition="in" filter="fade">
                                      <p:cBhvr>
                                        <p:cTn id="11" dur="1000"/>
                                        <p:tgtEl>
                                          <p:spTgt spid="2"/>
                                        </p:tgtEl>
                                      </p:cBhvr>
                                    </p:animEffect>
                                    <p:anim calcmode="lin" valueType="num">
                                      <p:cBhvr>
                                        <p:cTn id="12" dur="1000" fill="hold"/>
                                        <p:tgtEl>
                                          <p:spTgt spid="2"/>
                                        </p:tgtEl>
                                        <p:attrNameLst>
                                          <p:attrName>ppt_w</p:attrName>
                                        </p:attrNameLst>
                                      </p:cBhvr>
                                      <p:tavLst>
                                        <p:tav tm="0" fmla="#ppt_w*sin(2.5*pi*$)">
                                          <p:val>
                                            <p:fltVal val="0"/>
                                          </p:val>
                                        </p:tav>
                                        <p:tav tm="100000">
                                          <p:val>
                                            <p:fltVal val="1"/>
                                          </p:val>
                                        </p:tav>
                                      </p:tavLst>
                                    </p:anim>
                                    <p:anim calcmode="lin" valueType="num">
                                      <p:cBhvr>
                                        <p:cTn id="13" dur="1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4" fill="hold">
                      <p:stCondLst>
                        <p:cond delay="indefinite"/>
                      </p:stCondLst>
                      <p:childTnLst>
                        <p:par>
                          <p:cTn id="15" fill="hold">
                            <p:stCondLst>
                              <p:cond delay="0"/>
                            </p:stCondLst>
                            <p:childTnLst>
                              <p:par>
                                <p:cTn id="16" presetID="22" presetClass="entr" presetSubtype="8"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Effect transition="in" filter="wipe(left)">
                                      <p:cBhvr>
                                        <p:cTn id="18" dur="5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Effect transition="in" filter="wipe(left)">
                                      <p:cBhvr>
                                        <p:cTn id="23" dur="500"/>
                                        <p:tgtEl>
                                          <p:spTgt spid="3">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8"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wipe(left)">
                                      <p:cBhvr>
                                        <p:cTn id="28" dur="500"/>
                                        <p:tgtEl>
                                          <p:spTgt spid="3">
                                            <p:txEl>
                                              <p:pRg st="2" end="2"/>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8"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wipe(left)">
                                      <p:cBhvr>
                                        <p:cTn id="33" dur="500"/>
                                        <p:tgtEl>
                                          <p:spTgt spid="3">
                                            <p:txEl>
                                              <p:pRg st="3" end="3"/>
                                            </p:txEl>
                                          </p:spTgt>
                                        </p:tgtEl>
                                      </p:cBhvr>
                                    </p:animEffect>
                                  </p:childTnLst>
                                </p:cTn>
                              </p:par>
                            </p:childTnLst>
                          </p:cTn>
                        </p:par>
                        <p:par>
                          <p:cTn id="34" fill="hold">
                            <p:stCondLst>
                              <p:cond delay="500"/>
                            </p:stCondLst>
                            <p:childTnLst>
                              <p:par>
                                <p:cTn id="35" presetID="4" presetClass="entr" presetSubtype="16" fill="hold" grpId="0" nodeType="after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box(in)">
                                      <p:cBhvr>
                                        <p:cTn id="3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bldLvl="2"/>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5890" name="Picture 2" descr="http://mail.charlesfurniture.com/~mikep/2008/Whitetail-Deer-B-Female-Drinking-Water.jpg"/>
          <p:cNvPicPr>
            <a:picLocks noChangeAspect="1" noChangeArrowheads="1"/>
          </p:cNvPicPr>
          <p:nvPr/>
        </p:nvPicPr>
        <p:blipFill>
          <a:blip r:embed="rId2">
            <a:lum bright="3000" contrast="-13000"/>
          </a:blip>
          <a:srcRect/>
          <a:stretch>
            <a:fillRect/>
          </a:stretch>
        </p:blipFill>
        <p:spPr bwMode="auto">
          <a:xfrm>
            <a:off x="0" y="-1"/>
            <a:ext cx="9144000" cy="6892333"/>
          </a:xfrm>
          <a:prstGeom prst="rect">
            <a:avLst/>
          </a:prstGeom>
          <a:noFill/>
        </p:spPr>
      </p:pic>
      <p:sp>
        <p:nvSpPr>
          <p:cNvPr id="3" name="TextBox 2"/>
          <p:cNvSpPr txBox="1"/>
          <p:nvPr/>
        </p:nvSpPr>
        <p:spPr>
          <a:xfrm>
            <a:off x="2133600" y="990600"/>
            <a:ext cx="4953000" cy="1754326"/>
          </a:xfrm>
          <a:prstGeom prst="rect">
            <a:avLst/>
          </a:prstGeom>
          <a:noFill/>
        </p:spPr>
        <p:txBody>
          <a:bodyPr wrap="square" rtlCol="0">
            <a:spAutoFit/>
          </a:bodyPr>
          <a:lstStyle/>
          <a:p>
            <a:pPr algn="ctr"/>
            <a:r>
              <a:rPr lang="en-US" sz="5400" b="1" dirty="0" smtClean="0">
                <a:effectLst>
                  <a:outerShdw blurRad="38100" dist="38100" dir="2700000" algn="tl">
                    <a:srgbClr val="000000">
                      <a:alpha val="43137"/>
                    </a:srgbClr>
                  </a:outerShdw>
                </a:effectLst>
                <a:latin typeface="Tahoma" pitchFamily="34" charset="0"/>
                <a:cs typeface="Tahoma" pitchFamily="34" charset="0"/>
              </a:rPr>
              <a:t>Souls Thirsty For God</a:t>
            </a:r>
            <a:endParaRPr lang="en-US" sz="5400" b="1" dirty="0">
              <a:effectLst>
                <a:outerShdw blurRad="38100" dist="38100" dir="2700000" algn="tl">
                  <a:srgbClr val="000000">
                    <a:alpha val="43137"/>
                  </a:srgbClr>
                </a:outerShdw>
              </a:effectLst>
              <a:latin typeface="Tahoma" pitchFamily="34" charset="0"/>
              <a:cs typeface="Tahoma" pitchFamily="34" charset="0"/>
            </a:endParaRPr>
          </a:p>
        </p:txBody>
      </p:sp>
      <p:sp>
        <p:nvSpPr>
          <p:cNvPr id="4" name="TextBox 3"/>
          <p:cNvSpPr txBox="1"/>
          <p:nvPr/>
        </p:nvSpPr>
        <p:spPr>
          <a:xfrm>
            <a:off x="152400" y="5181600"/>
            <a:ext cx="3962400" cy="1569660"/>
          </a:xfrm>
          <a:prstGeom prst="rect">
            <a:avLst/>
          </a:prstGeom>
          <a:solidFill>
            <a:srgbClr val="FFFF99"/>
          </a:solidFill>
          <a:effectLst>
            <a:softEdge rad="63500"/>
          </a:effectLst>
        </p:spPr>
        <p:txBody>
          <a:bodyPr wrap="square" rtlCol="0">
            <a:spAutoFit/>
          </a:bodyPr>
          <a:lstStyle/>
          <a:p>
            <a:pPr algn="ctr"/>
            <a:r>
              <a:rPr lang="en-US" b="1" i="1" dirty="0" smtClean="0">
                <a:solidFill>
                  <a:schemeClr val="bg1"/>
                </a:solidFill>
                <a:effectLst>
                  <a:outerShdw blurRad="38100" dist="38100" dir="2700000" algn="tl">
                    <a:srgbClr val="000000">
                      <a:alpha val="43137"/>
                    </a:srgbClr>
                  </a:outerShdw>
                </a:effectLst>
              </a:rPr>
              <a:t>“As the deer pants for the water brooks, so pants my soul for You, O God.”</a:t>
            </a:r>
          </a:p>
          <a:p>
            <a:pPr algn="ctr"/>
            <a:r>
              <a:rPr lang="en-US" b="1" i="1" dirty="0" smtClean="0">
                <a:solidFill>
                  <a:schemeClr val="bg1"/>
                </a:solidFill>
                <a:effectLst>
                  <a:outerShdw blurRad="38100" dist="38100" dir="2700000" algn="tl">
                    <a:srgbClr val="000000">
                      <a:alpha val="43137"/>
                    </a:srgbClr>
                  </a:outerShdw>
                </a:effectLst>
              </a:rPr>
              <a:t>-- Psalm 42:1</a:t>
            </a:r>
            <a:endParaRPr lang="en-US" b="1" i="1" dirty="0">
              <a:solidFill>
                <a:schemeClr val="bg1"/>
              </a:solidFill>
              <a:effectLst>
                <a:outerShdw blurRad="38100" dist="38100" dir="2700000" algn="tl">
                  <a:srgbClr val="000000">
                    <a:alpha val="43137"/>
                  </a:srgbClr>
                </a:outerShdw>
              </a:effectLst>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165890"/>
                                        </p:tgtEl>
                                        <p:attrNameLst>
                                          <p:attrName>style.visibility</p:attrName>
                                        </p:attrNameLst>
                                      </p:cBhvr>
                                      <p:to>
                                        <p:strVal val="visible"/>
                                      </p:to>
                                    </p:set>
                                    <p:animEffect transition="in" filter="dissolve">
                                      <p:cBhvr>
                                        <p:cTn id="7" dur="1000"/>
                                        <p:tgtEl>
                                          <p:spTgt spid="165890"/>
                                        </p:tgtEl>
                                      </p:cBhvr>
                                    </p:animEffect>
                                  </p:childTnLst>
                                </p:cTn>
                              </p:par>
                            </p:childTnLst>
                          </p:cTn>
                        </p:par>
                        <p:par>
                          <p:cTn id="8" fill="hold">
                            <p:stCondLst>
                              <p:cond delay="1000"/>
                            </p:stCondLst>
                            <p:childTnLst>
                              <p:par>
                                <p:cTn id="9" presetID="49" presetClass="entr" presetSubtype="0" decel="10000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p:cTn id="11" dur="3000" fill="hold"/>
                                        <p:tgtEl>
                                          <p:spTgt spid="4"/>
                                        </p:tgtEl>
                                        <p:attrNameLst>
                                          <p:attrName>ppt_w</p:attrName>
                                        </p:attrNameLst>
                                      </p:cBhvr>
                                      <p:tavLst>
                                        <p:tav tm="0">
                                          <p:val>
                                            <p:fltVal val="0"/>
                                          </p:val>
                                        </p:tav>
                                        <p:tav tm="100000">
                                          <p:val>
                                            <p:strVal val="#ppt_w"/>
                                          </p:val>
                                        </p:tav>
                                      </p:tavLst>
                                    </p:anim>
                                    <p:anim calcmode="lin" valueType="num">
                                      <p:cBhvr>
                                        <p:cTn id="12" dur="3000" fill="hold"/>
                                        <p:tgtEl>
                                          <p:spTgt spid="4"/>
                                        </p:tgtEl>
                                        <p:attrNameLst>
                                          <p:attrName>ppt_h</p:attrName>
                                        </p:attrNameLst>
                                      </p:cBhvr>
                                      <p:tavLst>
                                        <p:tav tm="0">
                                          <p:val>
                                            <p:fltVal val="0"/>
                                          </p:val>
                                        </p:tav>
                                        <p:tav tm="100000">
                                          <p:val>
                                            <p:strVal val="#ppt_h"/>
                                          </p:val>
                                        </p:tav>
                                      </p:tavLst>
                                    </p:anim>
                                    <p:anim calcmode="lin" valueType="num">
                                      <p:cBhvr>
                                        <p:cTn id="13" dur="3000" fill="hold"/>
                                        <p:tgtEl>
                                          <p:spTgt spid="4"/>
                                        </p:tgtEl>
                                        <p:attrNameLst>
                                          <p:attrName>style.rotation</p:attrName>
                                        </p:attrNameLst>
                                      </p:cBhvr>
                                      <p:tavLst>
                                        <p:tav tm="0">
                                          <p:val>
                                            <p:fltVal val="360"/>
                                          </p:val>
                                        </p:tav>
                                        <p:tav tm="100000">
                                          <p:val>
                                            <p:fltVal val="0"/>
                                          </p:val>
                                        </p:tav>
                                      </p:tavLst>
                                    </p:anim>
                                    <p:animEffect transition="in" filter="fade">
                                      <p:cBhvr>
                                        <p:cTn id="14" dur="3000"/>
                                        <p:tgtEl>
                                          <p:spTgt spid="4"/>
                                        </p:tgtEl>
                                      </p:cBhvr>
                                    </p:animEffect>
                                  </p:childTnLst>
                                </p:cTn>
                              </p:par>
                            </p:childTnLst>
                          </p:cTn>
                        </p:par>
                        <p:par>
                          <p:cTn id="15" fill="hold">
                            <p:stCondLst>
                              <p:cond delay="4000"/>
                            </p:stCondLst>
                            <p:childTnLst>
                              <p:par>
                                <p:cTn id="16" presetID="56" presetClass="entr" presetSubtype="0" fill="hold" grpId="0" nodeType="afterEffect">
                                  <p:stCondLst>
                                    <p:cond delay="0"/>
                                  </p:stCondLst>
                                  <p:iterate type="lt">
                                    <p:tmPct val="10000"/>
                                  </p:iterate>
                                  <p:childTnLst>
                                    <p:set>
                                      <p:cBhvr>
                                        <p:cTn id="17" dur="1" fill="hold">
                                          <p:stCondLst>
                                            <p:cond delay="0"/>
                                          </p:stCondLst>
                                        </p:cTn>
                                        <p:tgtEl>
                                          <p:spTgt spid="3"/>
                                        </p:tgtEl>
                                        <p:attrNameLst>
                                          <p:attrName>style.visibility</p:attrName>
                                        </p:attrNameLst>
                                      </p:cBhvr>
                                      <p:to>
                                        <p:strVal val="visible"/>
                                      </p:to>
                                    </p:set>
                                    <p:anim by="(-#ppt_w*2)" calcmode="lin" valueType="num">
                                      <p:cBhvr rctx="PPT">
                                        <p:cTn id="18" dur="500" autoRev="1" fill="hold">
                                          <p:stCondLst>
                                            <p:cond delay="0"/>
                                          </p:stCondLst>
                                        </p:cTn>
                                        <p:tgtEl>
                                          <p:spTgt spid="3"/>
                                        </p:tgtEl>
                                        <p:attrNameLst>
                                          <p:attrName>ppt_w</p:attrName>
                                        </p:attrNameLst>
                                      </p:cBhvr>
                                    </p:anim>
                                    <p:anim by="(#ppt_w*0.50)" calcmode="lin" valueType="num">
                                      <p:cBhvr>
                                        <p:cTn id="19" dur="500" decel="50000" autoRev="1" fill="hold">
                                          <p:stCondLst>
                                            <p:cond delay="0"/>
                                          </p:stCondLst>
                                        </p:cTn>
                                        <p:tgtEl>
                                          <p:spTgt spid="3"/>
                                        </p:tgtEl>
                                        <p:attrNameLst>
                                          <p:attrName>ppt_x</p:attrName>
                                        </p:attrNameLst>
                                      </p:cBhvr>
                                    </p:anim>
                                    <p:anim from="(-#ppt_h/2)" to="(#ppt_y)" calcmode="lin" valueType="num">
                                      <p:cBhvr>
                                        <p:cTn id="20" dur="1000" fill="hold">
                                          <p:stCondLst>
                                            <p:cond delay="0"/>
                                          </p:stCondLst>
                                        </p:cTn>
                                        <p:tgtEl>
                                          <p:spTgt spid="3"/>
                                        </p:tgtEl>
                                        <p:attrNameLst>
                                          <p:attrName>ppt_y</p:attrName>
                                        </p:attrNameLst>
                                      </p:cBhvr>
                                    </p:anim>
                                    <p:animRot by="21600000">
                                      <p:cBhvr>
                                        <p:cTn id="21" dur="1000" fill="hold">
                                          <p:stCondLst>
                                            <p:cond delay="0"/>
                                          </p:stCondLst>
                                        </p:cTn>
                                        <p:tgtEl>
                                          <p:spTgt spid="3"/>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 5"/>
          <p:cNvGraphicFramePr/>
          <p:nvPr/>
        </p:nvGraphicFramePr>
        <p:xfrm>
          <a:off x="609600" y="1752600"/>
          <a:ext cx="8001000" cy="1447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94562" name="Rectangle 2"/>
          <p:cNvSpPr>
            <a:spLocks noGrp="1" noChangeArrowheads="1"/>
          </p:cNvSpPr>
          <p:nvPr>
            <p:ph type="title"/>
          </p:nvPr>
        </p:nvSpPr>
        <p:spPr>
          <a:xfrm>
            <a:off x="2286000" y="0"/>
            <a:ext cx="6858000" cy="1600200"/>
          </a:xfrm>
          <a:solidFill>
            <a:srgbClr val="996633"/>
          </a:solidFill>
        </p:spPr>
        <p:txBody>
          <a:bodyPr/>
          <a:lstStyle/>
          <a:p>
            <a:r>
              <a:rPr lang="en-US" sz="4000" b="1" dirty="0" smtClean="0">
                <a:solidFill>
                  <a:srgbClr val="FFFF00"/>
                </a:solidFill>
                <a:effectLst>
                  <a:outerShdw blurRad="38100" dist="38100" dir="2700000" algn="tl">
                    <a:srgbClr val="000000">
                      <a:alpha val="43137"/>
                    </a:srgbClr>
                  </a:outerShdw>
                </a:effectLst>
                <a:latin typeface="Tahoma" pitchFamily="34" charset="0"/>
                <a:cs typeface="Tahoma" pitchFamily="34" charset="0"/>
              </a:rPr>
              <a:t>Categorization of Psalms</a:t>
            </a:r>
            <a:endParaRPr lang="en-US" sz="4000" b="1" dirty="0">
              <a:solidFill>
                <a:srgbClr val="FFFF00"/>
              </a:solidFill>
              <a:effectLst>
                <a:outerShdw blurRad="38100" dist="38100" dir="2700000" algn="tl">
                  <a:srgbClr val="000000">
                    <a:alpha val="43137"/>
                  </a:srgbClr>
                </a:outerShdw>
              </a:effectLst>
              <a:latin typeface="Tahoma" pitchFamily="34" charset="0"/>
              <a:cs typeface="Tahoma" pitchFamily="34" charset="0"/>
            </a:endParaRPr>
          </a:p>
        </p:txBody>
      </p:sp>
      <p:pic>
        <p:nvPicPr>
          <p:cNvPr id="3" name="Picture 4" descr="http://tgcministry.net/images/White-Tailed%20Deer%20Drinking.jpg"/>
          <p:cNvPicPr>
            <a:picLocks noChangeAspect="1" noChangeArrowheads="1"/>
          </p:cNvPicPr>
          <p:nvPr/>
        </p:nvPicPr>
        <p:blipFill>
          <a:blip r:embed="rId6"/>
          <a:srcRect r="4110"/>
          <a:stretch>
            <a:fillRect/>
          </a:stretch>
        </p:blipFill>
        <p:spPr bwMode="auto">
          <a:xfrm>
            <a:off x="0" y="0"/>
            <a:ext cx="2286000" cy="1600200"/>
          </a:xfrm>
          <a:prstGeom prst="rect">
            <a:avLst/>
          </a:prstGeom>
          <a:noFill/>
        </p:spPr>
      </p:pic>
      <p:sp>
        <p:nvSpPr>
          <p:cNvPr id="5" name="Rounded Rectangle 4"/>
          <p:cNvSpPr/>
          <p:nvPr/>
        </p:nvSpPr>
        <p:spPr bwMode="auto">
          <a:xfrm>
            <a:off x="304800" y="3429000"/>
            <a:ext cx="6400800" cy="2590800"/>
          </a:xfrm>
          <a:prstGeom prst="roundRect">
            <a:avLst/>
          </a:prstGeom>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vert="horz" wrap="square" lIns="91440" tIns="45720" rIns="91440" bIns="45720" numCol="1" rtlCol="0" anchor="t" anchorCtr="0" compatLnSpc="1">
            <a:prstTxWarp prst="textNoShape">
              <a:avLst/>
            </a:prstTxWarp>
          </a:bodyPr>
          <a:lstStyle/>
          <a:p>
            <a:pPr marL="0" lvl="3" algn="ctr"/>
            <a:r>
              <a:rPr lang="en-US" b="1" dirty="0" smtClean="0">
                <a:solidFill>
                  <a:schemeClr val="tx1"/>
                </a:solidFill>
                <a:effectLst>
                  <a:outerShdw blurRad="38100" dist="38100" dir="2700000" algn="tl">
                    <a:srgbClr val="000000">
                      <a:alpha val="43137"/>
                    </a:srgbClr>
                  </a:outerShdw>
                </a:effectLst>
                <a:latin typeface="Tahoma" pitchFamily="34" charset="0"/>
                <a:cs typeface="Tahoma" pitchFamily="34" charset="0"/>
              </a:rPr>
              <a:t>“As we turn to the lament (from the hymn – </a:t>
            </a:r>
            <a:r>
              <a:rPr lang="en-US" b="1" dirty="0" err="1" smtClean="0">
                <a:solidFill>
                  <a:schemeClr val="tx1"/>
                </a:solidFill>
                <a:effectLst>
                  <a:outerShdw blurRad="38100" dist="38100" dir="2700000" algn="tl">
                    <a:srgbClr val="000000">
                      <a:alpha val="43137"/>
                    </a:srgbClr>
                  </a:outerShdw>
                </a:effectLst>
                <a:latin typeface="Tahoma" pitchFamily="34" charset="0"/>
                <a:cs typeface="Tahoma" pitchFamily="34" charset="0"/>
              </a:rPr>
              <a:t>asd</a:t>
            </a:r>
            <a:r>
              <a:rPr lang="en-US" b="1" dirty="0" smtClean="0">
                <a:solidFill>
                  <a:schemeClr val="tx1"/>
                </a:solidFill>
                <a:effectLst>
                  <a:outerShdw blurRad="38100" dist="38100" dir="2700000" algn="tl">
                    <a:srgbClr val="000000">
                      <a:alpha val="43137"/>
                    </a:srgbClr>
                  </a:outerShdw>
                </a:effectLst>
                <a:latin typeface="Tahoma" pitchFamily="34" charset="0"/>
                <a:cs typeface="Tahoma" pitchFamily="34" charset="0"/>
              </a:rPr>
              <a:t>), we go from the height of our relationship with God to its depths. The lament is the polar opposite of the hymn on the emotional spectrum.”  </a:t>
            </a:r>
            <a:r>
              <a:rPr lang="en-US" b="1" dirty="0" smtClean="0">
                <a:solidFill>
                  <a:srgbClr val="FFFF00"/>
                </a:solidFill>
                <a:effectLst>
                  <a:outerShdw blurRad="38100" dist="38100" dir="2700000" algn="tl">
                    <a:srgbClr val="000000">
                      <a:alpha val="43137"/>
                    </a:srgbClr>
                  </a:outerShdw>
                </a:effectLst>
                <a:latin typeface="Tahoma" pitchFamily="34" charset="0"/>
                <a:cs typeface="Tahoma" pitchFamily="34" charset="0"/>
              </a:rPr>
              <a:t>[Longman 26]</a:t>
            </a:r>
            <a:endParaRPr lang="en-US" sz="2800" b="1" dirty="0" smtClean="0">
              <a:solidFill>
                <a:srgbClr val="FFFF00"/>
              </a:solidFill>
              <a:effectLst>
                <a:outerShdw blurRad="38100" dist="38100" dir="2700000" algn="tl">
                  <a:srgbClr val="000000">
                    <a:alpha val="43137"/>
                  </a:srgbClr>
                </a:outerShdw>
              </a:effectLst>
              <a:latin typeface="Tahoma" pitchFamily="34" charset="0"/>
              <a:cs typeface="Tahoma" pitchFamily="34" charset="0"/>
            </a:endParaRPr>
          </a:p>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outerShdw blurRad="38100" dist="38100" dir="2700000" algn="tl">
                  <a:srgbClr val="000000">
                    <a:alpha val="43137"/>
                  </a:srgbClr>
                </a:outerShdw>
              </a:effectLst>
              <a:latin typeface="Tahoma" pitchFamily="34" charset="0"/>
              <a:cs typeface="Tahoma" pitchFamily="34" charset="0"/>
            </a:endParaRPr>
          </a:p>
        </p:txBody>
      </p:sp>
      <p:sp>
        <p:nvSpPr>
          <p:cNvPr id="8" name="Rounded Rectangle 7"/>
          <p:cNvSpPr/>
          <p:nvPr/>
        </p:nvSpPr>
        <p:spPr bwMode="auto">
          <a:xfrm>
            <a:off x="609600" y="3810000"/>
            <a:ext cx="7696200" cy="1752600"/>
          </a:xfrm>
          <a:prstGeom prst="roundRect">
            <a:avLst/>
          </a:prstGeom>
          <a:ln>
            <a:headEnd type="none" w="med" len="med"/>
            <a:tailEnd type="none" w="med" len="med"/>
          </a:ln>
        </p:spPr>
        <p:style>
          <a:lnRef idx="1">
            <a:schemeClr val="dk1"/>
          </a:lnRef>
          <a:fillRef idx="3">
            <a:schemeClr val="dk1"/>
          </a:fillRef>
          <a:effectRef idx="2">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lvl="3" algn="ctr"/>
            <a:r>
              <a:rPr lang="en-US" b="1" dirty="0" smtClean="0">
                <a:solidFill>
                  <a:schemeClr val="tx1"/>
                </a:solidFill>
                <a:effectLst>
                  <a:outerShdw blurRad="38100" dist="38100" dir="2700000" algn="tl">
                    <a:srgbClr val="000000">
                      <a:alpha val="43137"/>
                    </a:srgbClr>
                  </a:outerShdw>
                </a:effectLst>
                <a:latin typeface="Tahoma" pitchFamily="34" charset="0"/>
                <a:cs typeface="Tahoma" pitchFamily="34" charset="0"/>
              </a:rPr>
              <a:t>Lament and praise “correspond to the two most basic ways in which the heart responds to God (Psalm 30:5; Romans 12:15; James 5:13).”</a:t>
            </a:r>
          </a:p>
          <a:p>
            <a:pPr marL="0" lvl="3" algn="ctr"/>
            <a:r>
              <a:rPr lang="en-US" b="1" dirty="0" smtClean="0">
                <a:solidFill>
                  <a:srgbClr val="FFFF00"/>
                </a:solidFill>
                <a:effectLst>
                  <a:outerShdw blurRad="38100" dist="38100" dir="2700000" algn="tl">
                    <a:srgbClr val="000000">
                      <a:alpha val="43137"/>
                    </a:srgbClr>
                  </a:outerShdw>
                </a:effectLst>
                <a:latin typeface="Tahoma" pitchFamily="34" charset="0"/>
                <a:cs typeface="Tahoma" pitchFamily="34" charset="0"/>
              </a:rPr>
              <a:t>[Roberts 16]</a:t>
            </a:r>
          </a:p>
          <a:p>
            <a:pPr marL="0" lvl="3" algn="ctr"/>
            <a:endParaRPr lang="en-US" sz="2800" b="1" dirty="0" smtClean="0">
              <a:solidFill>
                <a:srgbClr val="FFFF00"/>
              </a:solidFill>
              <a:effectLst>
                <a:outerShdw blurRad="38100" dist="38100" dir="2700000" algn="tl">
                  <a:srgbClr val="000000">
                    <a:alpha val="43137"/>
                  </a:srgbClr>
                </a:outerShdw>
              </a:effectLst>
              <a:latin typeface="Tahoma" pitchFamily="34" charset="0"/>
              <a:cs typeface="Tahoma" pitchFamily="34" charset="0"/>
            </a:endParaRPr>
          </a:p>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outerShdw blurRad="38100" dist="38100" dir="2700000" algn="tl">
                  <a:srgbClr val="000000">
                    <a:alpha val="43137"/>
                  </a:srgbClr>
                </a:outerShdw>
              </a:effectLst>
              <a:latin typeface="Tahoma" pitchFamily="34" charset="0"/>
              <a:cs typeface="Tahoma" pitchFamily="34"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94562"/>
                                        </p:tgtEl>
                                        <p:attrNameLst>
                                          <p:attrName>style.visibility</p:attrName>
                                        </p:attrNameLst>
                                      </p:cBhvr>
                                      <p:to>
                                        <p:strVal val="visible"/>
                                      </p:to>
                                    </p:set>
                                    <p:animEffect transition="in" filter="wipe(left)">
                                      <p:cBhvr>
                                        <p:cTn id="7" dur="3000"/>
                                        <p:tgtEl>
                                          <p:spTgt spid="19456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
                                            <p:graphicEl>
                                              <a:dgm id="{1C89CFB3-A489-4797-BCA3-D720F23EF516}"/>
                                            </p:graphicEl>
                                          </p:spTgt>
                                        </p:tgtEl>
                                        <p:attrNameLst>
                                          <p:attrName>style.visibility</p:attrName>
                                        </p:attrNameLst>
                                      </p:cBhvr>
                                      <p:to>
                                        <p:strVal val="visible"/>
                                      </p:to>
                                    </p:set>
                                    <p:animEffect transition="in" filter="wipe(left)">
                                      <p:cBhvr>
                                        <p:cTn id="12" dur="1000"/>
                                        <p:tgtEl>
                                          <p:spTgt spid="6">
                                            <p:graphicEl>
                                              <a:dgm id="{1C89CFB3-A489-4797-BCA3-D720F23EF516}"/>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6">
                                            <p:graphicEl>
                                              <a:dgm id="{F8C8611B-CCF9-4932-B79C-C58C7B59DAD3}"/>
                                            </p:graphicEl>
                                          </p:spTgt>
                                        </p:tgtEl>
                                        <p:attrNameLst>
                                          <p:attrName>style.visibility</p:attrName>
                                        </p:attrNameLst>
                                      </p:cBhvr>
                                      <p:to>
                                        <p:strVal val="visible"/>
                                      </p:to>
                                    </p:set>
                                    <p:animEffect transition="in" filter="wipe(left)">
                                      <p:cBhvr>
                                        <p:cTn id="17" dur="1000"/>
                                        <p:tgtEl>
                                          <p:spTgt spid="6">
                                            <p:graphicEl>
                                              <a:dgm id="{F8C8611B-CCF9-4932-B79C-C58C7B59DAD3}"/>
                                            </p:graphicEl>
                                          </p:spTgt>
                                        </p:tgtEl>
                                      </p:cBhvr>
                                    </p:animEffect>
                                  </p:childTnLst>
                                </p:cTn>
                              </p:par>
                            </p:childTnLst>
                          </p:cTn>
                        </p:par>
                      </p:childTnLst>
                    </p:cTn>
                  </p:par>
                  <p:par>
                    <p:cTn id="18" fill="hold">
                      <p:stCondLst>
                        <p:cond delay="indefinite"/>
                      </p:stCondLst>
                      <p:childTnLst>
                        <p:par>
                          <p:cTn id="19" fill="hold">
                            <p:stCondLst>
                              <p:cond delay="0"/>
                            </p:stCondLst>
                            <p:childTnLst>
                              <p:par>
                                <p:cTn id="20" presetID="23" presetClass="entr" presetSubtype="16"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 calcmode="lin" valueType="num">
                                      <p:cBhvr>
                                        <p:cTn id="22" dur="2000" fill="hold"/>
                                        <p:tgtEl>
                                          <p:spTgt spid="5"/>
                                        </p:tgtEl>
                                        <p:attrNameLst>
                                          <p:attrName>ppt_w</p:attrName>
                                        </p:attrNameLst>
                                      </p:cBhvr>
                                      <p:tavLst>
                                        <p:tav tm="0">
                                          <p:val>
                                            <p:fltVal val="0"/>
                                          </p:val>
                                        </p:tav>
                                        <p:tav tm="100000">
                                          <p:val>
                                            <p:strVal val="#ppt_w"/>
                                          </p:val>
                                        </p:tav>
                                      </p:tavLst>
                                    </p:anim>
                                    <p:anim calcmode="lin" valueType="num">
                                      <p:cBhvr>
                                        <p:cTn id="23" dur="2000" fill="hold"/>
                                        <p:tgtEl>
                                          <p:spTgt spid="5"/>
                                        </p:tgtEl>
                                        <p:attrNameLst>
                                          <p:attrName>ppt_h</p:attrName>
                                        </p:attrNameLst>
                                      </p:cBhvr>
                                      <p:tavLst>
                                        <p:tav tm="0">
                                          <p:val>
                                            <p:fltVal val="0"/>
                                          </p:val>
                                        </p:tav>
                                        <p:tav tm="100000">
                                          <p:val>
                                            <p:strVal val="#ppt_h"/>
                                          </p:val>
                                        </p:tav>
                                      </p:tavLst>
                                    </p:anim>
                                  </p:childTnLst>
                                </p:cTn>
                              </p:par>
                            </p:childTnLst>
                          </p:cTn>
                        </p:par>
                      </p:childTnLst>
                    </p:cTn>
                  </p:par>
                  <p:par>
                    <p:cTn id="24" fill="hold">
                      <p:stCondLst>
                        <p:cond delay="indefinite"/>
                      </p:stCondLst>
                      <p:childTnLst>
                        <p:par>
                          <p:cTn id="25" fill="hold">
                            <p:stCondLst>
                              <p:cond delay="0"/>
                            </p:stCondLst>
                            <p:childTnLst>
                              <p:par>
                                <p:cTn id="26" presetID="10" presetClass="exit" presetSubtype="0" fill="hold" grpId="1" nodeType="clickEffect">
                                  <p:stCondLst>
                                    <p:cond delay="0"/>
                                  </p:stCondLst>
                                  <p:childTnLst>
                                    <p:animEffect transition="out" filter="fade">
                                      <p:cBhvr>
                                        <p:cTn id="27" dur="2000"/>
                                        <p:tgtEl>
                                          <p:spTgt spid="5"/>
                                        </p:tgtEl>
                                      </p:cBhvr>
                                    </p:animEffect>
                                    <p:set>
                                      <p:cBhvr>
                                        <p:cTn id="28" dur="1" fill="hold">
                                          <p:stCondLst>
                                            <p:cond delay="1999"/>
                                          </p:stCondLst>
                                        </p:cTn>
                                        <p:tgtEl>
                                          <p:spTgt spid="5"/>
                                        </p:tgtEl>
                                        <p:attrNameLst>
                                          <p:attrName>style.visibility</p:attrName>
                                        </p:attrNameLst>
                                      </p:cBhvr>
                                      <p:to>
                                        <p:strVal val="hidden"/>
                                      </p:to>
                                    </p:set>
                                  </p:childTnLst>
                                </p:cTn>
                              </p:par>
                            </p:childTnLst>
                          </p:cTn>
                        </p:par>
                        <p:par>
                          <p:cTn id="29" fill="hold">
                            <p:stCondLst>
                              <p:cond delay="2000"/>
                            </p:stCondLst>
                            <p:childTnLst>
                              <p:par>
                                <p:cTn id="30" presetID="23" presetClass="entr" presetSubtype="16" fill="hold" grpId="0" nodeType="afterEffect">
                                  <p:stCondLst>
                                    <p:cond delay="0"/>
                                  </p:stCondLst>
                                  <p:childTnLst>
                                    <p:set>
                                      <p:cBhvr>
                                        <p:cTn id="31" dur="1" fill="hold">
                                          <p:stCondLst>
                                            <p:cond delay="0"/>
                                          </p:stCondLst>
                                        </p:cTn>
                                        <p:tgtEl>
                                          <p:spTgt spid="8"/>
                                        </p:tgtEl>
                                        <p:attrNameLst>
                                          <p:attrName>style.visibility</p:attrName>
                                        </p:attrNameLst>
                                      </p:cBhvr>
                                      <p:to>
                                        <p:strVal val="visible"/>
                                      </p:to>
                                    </p:set>
                                    <p:anim calcmode="lin" valueType="num">
                                      <p:cBhvr>
                                        <p:cTn id="32" dur="2000" fill="hold"/>
                                        <p:tgtEl>
                                          <p:spTgt spid="8"/>
                                        </p:tgtEl>
                                        <p:attrNameLst>
                                          <p:attrName>ppt_w</p:attrName>
                                        </p:attrNameLst>
                                      </p:cBhvr>
                                      <p:tavLst>
                                        <p:tav tm="0">
                                          <p:val>
                                            <p:fltVal val="0"/>
                                          </p:val>
                                        </p:tav>
                                        <p:tav tm="100000">
                                          <p:val>
                                            <p:strVal val="#ppt_w"/>
                                          </p:val>
                                        </p:tav>
                                      </p:tavLst>
                                    </p:anim>
                                    <p:anim calcmode="lin" valueType="num">
                                      <p:cBhvr>
                                        <p:cTn id="33" dur="2000" fill="hold"/>
                                        <p:tgtEl>
                                          <p:spTgt spid="8"/>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Sub>
          <a:bldDgm bld="lvlOne"/>
        </p:bldSub>
      </p:bldGraphic>
      <p:bldP spid="194562" grpId="0" animBg="1"/>
      <p:bldP spid="5" grpId="0" animBg="1"/>
      <p:bldP spid="5" grpId="1" animBg="1"/>
      <p:bldP spid="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2"/>
          <p:cNvSpPr>
            <a:spLocks noGrp="1" noChangeArrowheads="1"/>
          </p:cNvSpPr>
          <p:nvPr>
            <p:ph type="title"/>
          </p:nvPr>
        </p:nvSpPr>
        <p:spPr>
          <a:xfrm>
            <a:off x="2286000" y="0"/>
            <a:ext cx="6858000" cy="1600200"/>
          </a:xfrm>
          <a:solidFill>
            <a:srgbClr val="996633"/>
          </a:solidFill>
        </p:spPr>
        <p:txBody>
          <a:bodyPr/>
          <a:lstStyle/>
          <a:p>
            <a:r>
              <a:rPr lang="en-US" sz="4000" b="1" dirty="0" smtClean="0">
                <a:solidFill>
                  <a:srgbClr val="FFFF00"/>
                </a:solidFill>
                <a:effectLst>
                  <a:outerShdw blurRad="38100" dist="38100" dir="2700000" algn="tl">
                    <a:srgbClr val="000000">
                      <a:alpha val="43137"/>
                    </a:srgbClr>
                  </a:outerShdw>
                </a:effectLst>
                <a:latin typeface="Tahoma" pitchFamily="34" charset="0"/>
                <a:cs typeface="Tahoma" pitchFamily="34" charset="0"/>
              </a:rPr>
              <a:t>Categorization of Psalms</a:t>
            </a:r>
            <a:endParaRPr lang="en-US" sz="4000" b="1" dirty="0">
              <a:solidFill>
                <a:srgbClr val="FFFF00"/>
              </a:solidFill>
              <a:effectLst>
                <a:outerShdw blurRad="38100" dist="38100" dir="2700000" algn="tl">
                  <a:srgbClr val="000000">
                    <a:alpha val="43137"/>
                  </a:srgbClr>
                </a:outerShdw>
              </a:effectLst>
              <a:latin typeface="Tahoma" pitchFamily="34" charset="0"/>
              <a:cs typeface="Tahoma" pitchFamily="34" charset="0"/>
            </a:endParaRPr>
          </a:p>
        </p:txBody>
      </p:sp>
      <p:pic>
        <p:nvPicPr>
          <p:cNvPr id="3" name="Picture 4" descr="http://tgcministry.net/images/White-Tailed%20Deer%20Drinking.jpg"/>
          <p:cNvPicPr>
            <a:picLocks noChangeAspect="1" noChangeArrowheads="1"/>
          </p:cNvPicPr>
          <p:nvPr/>
        </p:nvPicPr>
        <p:blipFill>
          <a:blip r:embed="rId2"/>
          <a:srcRect r="4110"/>
          <a:stretch>
            <a:fillRect/>
          </a:stretch>
        </p:blipFill>
        <p:spPr bwMode="auto">
          <a:xfrm>
            <a:off x="0" y="0"/>
            <a:ext cx="2286000" cy="1600200"/>
          </a:xfrm>
          <a:prstGeom prst="rect">
            <a:avLst/>
          </a:prstGeom>
          <a:noFill/>
        </p:spPr>
      </p:pic>
      <p:graphicFrame>
        <p:nvGraphicFramePr>
          <p:cNvPr id="4" name="Diagram 3"/>
          <p:cNvGraphicFramePr/>
          <p:nvPr/>
        </p:nvGraphicFramePr>
        <p:xfrm>
          <a:off x="609600" y="1752600"/>
          <a:ext cx="8001000" cy="4953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Rounded Rectangle 4"/>
          <p:cNvSpPr/>
          <p:nvPr/>
        </p:nvSpPr>
        <p:spPr bwMode="auto">
          <a:xfrm>
            <a:off x="533400" y="5105400"/>
            <a:ext cx="3733800" cy="1524000"/>
          </a:xfrm>
          <a:prstGeom prst="roundRect">
            <a:avLst/>
          </a:prstGeom>
          <a:blipFill>
            <a:blip r:embed="rId7"/>
            <a:tile tx="0" ty="0" sx="100000" sy="100000" flip="none" algn="tl"/>
          </a:blipFill>
          <a:ln w="9525" cap="flat" cmpd="sng" algn="ctr">
            <a:solidFill>
              <a:schemeClr val="tx1"/>
            </a:solidFill>
            <a:prstDash val="solid"/>
            <a:round/>
            <a:headEnd type="none" w="med" len="med"/>
            <a:tailEnd type="none" w="med" len="med"/>
          </a:ln>
          <a:effectLst>
            <a:softEdge rad="127000"/>
          </a:effectLst>
        </p:spPr>
        <p:txBody>
          <a:bodyPr vert="horz" wrap="square" lIns="91440" tIns="45720" rIns="91440" bIns="45720" numCol="1" rtlCol="0" anchor="t" anchorCtr="0" compatLnSpc="1">
            <a:prstTxWarp prst="textNoShape">
              <a:avLst/>
            </a:prstTxWarp>
          </a:bodyPr>
          <a:lstStyle/>
          <a:p>
            <a:pPr algn="ctr"/>
            <a:r>
              <a:rPr lang="en-US" b="1" dirty="0" smtClean="0">
                <a:solidFill>
                  <a:schemeClr val="bg1"/>
                </a:solidFill>
                <a:effectLst>
                  <a:outerShdw blurRad="38100" dist="38100" dir="2700000" algn="tl">
                    <a:srgbClr val="000000">
                      <a:alpha val="43137"/>
                    </a:srgbClr>
                  </a:outerShdw>
                </a:effectLst>
              </a:rPr>
              <a:t>“We </a:t>
            </a:r>
            <a:r>
              <a:rPr lang="en-US" b="1" dirty="0" smtClean="0">
                <a:solidFill>
                  <a:schemeClr val="bg1"/>
                </a:solidFill>
                <a:effectLst>
                  <a:outerShdw blurRad="38100" dist="38100" dir="2700000" algn="tl">
                    <a:srgbClr val="000000">
                      <a:alpha val="43137"/>
                    </a:srgbClr>
                  </a:outerShdw>
                </a:effectLst>
              </a:rPr>
              <a:t>need to be flexible as we speak of a psalm’s genre.” </a:t>
            </a:r>
            <a:endParaRPr kumimoji="0" lang="en-US" sz="2400" b="1" i="0" u="none" strike="noStrike" cap="none" normalizeH="0" baseline="0" dirty="0" smtClean="0">
              <a:ln>
                <a:noFill/>
              </a:ln>
              <a:solidFill>
                <a:schemeClr val="bg1"/>
              </a:solidFill>
              <a:effectLst>
                <a:outerShdw blurRad="38100" dist="38100" dir="2700000" algn="tl">
                  <a:srgbClr val="000000">
                    <a:alpha val="43137"/>
                  </a:srgbClr>
                </a:outerShdw>
              </a:effectLst>
              <a:latin typeface="Times New Roman" pitchFamily="18"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
                                            <p:graphicEl>
                                              <a:dgm id="{1C89CFB3-A489-4797-BCA3-D720F23EF516}"/>
                                            </p:graphicEl>
                                          </p:spTgt>
                                        </p:tgtEl>
                                        <p:attrNameLst>
                                          <p:attrName>style.visibility</p:attrName>
                                        </p:attrNameLst>
                                      </p:cBhvr>
                                      <p:to>
                                        <p:strVal val="visible"/>
                                      </p:to>
                                    </p:set>
                                    <p:animEffect transition="in" filter="wipe(left)">
                                      <p:cBhvr>
                                        <p:cTn id="7" dur="1000"/>
                                        <p:tgtEl>
                                          <p:spTgt spid="4">
                                            <p:graphicEl>
                                              <a:dgm id="{1C89CFB3-A489-4797-BCA3-D720F23EF516}"/>
                                            </p:graphicEl>
                                          </p:spTgt>
                                        </p:tgtEl>
                                      </p:cBhvr>
                                    </p:animEffect>
                                  </p:childTnLst>
                                </p:cTn>
                              </p:par>
                            </p:childTnLst>
                          </p:cTn>
                        </p:par>
                        <p:par>
                          <p:cTn id="8" fill="hold">
                            <p:stCondLst>
                              <p:cond delay="1000"/>
                            </p:stCondLst>
                            <p:childTnLst>
                              <p:par>
                                <p:cTn id="9" presetID="22" presetClass="entr" presetSubtype="8" fill="hold" grpId="0" nodeType="afterEffect">
                                  <p:stCondLst>
                                    <p:cond delay="0"/>
                                  </p:stCondLst>
                                  <p:childTnLst>
                                    <p:set>
                                      <p:cBhvr>
                                        <p:cTn id="10" dur="1" fill="hold">
                                          <p:stCondLst>
                                            <p:cond delay="0"/>
                                          </p:stCondLst>
                                        </p:cTn>
                                        <p:tgtEl>
                                          <p:spTgt spid="4">
                                            <p:graphicEl>
                                              <a:dgm id="{D6F19A20-8106-4DB1-AA4D-138879409546}"/>
                                            </p:graphicEl>
                                          </p:spTgt>
                                        </p:tgtEl>
                                        <p:attrNameLst>
                                          <p:attrName>style.visibility</p:attrName>
                                        </p:attrNameLst>
                                      </p:cBhvr>
                                      <p:to>
                                        <p:strVal val="visible"/>
                                      </p:to>
                                    </p:set>
                                    <p:animEffect transition="in" filter="wipe(left)">
                                      <p:cBhvr>
                                        <p:cTn id="11" dur="1000"/>
                                        <p:tgtEl>
                                          <p:spTgt spid="4">
                                            <p:graphicEl>
                                              <a:dgm id="{D6F19A20-8106-4DB1-AA4D-138879409546}"/>
                                            </p:graphicEl>
                                          </p:spTgt>
                                        </p:tgtEl>
                                      </p:cBhvr>
                                    </p:animEffect>
                                  </p:childTnLst>
                                </p:cTn>
                              </p:par>
                            </p:childTnLst>
                          </p:cTn>
                        </p:par>
                        <p:par>
                          <p:cTn id="12" fill="hold">
                            <p:stCondLst>
                              <p:cond delay="2000"/>
                            </p:stCondLst>
                            <p:childTnLst>
                              <p:par>
                                <p:cTn id="13" presetID="22" presetClass="entr" presetSubtype="8" fill="hold" grpId="0" nodeType="afterEffect">
                                  <p:stCondLst>
                                    <p:cond delay="0"/>
                                  </p:stCondLst>
                                  <p:childTnLst>
                                    <p:set>
                                      <p:cBhvr>
                                        <p:cTn id="14" dur="1" fill="hold">
                                          <p:stCondLst>
                                            <p:cond delay="0"/>
                                          </p:stCondLst>
                                        </p:cTn>
                                        <p:tgtEl>
                                          <p:spTgt spid="4">
                                            <p:graphicEl>
                                              <a:dgm id="{FF9C519A-2EEA-4E79-B895-EF31A8670074}"/>
                                            </p:graphicEl>
                                          </p:spTgt>
                                        </p:tgtEl>
                                        <p:attrNameLst>
                                          <p:attrName>style.visibility</p:attrName>
                                        </p:attrNameLst>
                                      </p:cBhvr>
                                      <p:to>
                                        <p:strVal val="visible"/>
                                      </p:to>
                                    </p:set>
                                    <p:animEffect transition="in" filter="wipe(left)">
                                      <p:cBhvr>
                                        <p:cTn id="15" dur="1000"/>
                                        <p:tgtEl>
                                          <p:spTgt spid="4">
                                            <p:graphicEl>
                                              <a:dgm id="{FF9C519A-2EEA-4E79-B895-EF31A8670074}"/>
                                            </p:graphicEl>
                                          </p:spTgt>
                                        </p:tgtEl>
                                      </p:cBhvr>
                                    </p:animEffect>
                                  </p:childTnLst>
                                </p:cTn>
                              </p:par>
                            </p:childTnLst>
                          </p:cTn>
                        </p:par>
                        <p:par>
                          <p:cTn id="16" fill="hold">
                            <p:stCondLst>
                              <p:cond delay="3000"/>
                            </p:stCondLst>
                            <p:childTnLst>
                              <p:par>
                                <p:cTn id="17" presetID="22" presetClass="entr" presetSubtype="8" fill="hold" grpId="0" nodeType="afterEffect">
                                  <p:stCondLst>
                                    <p:cond delay="0"/>
                                  </p:stCondLst>
                                  <p:childTnLst>
                                    <p:set>
                                      <p:cBhvr>
                                        <p:cTn id="18" dur="1" fill="hold">
                                          <p:stCondLst>
                                            <p:cond delay="0"/>
                                          </p:stCondLst>
                                        </p:cTn>
                                        <p:tgtEl>
                                          <p:spTgt spid="4">
                                            <p:graphicEl>
                                              <a:dgm id="{6A96A86F-5F13-4851-9C43-1591FB7E3B8A}"/>
                                            </p:graphicEl>
                                          </p:spTgt>
                                        </p:tgtEl>
                                        <p:attrNameLst>
                                          <p:attrName>style.visibility</p:attrName>
                                        </p:attrNameLst>
                                      </p:cBhvr>
                                      <p:to>
                                        <p:strVal val="visible"/>
                                      </p:to>
                                    </p:set>
                                    <p:animEffect transition="in" filter="wipe(left)">
                                      <p:cBhvr>
                                        <p:cTn id="19" dur="1000"/>
                                        <p:tgtEl>
                                          <p:spTgt spid="4">
                                            <p:graphicEl>
                                              <a:dgm id="{6A96A86F-5F13-4851-9C43-1591FB7E3B8A}"/>
                                            </p:graphicEl>
                                          </p:spTgt>
                                        </p:tgtEl>
                                      </p:cBhvr>
                                    </p:animEffect>
                                  </p:childTnLst>
                                </p:cTn>
                              </p:par>
                            </p:childTnLst>
                          </p:cTn>
                        </p:par>
                        <p:par>
                          <p:cTn id="20" fill="hold">
                            <p:stCondLst>
                              <p:cond delay="4000"/>
                            </p:stCondLst>
                            <p:childTnLst>
                              <p:par>
                                <p:cTn id="21" presetID="22" presetClass="entr" presetSubtype="8" fill="hold" grpId="0" nodeType="afterEffect">
                                  <p:stCondLst>
                                    <p:cond delay="0"/>
                                  </p:stCondLst>
                                  <p:childTnLst>
                                    <p:set>
                                      <p:cBhvr>
                                        <p:cTn id="22" dur="1" fill="hold">
                                          <p:stCondLst>
                                            <p:cond delay="0"/>
                                          </p:stCondLst>
                                        </p:cTn>
                                        <p:tgtEl>
                                          <p:spTgt spid="4">
                                            <p:graphicEl>
                                              <a:dgm id="{4CF933A3-EB61-4462-A2E6-94703F945377}"/>
                                            </p:graphicEl>
                                          </p:spTgt>
                                        </p:tgtEl>
                                        <p:attrNameLst>
                                          <p:attrName>style.visibility</p:attrName>
                                        </p:attrNameLst>
                                      </p:cBhvr>
                                      <p:to>
                                        <p:strVal val="visible"/>
                                      </p:to>
                                    </p:set>
                                    <p:animEffect transition="in" filter="wipe(left)">
                                      <p:cBhvr>
                                        <p:cTn id="23" dur="1000"/>
                                        <p:tgtEl>
                                          <p:spTgt spid="4">
                                            <p:graphicEl>
                                              <a:dgm id="{4CF933A3-EB61-4462-A2E6-94703F945377}"/>
                                            </p:graphicEl>
                                          </p:spTgt>
                                        </p:tgtEl>
                                      </p:cBhvr>
                                    </p:animEffect>
                                  </p:childTnLst>
                                </p:cTn>
                              </p:par>
                            </p:childTnLst>
                          </p:cTn>
                        </p:par>
                        <p:par>
                          <p:cTn id="24" fill="hold">
                            <p:stCondLst>
                              <p:cond delay="5000"/>
                            </p:stCondLst>
                            <p:childTnLst>
                              <p:par>
                                <p:cTn id="25" presetID="22" presetClass="entr" presetSubtype="8" fill="hold" grpId="0" nodeType="afterEffect">
                                  <p:stCondLst>
                                    <p:cond delay="0"/>
                                  </p:stCondLst>
                                  <p:childTnLst>
                                    <p:set>
                                      <p:cBhvr>
                                        <p:cTn id="26" dur="1" fill="hold">
                                          <p:stCondLst>
                                            <p:cond delay="0"/>
                                          </p:stCondLst>
                                        </p:cTn>
                                        <p:tgtEl>
                                          <p:spTgt spid="4">
                                            <p:graphicEl>
                                              <a:dgm id="{CD546B53-34E7-40A2-93ED-836D18320A6C}"/>
                                            </p:graphicEl>
                                          </p:spTgt>
                                        </p:tgtEl>
                                        <p:attrNameLst>
                                          <p:attrName>style.visibility</p:attrName>
                                        </p:attrNameLst>
                                      </p:cBhvr>
                                      <p:to>
                                        <p:strVal val="visible"/>
                                      </p:to>
                                    </p:set>
                                    <p:animEffect transition="in" filter="wipe(left)">
                                      <p:cBhvr>
                                        <p:cTn id="27" dur="1000"/>
                                        <p:tgtEl>
                                          <p:spTgt spid="4">
                                            <p:graphicEl>
                                              <a:dgm id="{CD546B53-34E7-40A2-93ED-836D18320A6C}"/>
                                            </p:graphicEl>
                                          </p:spTgt>
                                        </p:tgtEl>
                                      </p:cBhvr>
                                    </p:animEffect>
                                  </p:childTnLst>
                                </p:cTn>
                              </p:par>
                            </p:childTnLst>
                          </p:cTn>
                        </p:par>
                        <p:par>
                          <p:cTn id="28" fill="hold">
                            <p:stCondLst>
                              <p:cond delay="6000"/>
                            </p:stCondLst>
                            <p:childTnLst>
                              <p:par>
                                <p:cTn id="29" presetID="22" presetClass="entr" presetSubtype="8" fill="hold" grpId="0" nodeType="afterEffect">
                                  <p:stCondLst>
                                    <p:cond delay="0"/>
                                  </p:stCondLst>
                                  <p:childTnLst>
                                    <p:set>
                                      <p:cBhvr>
                                        <p:cTn id="30" dur="1" fill="hold">
                                          <p:stCondLst>
                                            <p:cond delay="0"/>
                                          </p:stCondLst>
                                        </p:cTn>
                                        <p:tgtEl>
                                          <p:spTgt spid="4">
                                            <p:graphicEl>
                                              <a:dgm id="{B72B123E-7A35-4C25-958C-4D24676415AA}"/>
                                            </p:graphicEl>
                                          </p:spTgt>
                                        </p:tgtEl>
                                        <p:attrNameLst>
                                          <p:attrName>style.visibility</p:attrName>
                                        </p:attrNameLst>
                                      </p:cBhvr>
                                      <p:to>
                                        <p:strVal val="visible"/>
                                      </p:to>
                                    </p:set>
                                    <p:animEffect transition="in" filter="wipe(left)">
                                      <p:cBhvr>
                                        <p:cTn id="31" dur="1000"/>
                                        <p:tgtEl>
                                          <p:spTgt spid="4">
                                            <p:graphicEl>
                                              <a:dgm id="{B72B123E-7A35-4C25-958C-4D24676415AA}"/>
                                            </p:graphicEl>
                                          </p:spTgt>
                                        </p:tgtEl>
                                      </p:cBhvr>
                                    </p:animEffect>
                                  </p:childTnLst>
                                </p:cTn>
                              </p:par>
                            </p:childTnLst>
                          </p:cTn>
                        </p:par>
                        <p:par>
                          <p:cTn id="32" fill="hold">
                            <p:stCondLst>
                              <p:cond delay="7000"/>
                            </p:stCondLst>
                            <p:childTnLst>
                              <p:par>
                                <p:cTn id="33" presetID="22" presetClass="entr" presetSubtype="8" fill="hold" grpId="0" nodeType="afterEffect">
                                  <p:stCondLst>
                                    <p:cond delay="0"/>
                                  </p:stCondLst>
                                  <p:childTnLst>
                                    <p:set>
                                      <p:cBhvr>
                                        <p:cTn id="34" dur="1" fill="hold">
                                          <p:stCondLst>
                                            <p:cond delay="0"/>
                                          </p:stCondLst>
                                        </p:cTn>
                                        <p:tgtEl>
                                          <p:spTgt spid="4">
                                            <p:graphicEl>
                                              <a:dgm id="{0C1943CF-CE9A-4D60-AABB-A829EB68CEB7}"/>
                                            </p:graphicEl>
                                          </p:spTgt>
                                        </p:tgtEl>
                                        <p:attrNameLst>
                                          <p:attrName>style.visibility</p:attrName>
                                        </p:attrNameLst>
                                      </p:cBhvr>
                                      <p:to>
                                        <p:strVal val="visible"/>
                                      </p:to>
                                    </p:set>
                                    <p:animEffect transition="in" filter="wipe(left)">
                                      <p:cBhvr>
                                        <p:cTn id="35" dur="1000"/>
                                        <p:tgtEl>
                                          <p:spTgt spid="4">
                                            <p:graphicEl>
                                              <a:dgm id="{0C1943CF-CE9A-4D60-AABB-A829EB68CEB7}"/>
                                            </p:graphicEl>
                                          </p:spTgt>
                                        </p:tgtEl>
                                      </p:cBhvr>
                                    </p:animEffect>
                                  </p:childTnLst>
                                </p:cTn>
                              </p:par>
                            </p:childTnLst>
                          </p:cTn>
                        </p:par>
                        <p:par>
                          <p:cTn id="36" fill="hold">
                            <p:stCondLst>
                              <p:cond delay="8000"/>
                            </p:stCondLst>
                            <p:childTnLst>
                              <p:par>
                                <p:cTn id="37" presetID="22" presetClass="entr" presetSubtype="8" fill="hold" grpId="0" nodeType="afterEffect">
                                  <p:stCondLst>
                                    <p:cond delay="0"/>
                                  </p:stCondLst>
                                  <p:childTnLst>
                                    <p:set>
                                      <p:cBhvr>
                                        <p:cTn id="38" dur="1" fill="hold">
                                          <p:stCondLst>
                                            <p:cond delay="0"/>
                                          </p:stCondLst>
                                        </p:cTn>
                                        <p:tgtEl>
                                          <p:spTgt spid="4">
                                            <p:graphicEl>
                                              <a:dgm id="{8E5A4A35-0A0F-4F90-940D-93533940E7F8}"/>
                                            </p:graphicEl>
                                          </p:spTgt>
                                        </p:tgtEl>
                                        <p:attrNameLst>
                                          <p:attrName>style.visibility</p:attrName>
                                        </p:attrNameLst>
                                      </p:cBhvr>
                                      <p:to>
                                        <p:strVal val="visible"/>
                                      </p:to>
                                    </p:set>
                                    <p:animEffect transition="in" filter="wipe(left)">
                                      <p:cBhvr>
                                        <p:cTn id="39" dur="1000"/>
                                        <p:tgtEl>
                                          <p:spTgt spid="4">
                                            <p:graphicEl>
                                              <a:dgm id="{8E5A4A35-0A0F-4F90-940D-93533940E7F8}"/>
                                            </p:graphicEl>
                                          </p:spTgt>
                                        </p:tgtEl>
                                      </p:cBhvr>
                                    </p:animEffect>
                                  </p:childTnLst>
                                </p:cTn>
                              </p:par>
                            </p:childTnLst>
                          </p:cTn>
                        </p:par>
                        <p:par>
                          <p:cTn id="40" fill="hold">
                            <p:stCondLst>
                              <p:cond delay="9000"/>
                            </p:stCondLst>
                            <p:childTnLst>
                              <p:par>
                                <p:cTn id="41" presetID="22" presetClass="entr" presetSubtype="8" fill="hold" grpId="0" nodeType="afterEffect">
                                  <p:stCondLst>
                                    <p:cond delay="0"/>
                                  </p:stCondLst>
                                  <p:childTnLst>
                                    <p:set>
                                      <p:cBhvr>
                                        <p:cTn id="42" dur="1" fill="hold">
                                          <p:stCondLst>
                                            <p:cond delay="0"/>
                                          </p:stCondLst>
                                        </p:cTn>
                                        <p:tgtEl>
                                          <p:spTgt spid="4">
                                            <p:graphicEl>
                                              <a:dgm id="{A1DE11B9-430A-4A4B-B073-556CC139EE57}"/>
                                            </p:graphicEl>
                                          </p:spTgt>
                                        </p:tgtEl>
                                        <p:attrNameLst>
                                          <p:attrName>style.visibility</p:attrName>
                                        </p:attrNameLst>
                                      </p:cBhvr>
                                      <p:to>
                                        <p:strVal val="visible"/>
                                      </p:to>
                                    </p:set>
                                    <p:animEffect transition="in" filter="wipe(left)">
                                      <p:cBhvr>
                                        <p:cTn id="43" dur="1000"/>
                                        <p:tgtEl>
                                          <p:spTgt spid="4">
                                            <p:graphicEl>
                                              <a:dgm id="{A1DE11B9-430A-4A4B-B073-556CC139EE57}"/>
                                            </p:graphicEl>
                                          </p:spTgt>
                                        </p:tgtEl>
                                      </p:cBhvr>
                                    </p:animEffect>
                                  </p:childTnLst>
                                </p:cTn>
                              </p:par>
                            </p:childTnLst>
                          </p:cTn>
                        </p:par>
                        <p:par>
                          <p:cTn id="44" fill="hold">
                            <p:stCondLst>
                              <p:cond delay="10000"/>
                            </p:stCondLst>
                            <p:childTnLst>
                              <p:par>
                                <p:cTn id="45" presetID="22" presetClass="entr" presetSubtype="8" fill="hold" grpId="0" nodeType="afterEffect">
                                  <p:stCondLst>
                                    <p:cond delay="0"/>
                                  </p:stCondLst>
                                  <p:childTnLst>
                                    <p:set>
                                      <p:cBhvr>
                                        <p:cTn id="46" dur="1" fill="hold">
                                          <p:stCondLst>
                                            <p:cond delay="0"/>
                                          </p:stCondLst>
                                        </p:cTn>
                                        <p:tgtEl>
                                          <p:spTgt spid="4">
                                            <p:graphicEl>
                                              <a:dgm id="{70C9B662-8B8A-481E-85CA-30156CB629BE}"/>
                                            </p:graphicEl>
                                          </p:spTgt>
                                        </p:tgtEl>
                                        <p:attrNameLst>
                                          <p:attrName>style.visibility</p:attrName>
                                        </p:attrNameLst>
                                      </p:cBhvr>
                                      <p:to>
                                        <p:strVal val="visible"/>
                                      </p:to>
                                    </p:set>
                                    <p:animEffect transition="in" filter="wipe(left)">
                                      <p:cBhvr>
                                        <p:cTn id="47" dur="1000"/>
                                        <p:tgtEl>
                                          <p:spTgt spid="4">
                                            <p:graphicEl>
                                              <a:dgm id="{70C9B662-8B8A-481E-85CA-30156CB629BE}"/>
                                            </p:graphicEl>
                                          </p:spTgt>
                                        </p:tgtEl>
                                      </p:cBhvr>
                                    </p:animEffect>
                                  </p:childTnLst>
                                </p:cTn>
                              </p:par>
                            </p:childTnLst>
                          </p:cTn>
                        </p:par>
                        <p:par>
                          <p:cTn id="48" fill="hold">
                            <p:stCondLst>
                              <p:cond delay="11000"/>
                            </p:stCondLst>
                            <p:childTnLst>
                              <p:par>
                                <p:cTn id="49" presetID="22" presetClass="entr" presetSubtype="8" fill="hold" grpId="0" nodeType="afterEffect">
                                  <p:stCondLst>
                                    <p:cond delay="0"/>
                                  </p:stCondLst>
                                  <p:childTnLst>
                                    <p:set>
                                      <p:cBhvr>
                                        <p:cTn id="50" dur="1" fill="hold">
                                          <p:stCondLst>
                                            <p:cond delay="0"/>
                                          </p:stCondLst>
                                        </p:cTn>
                                        <p:tgtEl>
                                          <p:spTgt spid="4">
                                            <p:graphicEl>
                                              <a:dgm id="{23892471-38B0-4F58-9660-8E5DD5744792}"/>
                                            </p:graphicEl>
                                          </p:spTgt>
                                        </p:tgtEl>
                                        <p:attrNameLst>
                                          <p:attrName>style.visibility</p:attrName>
                                        </p:attrNameLst>
                                      </p:cBhvr>
                                      <p:to>
                                        <p:strVal val="visible"/>
                                      </p:to>
                                    </p:set>
                                    <p:animEffect transition="in" filter="wipe(left)">
                                      <p:cBhvr>
                                        <p:cTn id="51" dur="1000"/>
                                        <p:tgtEl>
                                          <p:spTgt spid="4">
                                            <p:graphicEl>
                                              <a:dgm id="{23892471-38B0-4F58-9660-8E5DD5744792}"/>
                                            </p:graphicEl>
                                          </p:spTgt>
                                        </p:tgtEl>
                                      </p:cBhvr>
                                    </p:animEffect>
                                  </p:childTnLst>
                                </p:cTn>
                              </p:par>
                            </p:childTnLst>
                          </p:cTn>
                        </p:par>
                        <p:par>
                          <p:cTn id="52" fill="hold">
                            <p:stCondLst>
                              <p:cond delay="12000"/>
                            </p:stCondLst>
                            <p:childTnLst>
                              <p:par>
                                <p:cTn id="53" presetID="22" presetClass="entr" presetSubtype="8" fill="hold" grpId="0" nodeType="afterEffect">
                                  <p:stCondLst>
                                    <p:cond delay="0"/>
                                  </p:stCondLst>
                                  <p:childTnLst>
                                    <p:set>
                                      <p:cBhvr>
                                        <p:cTn id="54" dur="1" fill="hold">
                                          <p:stCondLst>
                                            <p:cond delay="0"/>
                                          </p:stCondLst>
                                        </p:cTn>
                                        <p:tgtEl>
                                          <p:spTgt spid="4">
                                            <p:graphicEl>
                                              <a:dgm id="{0F9E3F60-3C4E-4AAD-BB9F-DDD33B3D5524}"/>
                                            </p:graphicEl>
                                          </p:spTgt>
                                        </p:tgtEl>
                                        <p:attrNameLst>
                                          <p:attrName>style.visibility</p:attrName>
                                        </p:attrNameLst>
                                      </p:cBhvr>
                                      <p:to>
                                        <p:strVal val="visible"/>
                                      </p:to>
                                    </p:set>
                                    <p:animEffect transition="in" filter="wipe(left)">
                                      <p:cBhvr>
                                        <p:cTn id="55" dur="1000"/>
                                        <p:tgtEl>
                                          <p:spTgt spid="4">
                                            <p:graphicEl>
                                              <a:dgm id="{0F9E3F60-3C4E-4AAD-BB9F-DDD33B3D5524}"/>
                                            </p:graphicEl>
                                          </p:spTgt>
                                        </p:tgtEl>
                                      </p:cBhvr>
                                    </p:animEffect>
                                  </p:childTnLst>
                                </p:cTn>
                              </p:par>
                            </p:childTnLst>
                          </p:cTn>
                        </p:par>
                        <p:par>
                          <p:cTn id="56" fill="hold">
                            <p:stCondLst>
                              <p:cond delay="13000"/>
                            </p:stCondLst>
                            <p:childTnLst>
                              <p:par>
                                <p:cTn id="57" presetID="22" presetClass="entr" presetSubtype="8" fill="hold" grpId="0" nodeType="afterEffect">
                                  <p:stCondLst>
                                    <p:cond delay="0"/>
                                  </p:stCondLst>
                                  <p:childTnLst>
                                    <p:set>
                                      <p:cBhvr>
                                        <p:cTn id="58" dur="1" fill="hold">
                                          <p:stCondLst>
                                            <p:cond delay="0"/>
                                          </p:stCondLst>
                                        </p:cTn>
                                        <p:tgtEl>
                                          <p:spTgt spid="4">
                                            <p:graphicEl>
                                              <a:dgm id="{334C67B8-67BE-4F0E-B3F3-450204A9634D}"/>
                                            </p:graphicEl>
                                          </p:spTgt>
                                        </p:tgtEl>
                                        <p:attrNameLst>
                                          <p:attrName>style.visibility</p:attrName>
                                        </p:attrNameLst>
                                      </p:cBhvr>
                                      <p:to>
                                        <p:strVal val="visible"/>
                                      </p:to>
                                    </p:set>
                                    <p:animEffect transition="in" filter="wipe(left)">
                                      <p:cBhvr>
                                        <p:cTn id="59" dur="1000"/>
                                        <p:tgtEl>
                                          <p:spTgt spid="4">
                                            <p:graphicEl>
                                              <a:dgm id="{334C67B8-67BE-4F0E-B3F3-450204A9634D}"/>
                                            </p:graphicEl>
                                          </p:spTgt>
                                        </p:tgtEl>
                                      </p:cBhvr>
                                    </p:animEffect>
                                  </p:childTnLst>
                                </p:cTn>
                              </p:par>
                            </p:childTnLst>
                          </p:cTn>
                        </p:par>
                      </p:childTnLst>
                    </p:cTn>
                  </p:par>
                  <p:par>
                    <p:cTn id="60" fill="hold">
                      <p:stCondLst>
                        <p:cond delay="indefinite"/>
                      </p:stCondLst>
                      <p:childTnLst>
                        <p:par>
                          <p:cTn id="61" fill="hold">
                            <p:stCondLst>
                              <p:cond delay="0"/>
                            </p:stCondLst>
                            <p:childTnLst>
                              <p:par>
                                <p:cTn id="62" presetID="49" presetClass="entr" presetSubtype="0" decel="100000" fill="hold" grpId="0" nodeType="clickEffect">
                                  <p:stCondLst>
                                    <p:cond delay="0"/>
                                  </p:stCondLst>
                                  <p:childTnLst>
                                    <p:set>
                                      <p:cBhvr>
                                        <p:cTn id="63" dur="1" fill="hold">
                                          <p:stCondLst>
                                            <p:cond delay="0"/>
                                          </p:stCondLst>
                                        </p:cTn>
                                        <p:tgtEl>
                                          <p:spTgt spid="5"/>
                                        </p:tgtEl>
                                        <p:attrNameLst>
                                          <p:attrName>style.visibility</p:attrName>
                                        </p:attrNameLst>
                                      </p:cBhvr>
                                      <p:to>
                                        <p:strVal val="visible"/>
                                      </p:to>
                                    </p:set>
                                    <p:anim calcmode="lin" valueType="num">
                                      <p:cBhvr>
                                        <p:cTn id="64" dur="1000" fill="hold"/>
                                        <p:tgtEl>
                                          <p:spTgt spid="5"/>
                                        </p:tgtEl>
                                        <p:attrNameLst>
                                          <p:attrName>ppt_w</p:attrName>
                                        </p:attrNameLst>
                                      </p:cBhvr>
                                      <p:tavLst>
                                        <p:tav tm="0">
                                          <p:val>
                                            <p:fltVal val="0"/>
                                          </p:val>
                                        </p:tav>
                                        <p:tav tm="100000">
                                          <p:val>
                                            <p:strVal val="#ppt_w"/>
                                          </p:val>
                                        </p:tav>
                                      </p:tavLst>
                                    </p:anim>
                                    <p:anim calcmode="lin" valueType="num">
                                      <p:cBhvr>
                                        <p:cTn id="65" dur="1000" fill="hold"/>
                                        <p:tgtEl>
                                          <p:spTgt spid="5"/>
                                        </p:tgtEl>
                                        <p:attrNameLst>
                                          <p:attrName>ppt_h</p:attrName>
                                        </p:attrNameLst>
                                      </p:cBhvr>
                                      <p:tavLst>
                                        <p:tav tm="0">
                                          <p:val>
                                            <p:fltVal val="0"/>
                                          </p:val>
                                        </p:tav>
                                        <p:tav tm="100000">
                                          <p:val>
                                            <p:strVal val="#ppt_h"/>
                                          </p:val>
                                        </p:tav>
                                      </p:tavLst>
                                    </p:anim>
                                    <p:anim calcmode="lin" valueType="num">
                                      <p:cBhvr>
                                        <p:cTn id="66" dur="1000" fill="hold"/>
                                        <p:tgtEl>
                                          <p:spTgt spid="5"/>
                                        </p:tgtEl>
                                        <p:attrNameLst>
                                          <p:attrName>style.rotation</p:attrName>
                                        </p:attrNameLst>
                                      </p:cBhvr>
                                      <p:tavLst>
                                        <p:tav tm="0">
                                          <p:val>
                                            <p:fltVal val="360"/>
                                          </p:val>
                                        </p:tav>
                                        <p:tav tm="100000">
                                          <p:val>
                                            <p:fltVal val="0"/>
                                          </p:val>
                                        </p:tav>
                                      </p:tavLst>
                                    </p:anim>
                                    <p:animEffect transition="in" filter="fade">
                                      <p:cBhvr>
                                        <p:cTn id="67"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lvlAtOnce"/>
        </p:bldSub>
      </p:bldGraphic>
      <p:bldP spid="5" grpId="0" animBg="1"/>
    </p:bldLst>
  </p:timing>
</p:sld>
</file>

<file path=ppt/theme/theme1.xml><?xml version="1.0" encoding="utf-8"?>
<a:theme xmlns:a="http://schemas.openxmlformats.org/drawingml/2006/main" name="Default Design">
  <a:themeElements>
    <a:clrScheme name="">
      <a:dk1>
        <a:srgbClr val="808080"/>
      </a:dk1>
      <a:lt1>
        <a:srgbClr val="FFFFFF"/>
      </a:lt1>
      <a:dk2>
        <a:srgbClr val="000000"/>
      </a:dk2>
      <a:lt2>
        <a:srgbClr val="66FF33"/>
      </a:lt2>
      <a:accent1>
        <a:srgbClr val="FFFF00"/>
      </a:accent1>
      <a:accent2>
        <a:srgbClr val="3333CC"/>
      </a:accent2>
      <a:accent3>
        <a:srgbClr val="AAAAAA"/>
      </a:accent3>
      <a:accent4>
        <a:srgbClr val="DADADA"/>
      </a:accent4>
      <a:accent5>
        <a:srgbClr val="FFFFA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1892</TotalTime>
  <Words>2436</Words>
  <Application>Microsoft PowerPoint</Application>
  <PresentationFormat>On-screen Show (4:3)</PresentationFormat>
  <Paragraphs>451</Paragraphs>
  <Slides>32</Slides>
  <Notes>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Default Design</vt:lpstr>
      <vt:lpstr>Slide 1</vt:lpstr>
      <vt:lpstr>In the opening prayer…</vt:lpstr>
      <vt:lpstr>In the opening prayer…</vt:lpstr>
      <vt:lpstr> Bold Language!</vt:lpstr>
      <vt:lpstr> Bold Language!</vt:lpstr>
      <vt:lpstr>“Whiners Never Prosper”</vt:lpstr>
      <vt:lpstr>Slide 7</vt:lpstr>
      <vt:lpstr>Categorization of Psalms</vt:lpstr>
      <vt:lpstr>Categorization of Psalms</vt:lpstr>
      <vt:lpstr>Categorization of Psalms</vt:lpstr>
      <vt:lpstr>Categorization of Psalms</vt:lpstr>
      <vt:lpstr>Slide 12</vt:lpstr>
      <vt:lpstr>Slide 13</vt:lpstr>
      <vt:lpstr>Value of the Lament Psalms</vt:lpstr>
      <vt:lpstr>Value of the Lament Psalms</vt:lpstr>
      <vt:lpstr>Value of the Lament Psalms</vt:lpstr>
      <vt:lpstr>Value of the Lament Psalms</vt:lpstr>
      <vt:lpstr>Value of the Lament Psalms</vt:lpstr>
      <vt:lpstr>Value of the Lament Psalms</vt:lpstr>
      <vt:lpstr>Value of the Lament Psalms</vt:lpstr>
      <vt:lpstr>Value of the Lament Psalms</vt:lpstr>
      <vt:lpstr>Value of the Lament Psalms</vt:lpstr>
      <vt:lpstr>Value of the Lament Psalms</vt:lpstr>
      <vt:lpstr>Value of the Lament Psalms</vt:lpstr>
      <vt:lpstr>Value of the Lament Psalms</vt:lpstr>
      <vt:lpstr>Purposeful Arrangement?</vt:lpstr>
      <vt:lpstr>Purposeful Arrangement?</vt:lpstr>
      <vt:lpstr>Slide 28</vt:lpstr>
      <vt:lpstr>Slide 29</vt:lpstr>
      <vt:lpstr>The Five Books of Psalms</vt:lpstr>
      <vt:lpstr>The Form of a Lament Psalm</vt:lpstr>
      <vt:lpstr>Slide 32</vt:lpstr>
    </vt:vector>
  </TitlesOfParts>
  <Company>Personal Copy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Allen Dvorak</dc:creator>
  <cp:lastModifiedBy>Allen Dvorak</cp:lastModifiedBy>
  <cp:revision>179</cp:revision>
  <dcterms:created xsi:type="dcterms:W3CDTF">1998-05-08T16:32:32Z</dcterms:created>
  <dcterms:modified xsi:type="dcterms:W3CDTF">2009-03-05T06:47:08Z</dcterms:modified>
</cp:coreProperties>
</file>