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theme/themeOverride12.xml" ContentType="application/vnd.openxmlformats-officedocument.themeOverr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theme/themeOverride5.xml" ContentType="application/vnd.openxmlformats-officedocument.themeOverrid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theme/themeOverride17.xml" ContentType="application/vnd.openxmlformats-officedocument.themeOverride+xml"/>
  <Override PartName="/ppt/slides/slide99.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theme/themeOverride13.xml" ContentType="application/vnd.openxmlformats-officedocument.themeOverrid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theme/themeOverride20.xml" ContentType="application/vnd.openxmlformats-officedocument.themeOverr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Override6.xml" ContentType="application/vnd.openxmlformats-officedocument.themeOverr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heme/themeOverride2.xml" ContentType="application/vnd.openxmlformats-officedocument.themeOverr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theme/themeOverride18.xml" ContentType="application/vnd.openxmlformats-officedocument.themeOverr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theme/themeOverride14.xml" ContentType="application/vnd.openxmlformats-officedocument.themeOverr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theme/themeOverride3.xml" ContentType="application/vnd.openxmlformats-officedocument.themeOverr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theme/themeOverride19.xml" ContentType="application/vnd.openxmlformats-officedocument.themeOverr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theme/themeOverride15.xml" ContentType="application/vnd.openxmlformats-officedocument.themeOverr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theme/themeOverride4.xml" ContentType="application/vnd.openxmlformats-officedocument.themeOverride+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theme/themeOverride16.xml" ContentType="application/vnd.openxmlformats-officedocument.themeOverr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theme/themeOverride9.xml" ContentType="application/vnd.openxmlformats-officedocument.themeOverride+xml"/>
  <Override PartName="/ppt/slides/slide29.xml" ContentType="application/vnd.openxmlformats-officedocument.presentationml.slide+xml"/>
  <Override PartName="/ppt/slides/slide7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13" r:id="rId1"/>
  </p:sldMasterIdLst>
  <p:notesMasterIdLst>
    <p:notesMasterId r:id="rId106"/>
  </p:notesMasterIdLst>
  <p:handoutMasterIdLst>
    <p:handoutMasterId r:id="rId107"/>
  </p:handoutMasterIdLst>
  <p:sldIdLst>
    <p:sldId id="381" r:id="rId2"/>
    <p:sldId id="472" r:id="rId3"/>
    <p:sldId id="457" r:id="rId4"/>
    <p:sldId id="458" r:id="rId5"/>
    <p:sldId id="474" r:id="rId6"/>
    <p:sldId id="423" r:id="rId7"/>
    <p:sldId id="459" r:id="rId8"/>
    <p:sldId id="424" r:id="rId9"/>
    <p:sldId id="486" r:id="rId10"/>
    <p:sldId id="476" r:id="rId11"/>
    <p:sldId id="473" r:id="rId12"/>
    <p:sldId id="487" r:id="rId13"/>
    <p:sldId id="488" r:id="rId14"/>
    <p:sldId id="498" r:id="rId15"/>
    <p:sldId id="499" r:id="rId16"/>
    <p:sldId id="500" r:id="rId17"/>
    <p:sldId id="489" r:id="rId18"/>
    <p:sldId id="532" r:id="rId19"/>
    <p:sldId id="501" r:id="rId20"/>
    <p:sldId id="555" r:id="rId21"/>
    <p:sldId id="556" r:id="rId22"/>
    <p:sldId id="508" r:id="rId23"/>
    <p:sldId id="507" r:id="rId24"/>
    <p:sldId id="491" r:id="rId25"/>
    <p:sldId id="410" r:id="rId26"/>
    <p:sldId id="492" r:id="rId27"/>
    <p:sldId id="428" r:id="rId28"/>
    <p:sldId id="477" r:id="rId29"/>
    <p:sldId id="478" r:id="rId30"/>
    <p:sldId id="411" r:id="rId31"/>
    <p:sldId id="493" r:id="rId32"/>
    <p:sldId id="509" r:id="rId33"/>
    <p:sldId id="413" r:id="rId34"/>
    <p:sldId id="515" r:id="rId35"/>
    <p:sldId id="516" r:id="rId36"/>
    <p:sldId id="558" r:id="rId37"/>
    <p:sldId id="557" r:id="rId38"/>
    <p:sldId id="495" r:id="rId39"/>
    <p:sldId id="496" r:id="rId40"/>
    <p:sldId id="497" r:id="rId41"/>
    <p:sldId id="510" r:id="rId42"/>
    <p:sldId id="512" r:id="rId43"/>
    <p:sldId id="514" r:id="rId44"/>
    <p:sldId id="511" r:id="rId45"/>
    <p:sldId id="517" r:id="rId46"/>
    <p:sldId id="518" r:id="rId47"/>
    <p:sldId id="519" r:id="rId48"/>
    <p:sldId id="520" r:id="rId49"/>
    <p:sldId id="521" r:id="rId50"/>
    <p:sldId id="431" r:id="rId51"/>
    <p:sldId id="560" r:id="rId52"/>
    <p:sldId id="561" r:id="rId53"/>
    <p:sldId id="438" r:id="rId54"/>
    <p:sldId id="522" r:id="rId55"/>
    <p:sldId id="523" r:id="rId56"/>
    <p:sldId id="524" r:id="rId57"/>
    <p:sldId id="434" r:id="rId58"/>
    <p:sldId id="435" r:id="rId59"/>
    <p:sldId id="559" r:id="rId60"/>
    <p:sldId id="414" r:id="rId61"/>
    <p:sldId id="437" r:id="rId62"/>
    <p:sldId id="562" r:id="rId63"/>
    <p:sldId id="525" r:id="rId64"/>
    <p:sldId id="526" r:id="rId65"/>
    <p:sldId id="527" r:id="rId66"/>
    <p:sldId id="528" r:id="rId67"/>
    <p:sldId id="563" r:id="rId68"/>
    <p:sldId id="529" r:id="rId69"/>
    <p:sldId id="440" r:id="rId70"/>
    <p:sldId id="530" r:id="rId71"/>
    <p:sldId id="533" r:id="rId72"/>
    <p:sldId id="531" r:id="rId73"/>
    <p:sldId id="415" r:id="rId74"/>
    <p:sldId id="445" r:id="rId75"/>
    <p:sldId id="446" r:id="rId76"/>
    <p:sldId id="536" r:id="rId77"/>
    <p:sldId id="534" r:id="rId78"/>
    <p:sldId id="537" r:id="rId79"/>
    <p:sldId id="538" r:id="rId80"/>
    <p:sldId id="564" r:id="rId81"/>
    <p:sldId id="535" r:id="rId82"/>
    <p:sldId id="539" r:id="rId83"/>
    <p:sldId id="540" r:id="rId84"/>
    <p:sldId id="541" r:id="rId85"/>
    <p:sldId id="542" r:id="rId86"/>
    <p:sldId id="543" r:id="rId87"/>
    <p:sldId id="565" r:id="rId88"/>
    <p:sldId id="566" r:id="rId89"/>
    <p:sldId id="567" r:id="rId90"/>
    <p:sldId id="447" r:id="rId91"/>
    <p:sldId id="568" r:id="rId92"/>
    <p:sldId id="449" r:id="rId93"/>
    <p:sldId id="545" r:id="rId94"/>
    <p:sldId id="546" r:id="rId95"/>
    <p:sldId id="550" r:id="rId96"/>
    <p:sldId id="569" r:id="rId97"/>
    <p:sldId id="570" r:id="rId98"/>
    <p:sldId id="547" r:id="rId99"/>
    <p:sldId id="551" r:id="rId100"/>
    <p:sldId id="548" r:id="rId101"/>
    <p:sldId id="552" r:id="rId102"/>
    <p:sldId id="549" r:id="rId103"/>
    <p:sldId id="553" r:id="rId104"/>
    <p:sldId id="475" r:id="rId105"/>
  </p:sldIdLst>
  <p:sldSz cx="9144000" cy="6858000" type="screen4x3"/>
  <p:notesSz cx="6858000" cy="9144000"/>
  <p:embeddedFontLst>
    <p:embeddedFont>
      <p:font typeface="Arial Black" pitchFamily="34" charset="0"/>
      <p:regular r:id="rId108"/>
    </p:embeddedFont>
    <p:embeddedFont>
      <p:font typeface="Wingdings 2" pitchFamily="18" charset="2"/>
      <p:regular r:id="rId109"/>
    </p:embeddedFont>
  </p:embeddedFont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6699FF"/>
    <a:srgbClr val="CCCCFF"/>
    <a:srgbClr val="990000"/>
    <a:srgbClr val="FFCC00"/>
    <a:srgbClr val="000066"/>
    <a:srgbClr val="99CCFF"/>
    <a:srgbClr val="8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66" d="100"/>
          <a:sy n="66" d="100"/>
        </p:scale>
        <p:origin x="-96" y="-3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7642"/>
    </p:cViewPr>
  </p:sorterViewPr>
  <p:notesViewPr>
    <p:cSldViewPr>
      <p:cViewPr>
        <p:scale>
          <a:sx n="100" d="100"/>
          <a:sy n="100" d="100"/>
        </p:scale>
        <p:origin x="-787" y="-6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handoutMaster" Target="handoutMasters/handout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font" Target="fonts/font2.fntdata"/><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dirty="0"/>
          </a:p>
        </p:txBody>
      </p:sp>
      <p:sp>
        <p:nvSpPr>
          <p:cNvPr id="21507" name="Rectangle 3"/>
          <p:cNvSpPr>
            <a:spLocks noGrp="1" noChangeArrowheads="1"/>
          </p:cNvSpPr>
          <p:nvPr>
            <p:ph type="dt" sz="quarter" idx="1"/>
          </p:nvPr>
        </p:nvSpPr>
        <p:spPr bwMode="auto">
          <a:xfrm>
            <a:off x="3581400" y="152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600" b="1">
                <a:latin typeface="Times New Roman" pitchFamily="18" charset="0"/>
              </a:defRPr>
            </a:lvl1pPr>
          </a:lstStyle>
          <a:p>
            <a:endParaRPr lang="en-US" dirty="0"/>
          </a:p>
        </p:txBody>
      </p:sp>
      <p:sp>
        <p:nvSpPr>
          <p:cNvPr id="2150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dirty="0"/>
          </a:p>
        </p:txBody>
      </p:sp>
      <p:sp>
        <p:nvSpPr>
          <p:cNvPr id="2150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dirty="0"/>
          </a:p>
        </p:txBody>
      </p:sp>
      <p:sp>
        <p:nvSpPr>
          <p:cNvPr id="655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dirty="0"/>
          </a:p>
        </p:txBody>
      </p:sp>
      <p:sp>
        <p:nvSpPr>
          <p:cNvPr id="655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55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55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dirty="0"/>
          </a:p>
        </p:txBody>
      </p:sp>
      <p:sp>
        <p:nvSpPr>
          <p:cNvPr id="655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878DB24F-F864-4BB2-A779-9EDFB86893B0}"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7B92FF-A626-49B0-8ECD-CBC1CB1F4823}" type="slidenum">
              <a:rPr lang="en-US"/>
              <a:pPr/>
              <a:t>1</a:t>
            </a:fld>
            <a:endParaRPr lang="en-US" dirty="0"/>
          </a:p>
        </p:txBody>
      </p:sp>
      <p:sp>
        <p:nvSpPr>
          <p:cNvPr id="799746" name="Rectangle 2"/>
          <p:cNvSpPr>
            <a:spLocks noGrp="1" noRot="1" noChangeAspect="1" noChangeArrowheads="1" noTextEdit="1"/>
          </p:cNvSpPr>
          <p:nvPr>
            <p:ph type="sldImg"/>
          </p:nvPr>
        </p:nvSpPr>
        <p:spPr>
          <a:ln/>
        </p:spPr>
      </p:sp>
      <p:sp>
        <p:nvSpPr>
          <p:cNvPr id="7997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DE79C5-49EC-424B-88FD-F5592B057A4E}" type="slidenum">
              <a:rPr lang="en-US"/>
              <a:pPr/>
              <a:t>27</a:t>
            </a:fld>
            <a:endParaRPr lang="en-US" dirty="0"/>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99D048-DEE2-47AD-A73D-6B1F0274F597}" type="slidenum">
              <a:rPr lang="en-US"/>
              <a:pPr/>
              <a:t>30</a:t>
            </a:fld>
            <a:endParaRPr lang="en-US" dirty="0"/>
          </a:p>
        </p:txBody>
      </p:sp>
      <p:sp>
        <p:nvSpPr>
          <p:cNvPr id="871426" name="Rectangle 2"/>
          <p:cNvSpPr>
            <a:spLocks noGrp="1" noRot="1" noChangeAspect="1" noChangeArrowheads="1" noTextEdit="1"/>
          </p:cNvSpPr>
          <p:nvPr>
            <p:ph type="sldImg"/>
          </p:nvPr>
        </p:nvSpPr>
        <p:spPr>
          <a:ln/>
        </p:spPr>
      </p:sp>
      <p:sp>
        <p:nvSpPr>
          <p:cNvPr id="8714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99D048-DEE2-47AD-A73D-6B1F0274F597}" type="slidenum">
              <a:rPr lang="en-US"/>
              <a:pPr/>
              <a:t>31</a:t>
            </a:fld>
            <a:endParaRPr lang="en-US" dirty="0"/>
          </a:p>
        </p:txBody>
      </p:sp>
      <p:sp>
        <p:nvSpPr>
          <p:cNvPr id="871426" name="Rectangle 2"/>
          <p:cNvSpPr>
            <a:spLocks noGrp="1" noRot="1" noChangeAspect="1" noChangeArrowheads="1" noTextEdit="1"/>
          </p:cNvSpPr>
          <p:nvPr>
            <p:ph type="sldImg"/>
          </p:nvPr>
        </p:nvSpPr>
        <p:spPr>
          <a:ln/>
        </p:spPr>
      </p:sp>
      <p:sp>
        <p:nvSpPr>
          <p:cNvPr id="8714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B28A5-4B84-4AE7-9EEE-1CD50F5C9E7B}" type="slidenum">
              <a:rPr lang="en-US"/>
              <a:pPr/>
              <a:t>32</a:t>
            </a:fld>
            <a:endParaRPr lang="en-US" dirty="0"/>
          </a:p>
        </p:txBody>
      </p:sp>
      <p:sp>
        <p:nvSpPr>
          <p:cNvPr id="959490" name="Rectangle 2"/>
          <p:cNvSpPr>
            <a:spLocks noGrp="1" noRot="1" noChangeAspect="1" noChangeArrowheads="1" noTextEdit="1"/>
          </p:cNvSpPr>
          <p:nvPr>
            <p:ph type="sldImg"/>
          </p:nvPr>
        </p:nvSpPr>
        <p:spPr>
          <a:ln/>
        </p:spPr>
      </p:sp>
      <p:sp>
        <p:nvSpPr>
          <p:cNvPr id="9594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2D0F05-22FC-467F-9F7D-2681D06A389F}" type="slidenum">
              <a:rPr lang="en-US"/>
              <a:pPr/>
              <a:t>33</a:t>
            </a:fld>
            <a:endParaRPr lang="en-US" dirty="0"/>
          </a:p>
        </p:txBody>
      </p:sp>
      <p:sp>
        <p:nvSpPr>
          <p:cNvPr id="873474" name="Rectangle 2"/>
          <p:cNvSpPr>
            <a:spLocks noGrp="1" noRot="1" noChangeAspect="1" noChangeArrowheads="1" noTextEdit="1"/>
          </p:cNvSpPr>
          <p:nvPr>
            <p:ph type="sldImg"/>
          </p:nvPr>
        </p:nvSpPr>
        <p:spPr>
          <a:ln/>
        </p:spPr>
      </p:sp>
      <p:sp>
        <p:nvSpPr>
          <p:cNvPr id="8734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59B3F-CDED-4922-A216-FBEEC6E7F4CB}" type="slidenum">
              <a:rPr lang="en-US"/>
              <a:pPr/>
              <a:t>34</a:t>
            </a:fld>
            <a:endParaRPr lang="en-US" dirty="0"/>
          </a:p>
        </p:txBody>
      </p:sp>
      <p:sp>
        <p:nvSpPr>
          <p:cNvPr id="909314" name="Rectangle 2"/>
          <p:cNvSpPr>
            <a:spLocks noGrp="1" noRot="1" noChangeAspect="1" noChangeArrowheads="1" noTextEdit="1"/>
          </p:cNvSpPr>
          <p:nvPr>
            <p:ph type="sldImg"/>
          </p:nvPr>
        </p:nvSpPr>
        <p:spPr>
          <a:ln/>
        </p:spPr>
      </p:sp>
      <p:sp>
        <p:nvSpPr>
          <p:cNvPr id="9093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15191B-C5A8-4061-B099-E0A2C823FE07}" type="slidenum">
              <a:rPr lang="en-US"/>
              <a:pPr/>
              <a:t>35</a:t>
            </a:fld>
            <a:endParaRPr lang="en-US" dirty="0"/>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15191B-C5A8-4061-B099-E0A2C823FE07}" type="slidenum">
              <a:rPr lang="en-US"/>
              <a:pPr/>
              <a:t>36</a:t>
            </a:fld>
            <a:endParaRPr lang="en-US" dirty="0"/>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ACA588-1B54-4DD5-8DC4-F1ECF7BB0117}" type="slidenum">
              <a:rPr lang="en-US"/>
              <a:pPr/>
              <a:t>50</a:t>
            </a:fld>
            <a:endParaRPr lang="en-US" dirty="0"/>
          </a:p>
        </p:txBody>
      </p:sp>
      <p:sp>
        <p:nvSpPr>
          <p:cNvPr id="911362" name="Rectangle 2"/>
          <p:cNvSpPr>
            <a:spLocks noGrp="1" noRot="1" noChangeAspect="1" noChangeArrowheads="1" noTextEdit="1"/>
          </p:cNvSpPr>
          <p:nvPr>
            <p:ph type="sldImg"/>
          </p:nvPr>
        </p:nvSpPr>
        <p:spPr>
          <a:ln/>
        </p:spPr>
      </p:sp>
      <p:sp>
        <p:nvSpPr>
          <p:cNvPr id="9113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56A9E9-6B8A-4C7A-B3C3-891E24AFF118}" type="slidenum">
              <a:rPr lang="en-US"/>
              <a:pPr/>
              <a:t>51</a:t>
            </a:fld>
            <a:endParaRPr lang="en-US" dirty="0"/>
          </a:p>
        </p:txBody>
      </p:sp>
      <p:sp>
        <p:nvSpPr>
          <p:cNvPr id="913410" name="Rectangle 2"/>
          <p:cNvSpPr>
            <a:spLocks noGrp="1" noRot="1" noChangeAspect="1"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74D9F-362E-4603-9EDE-3102E6308D35}" type="slidenum">
              <a:rPr lang="en-US"/>
              <a:pPr/>
              <a:t>3</a:t>
            </a:fld>
            <a:endParaRPr lang="en-US" dirty="0"/>
          </a:p>
        </p:txBody>
      </p:sp>
      <p:sp>
        <p:nvSpPr>
          <p:cNvPr id="886786" name="Rectangle 2"/>
          <p:cNvSpPr>
            <a:spLocks noGrp="1" noRot="1" noChangeAspect="1" noChangeArrowheads="1" noTextEdit="1"/>
          </p:cNvSpPr>
          <p:nvPr>
            <p:ph type="sldImg"/>
          </p:nvPr>
        </p:nvSpPr>
        <p:spPr>
          <a:ln/>
        </p:spPr>
      </p:sp>
      <p:sp>
        <p:nvSpPr>
          <p:cNvPr id="88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2FCD25-5DC9-4D9A-B0B9-7A7AC5FC0BAC}" type="slidenum">
              <a:rPr lang="en-US"/>
              <a:pPr/>
              <a:t>52</a:t>
            </a:fld>
            <a:endParaRPr lang="en-US" dirty="0"/>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AA98FF-B053-41CF-B0DA-44B8F9FC277C}" type="slidenum">
              <a:rPr lang="en-US"/>
              <a:pPr/>
              <a:t>53</a:t>
            </a:fld>
            <a:endParaRPr lang="en-US" dirty="0"/>
          </a:p>
        </p:txBody>
      </p:sp>
      <p:sp>
        <p:nvSpPr>
          <p:cNvPr id="922626" name="Rectangle 2"/>
          <p:cNvSpPr>
            <a:spLocks noGrp="1" noRot="1" noChangeAspect="1" noChangeArrowheads="1" noTextEdit="1"/>
          </p:cNvSpPr>
          <p:nvPr>
            <p:ph type="sldImg"/>
          </p:nvPr>
        </p:nvSpPr>
        <p:spPr>
          <a:ln/>
        </p:spPr>
      </p:sp>
      <p:sp>
        <p:nvSpPr>
          <p:cNvPr id="9226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EB4D73-AF2A-4AFD-949E-E7B8DAD49CBE}" type="slidenum">
              <a:rPr lang="en-US"/>
              <a:pPr/>
              <a:t>57</a:t>
            </a:fld>
            <a:endParaRPr lang="en-US" dirty="0"/>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118D81-59C5-4237-948A-64EC18D5A60E}" type="slidenum">
              <a:rPr lang="en-US"/>
              <a:pPr/>
              <a:t>58</a:t>
            </a:fld>
            <a:endParaRPr lang="en-US" dirty="0"/>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1E7560-39FE-4027-8C58-9195252756AE}" type="slidenum">
              <a:rPr lang="en-US"/>
              <a:pPr/>
              <a:t>60</a:t>
            </a:fld>
            <a:endParaRPr lang="en-US" dirty="0"/>
          </a:p>
        </p:txBody>
      </p:sp>
      <p:sp>
        <p:nvSpPr>
          <p:cNvPr id="874498" name="Rectangle 2"/>
          <p:cNvSpPr>
            <a:spLocks noGrp="1" noRot="1" noChangeAspect="1" noChangeArrowheads="1" noTextEdit="1"/>
          </p:cNvSpPr>
          <p:nvPr>
            <p:ph type="sldImg"/>
          </p:nvPr>
        </p:nvSpPr>
        <p:spPr>
          <a:ln/>
        </p:spPr>
      </p:sp>
      <p:sp>
        <p:nvSpPr>
          <p:cNvPr id="874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5E4FC2-4F5C-4768-AECD-5FC49855E0D7}" type="slidenum">
              <a:rPr lang="en-US"/>
              <a:pPr/>
              <a:t>61</a:t>
            </a:fld>
            <a:endParaRPr lang="en-US" dirty="0"/>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5E4FC2-4F5C-4768-AECD-5FC49855E0D7}" type="slidenum">
              <a:rPr lang="en-US"/>
              <a:pPr/>
              <a:t>62</a:t>
            </a:fld>
            <a:endParaRPr lang="en-US" dirty="0"/>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4B676A-E6F8-4055-9928-3B380C01124D}" type="slidenum">
              <a:rPr lang="en-US"/>
              <a:pPr/>
              <a:t>69</a:t>
            </a:fld>
            <a:endParaRPr lang="en-US" dirty="0"/>
          </a:p>
        </p:txBody>
      </p:sp>
      <p:sp>
        <p:nvSpPr>
          <p:cNvPr id="926722" name="Rectangle 2"/>
          <p:cNvSpPr>
            <a:spLocks noGrp="1" noRot="1" noChangeAspect="1" noChangeArrowheads="1" noTextEdit="1"/>
          </p:cNvSpPr>
          <p:nvPr>
            <p:ph type="sldImg"/>
          </p:nvPr>
        </p:nvSpPr>
        <p:spPr>
          <a:ln/>
        </p:spPr>
      </p:sp>
      <p:sp>
        <p:nvSpPr>
          <p:cNvPr id="9267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4B676A-E6F8-4055-9928-3B380C01124D}" type="slidenum">
              <a:rPr lang="en-US"/>
              <a:pPr/>
              <a:t>70</a:t>
            </a:fld>
            <a:endParaRPr lang="en-US" dirty="0"/>
          </a:p>
        </p:txBody>
      </p:sp>
      <p:sp>
        <p:nvSpPr>
          <p:cNvPr id="926722" name="Rectangle 2"/>
          <p:cNvSpPr>
            <a:spLocks noGrp="1" noRot="1" noChangeAspect="1" noChangeArrowheads="1" noTextEdit="1"/>
          </p:cNvSpPr>
          <p:nvPr>
            <p:ph type="sldImg"/>
          </p:nvPr>
        </p:nvSpPr>
        <p:spPr>
          <a:ln/>
        </p:spPr>
      </p:sp>
      <p:sp>
        <p:nvSpPr>
          <p:cNvPr id="9267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AA80C4-FBE1-4647-ADAA-AF281DAC9F03}" type="slidenum">
              <a:rPr lang="en-US"/>
              <a:pPr/>
              <a:t>71</a:t>
            </a:fld>
            <a:endParaRPr lang="en-US" dirty="0"/>
          </a:p>
        </p:txBody>
      </p:sp>
      <p:sp>
        <p:nvSpPr>
          <p:cNvPr id="958466" name="Rectangle 2"/>
          <p:cNvSpPr>
            <a:spLocks noGrp="1" noRot="1" noChangeAspect="1" noChangeArrowheads="1" noTextEdit="1"/>
          </p:cNvSpPr>
          <p:nvPr>
            <p:ph type="sldImg"/>
          </p:nvPr>
        </p:nvSpPr>
        <p:spPr>
          <a:ln/>
        </p:spPr>
      </p:sp>
      <p:sp>
        <p:nvSpPr>
          <p:cNvPr id="958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74D9F-362E-4603-9EDE-3102E6308D35}" type="slidenum">
              <a:rPr lang="en-US"/>
              <a:pPr/>
              <a:t>4</a:t>
            </a:fld>
            <a:endParaRPr lang="en-US" dirty="0"/>
          </a:p>
        </p:txBody>
      </p:sp>
      <p:sp>
        <p:nvSpPr>
          <p:cNvPr id="886786" name="Rectangle 2"/>
          <p:cNvSpPr>
            <a:spLocks noGrp="1" noRot="1" noChangeAspect="1" noChangeArrowheads="1" noTextEdit="1"/>
          </p:cNvSpPr>
          <p:nvPr>
            <p:ph type="sldImg"/>
          </p:nvPr>
        </p:nvSpPr>
        <p:spPr>
          <a:ln/>
        </p:spPr>
      </p:sp>
      <p:sp>
        <p:nvSpPr>
          <p:cNvPr id="88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B28A5-4B84-4AE7-9EEE-1CD50F5C9E7B}" type="slidenum">
              <a:rPr lang="en-US"/>
              <a:pPr/>
              <a:t>72</a:t>
            </a:fld>
            <a:endParaRPr lang="en-US" dirty="0"/>
          </a:p>
        </p:txBody>
      </p:sp>
      <p:sp>
        <p:nvSpPr>
          <p:cNvPr id="959490" name="Rectangle 2"/>
          <p:cNvSpPr>
            <a:spLocks noGrp="1" noRot="1" noChangeAspect="1" noChangeArrowheads="1" noTextEdit="1"/>
          </p:cNvSpPr>
          <p:nvPr>
            <p:ph type="sldImg"/>
          </p:nvPr>
        </p:nvSpPr>
        <p:spPr>
          <a:ln/>
        </p:spPr>
      </p:sp>
      <p:sp>
        <p:nvSpPr>
          <p:cNvPr id="9594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DA33F5-406B-4F18-B0EA-DDF425C8A82C}" type="slidenum">
              <a:rPr lang="en-US"/>
              <a:pPr/>
              <a:t>73</a:t>
            </a:fld>
            <a:endParaRPr lang="en-US" dirty="0"/>
          </a:p>
        </p:txBody>
      </p:sp>
      <p:sp>
        <p:nvSpPr>
          <p:cNvPr id="875522" name="Rectangle 2"/>
          <p:cNvSpPr>
            <a:spLocks noGrp="1" noRot="1" noChangeAspect="1" noChangeArrowheads="1" noTextEdit="1"/>
          </p:cNvSpPr>
          <p:nvPr>
            <p:ph type="sldImg"/>
          </p:nvPr>
        </p:nvSpPr>
        <p:spPr>
          <a:ln/>
        </p:spPr>
      </p:sp>
      <p:sp>
        <p:nvSpPr>
          <p:cNvPr id="8755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B10ED3-A4C5-4339-9739-9044FF83A8A2}" type="slidenum">
              <a:rPr lang="en-US"/>
              <a:pPr/>
              <a:t>74</a:t>
            </a:fld>
            <a:endParaRPr lang="en-US" dirty="0"/>
          </a:p>
        </p:txBody>
      </p:sp>
      <p:sp>
        <p:nvSpPr>
          <p:cNvPr id="934914" name="Rectangle 2"/>
          <p:cNvSpPr>
            <a:spLocks noGrp="1" noRot="1" noChangeAspect="1" noChangeArrowheads="1" noTextEdit="1"/>
          </p:cNvSpPr>
          <p:nvPr>
            <p:ph type="sldImg"/>
          </p:nvPr>
        </p:nvSpPr>
        <p:spPr>
          <a:ln/>
        </p:spPr>
      </p:sp>
      <p:sp>
        <p:nvSpPr>
          <p:cNvPr id="9349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32D677-4D91-47ED-B5A6-2A5790138E5C}" type="slidenum">
              <a:rPr lang="en-US"/>
              <a:pPr/>
              <a:t>75</a:t>
            </a:fld>
            <a:endParaRPr lang="en-US" dirty="0"/>
          </a:p>
        </p:txBody>
      </p:sp>
      <p:sp>
        <p:nvSpPr>
          <p:cNvPr id="936962" name="Rectangle 2"/>
          <p:cNvSpPr>
            <a:spLocks noGrp="1" noRot="1" noChangeAspect="1" noChangeArrowheads="1" noTextEdit="1"/>
          </p:cNvSpPr>
          <p:nvPr>
            <p:ph type="sldImg"/>
          </p:nvPr>
        </p:nvSpPr>
        <p:spPr>
          <a:ln/>
        </p:spPr>
      </p:sp>
      <p:sp>
        <p:nvSpPr>
          <p:cNvPr id="9369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AA98FF-B053-41CF-B0DA-44B8F9FC277C}" type="slidenum">
              <a:rPr lang="en-US"/>
              <a:pPr/>
              <a:t>77</a:t>
            </a:fld>
            <a:endParaRPr lang="en-US" dirty="0"/>
          </a:p>
        </p:txBody>
      </p:sp>
      <p:sp>
        <p:nvSpPr>
          <p:cNvPr id="922626" name="Rectangle 2"/>
          <p:cNvSpPr>
            <a:spLocks noGrp="1" noRot="1" noChangeAspect="1" noChangeArrowheads="1" noTextEdit="1"/>
          </p:cNvSpPr>
          <p:nvPr>
            <p:ph type="sldImg"/>
          </p:nvPr>
        </p:nvSpPr>
        <p:spPr>
          <a:ln/>
        </p:spPr>
      </p:sp>
      <p:sp>
        <p:nvSpPr>
          <p:cNvPr id="9226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26525C-4F45-4B57-993E-82871EB53768}" type="slidenum">
              <a:rPr lang="en-US"/>
              <a:pPr/>
              <a:t>87</a:t>
            </a:fld>
            <a:endParaRPr lang="en-US" dirty="0"/>
          </a:p>
        </p:txBody>
      </p:sp>
      <p:sp>
        <p:nvSpPr>
          <p:cNvPr id="947202" name="Rectangle 2"/>
          <p:cNvSpPr>
            <a:spLocks noGrp="1" noRot="1" noChangeAspect="1" noChangeArrowheads="1" noTextEdit="1"/>
          </p:cNvSpPr>
          <p:nvPr>
            <p:ph type="sldImg"/>
          </p:nvPr>
        </p:nvSpPr>
        <p:spPr>
          <a:ln/>
        </p:spPr>
      </p:sp>
      <p:sp>
        <p:nvSpPr>
          <p:cNvPr id="9472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8F18F7-4EBE-44EE-A7A7-13B81E56C7F0}" type="slidenum">
              <a:rPr lang="en-US"/>
              <a:pPr/>
              <a:t>88</a:t>
            </a:fld>
            <a:endParaRPr lang="en-US" dirty="0"/>
          </a:p>
        </p:txBody>
      </p:sp>
      <p:sp>
        <p:nvSpPr>
          <p:cNvPr id="949250" name="Rectangle 2"/>
          <p:cNvSpPr>
            <a:spLocks noGrp="1" noRot="1" noChangeAspect="1" noChangeArrowheads="1" noTextEdit="1"/>
          </p:cNvSpPr>
          <p:nvPr>
            <p:ph type="sldImg"/>
          </p:nvPr>
        </p:nvSpPr>
        <p:spPr>
          <a:ln/>
        </p:spPr>
      </p:sp>
      <p:sp>
        <p:nvSpPr>
          <p:cNvPr id="9492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9A85C2-B033-4531-8C0D-B5E2640CAA22}" type="slidenum">
              <a:rPr lang="en-US"/>
              <a:pPr/>
              <a:t>89</a:t>
            </a:fld>
            <a:endParaRPr lang="en-US" dirty="0"/>
          </a:p>
        </p:txBody>
      </p:sp>
      <p:sp>
        <p:nvSpPr>
          <p:cNvPr id="951298" name="Rectangle 2"/>
          <p:cNvSpPr>
            <a:spLocks noGrp="1" noRot="1" noChangeAspect="1" noChangeArrowheads="1" noTextEdit="1"/>
          </p:cNvSpPr>
          <p:nvPr>
            <p:ph type="sldImg"/>
          </p:nvPr>
        </p:nvSpPr>
        <p:spPr>
          <a:ln/>
        </p:spPr>
      </p:sp>
      <p:sp>
        <p:nvSpPr>
          <p:cNvPr id="9512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5D1142-C2CC-41AD-827A-5AB93B5ACAEC}" type="slidenum">
              <a:rPr lang="en-US"/>
              <a:pPr/>
              <a:t>90</a:t>
            </a:fld>
            <a:endParaRPr lang="en-US" dirty="0"/>
          </a:p>
        </p:txBody>
      </p:sp>
      <p:sp>
        <p:nvSpPr>
          <p:cNvPr id="939010" name="Rectangle 2"/>
          <p:cNvSpPr>
            <a:spLocks noGrp="1" noRot="1" noChangeAspect="1" noChangeArrowheads="1" noTextEdit="1"/>
          </p:cNvSpPr>
          <p:nvPr>
            <p:ph type="sldImg"/>
          </p:nvPr>
        </p:nvSpPr>
        <p:spPr>
          <a:ln/>
        </p:spPr>
      </p:sp>
      <p:sp>
        <p:nvSpPr>
          <p:cNvPr id="9390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5D1142-C2CC-41AD-827A-5AB93B5ACAEC}" type="slidenum">
              <a:rPr lang="en-US"/>
              <a:pPr/>
              <a:t>91</a:t>
            </a:fld>
            <a:endParaRPr lang="en-US" dirty="0"/>
          </a:p>
        </p:txBody>
      </p:sp>
      <p:sp>
        <p:nvSpPr>
          <p:cNvPr id="939010" name="Rectangle 2"/>
          <p:cNvSpPr>
            <a:spLocks noGrp="1" noRot="1" noChangeAspect="1" noChangeArrowheads="1" noTextEdit="1"/>
          </p:cNvSpPr>
          <p:nvPr>
            <p:ph type="sldImg"/>
          </p:nvPr>
        </p:nvSpPr>
        <p:spPr>
          <a:ln/>
        </p:spPr>
      </p:sp>
      <p:sp>
        <p:nvSpPr>
          <p:cNvPr id="9390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74D9F-362E-4603-9EDE-3102E6308D35}" type="slidenum">
              <a:rPr lang="en-US"/>
              <a:pPr/>
              <a:t>5</a:t>
            </a:fld>
            <a:endParaRPr lang="en-US" dirty="0"/>
          </a:p>
        </p:txBody>
      </p:sp>
      <p:sp>
        <p:nvSpPr>
          <p:cNvPr id="886786" name="Rectangle 2"/>
          <p:cNvSpPr>
            <a:spLocks noGrp="1" noRot="1" noChangeAspect="1" noChangeArrowheads="1" noTextEdit="1"/>
          </p:cNvSpPr>
          <p:nvPr>
            <p:ph type="sldImg"/>
          </p:nvPr>
        </p:nvSpPr>
        <p:spPr>
          <a:ln/>
        </p:spPr>
      </p:sp>
      <p:sp>
        <p:nvSpPr>
          <p:cNvPr id="8867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8ABC9A-AE73-431F-9569-EF1524E10C5D}" type="slidenum">
              <a:rPr lang="en-US"/>
              <a:pPr/>
              <a:t>92</a:t>
            </a:fld>
            <a:endParaRPr lang="en-US" dirty="0"/>
          </a:p>
        </p:txBody>
      </p:sp>
      <p:sp>
        <p:nvSpPr>
          <p:cNvPr id="943106" name="Rectangle 2"/>
          <p:cNvSpPr>
            <a:spLocks noGrp="1" noRot="1" noChangeAspect="1" noChangeArrowheads="1" noTextEdit="1"/>
          </p:cNvSpPr>
          <p:nvPr>
            <p:ph type="sldImg"/>
          </p:nvPr>
        </p:nvSpPr>
        <p:spPr>
          <a:ln/>
        </p:spPr>
      </p:sp>
      <p:sp>
        <p:nvSpPr>
          <p:cNvPr id="9431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74CE1-7C0C-4F6B-BE75-2487C892DA72}" type="slidenum">
              <a:rPr lang="en-US"/>
              <a:pPr/>
              <a:t>94</a:t>
            </a:fld>
            <a:endParaRPr lang="en-US" dirty="0"/>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74CE1-7C0C-4F6B-BE75-2487C892DA72}" type="slidenum">
              <a:rPr lang="en-US"/>
              <a:pPr/>
              <a:t>98</a:t>
            </a:fld>
            <a:endParaRPr lang="en-US" dirty="0"/>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74CE1-7C0C-4F6B-BE75-2487C892DA72}" type="slidenum">
              <a:rPr lang="en-US"/>
              <a:pPr/>
              <a:t>100</a:t>
            </a:fld>
            <a:endParaRPr lang="en-US" dirty="0"/>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74CE1-7C0C-4F6B-BE75-2487C892DA72}" type="slidenum">
              <a:rPr lang="en-US"/>
              <a:pPr/>
              <a:t>102</a:t>
            </a:fld>
            <a:endParaRPr lang="en-US" dirty="0"/>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670353-67C9-41B3-9B66-5AC1540CC15B}" type="slidenum">
              <a:rPr lang="en-US"/>
              <a:pPr/>
              <a:t>104</a:t>
            </a:fld>
            <a:endParaRPr lang="en-US" dirty="0"/>
          </a:p>
        </p:txBody>
      </p:sp>
      <p:sp>
        <p:nvSpPr>
          <p:cNvPr id="957442" name="Rectangle 2"/>
          <p:cNvSpPr>
            <a:spLocks noGrp="1" noRot="1" noChangeAspect="1" noChangeArrowheads="1" noTextEdit="1"/>
          </p:cNvSpPr>
          <p:nvPr>
            <p:ph type="sldImg"/>
          </p:nvPr>
        </p:nvSpPr>
        <p:spPr>
          <a:ln/>
        </p:spPr>
      </p:sp>
      <p:sp>
        <p:nvSpPr>
          <p:cNvPr id="9574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F31ABD-FD02-45A3-A536-D079603D948F}" type="slidenum">
              <a:rPr lang="en-US"/>
              <a:pPr/>
              <a:t>6</a:t>
            </a:fld>
            <a:endParaRPr lang="en-US" dirty="0"/>
          </a:p>
        </p:txBody>
      </p:sp>
      <p:sp>
        <p:nvSpPr>
          <p:cNvPr id="891906" name="Rectangle 2"/>
          <p:cNvSpPr>
            <a:spLocks noGrp="1" noRot="1" noChangeAspect="1" noChangeArrowheads="1" noTextEdit="1"/>
          </p:cNvSpPr>
          <p:nvPr>
            <p:ph type="sldImg"/>
          </p:nvPr>
        </p:nvSpPr>
        <p:spPr>
          <a:ln/>
        </p:spPr>
      </p:sp>
      <p:sp>
        <p:nvSpPr>
          <p:cNvPr id="8919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C0748A-2553-4BEB-AC45-E1F50112FCBA}" type="slidenum">
              <a:rPr lang="en-US"/>
              <a:pPr/>
              <a:t>8</a:t>
            </a:fld>
            <a:endParaRPr lang="en-US" dirty="0"/>
          </a:p>
        </p:txBody>
      </p:sp>
      <p:sp>
        <p:nvSpPr>
          <p:cNvPr id="893954" name="Rectangle 2"/>
          <p:cNvSpPr>
            <a:spLocks noGrp="1" noRot="1" noChangeAspect="1" noChangeArrowheads="1" noTextEdit="1"/>
          </p:cNvSpPr>
          <p:nvPr>
            <p:ph type="sldImg"/>
          </p:nvPr>
        </p:nvSpPr>
        <p:spPr>
          <a:ln/>
        </p:spPr>
      </p:sp>
      <p:sp>
        <p:nvSpPr>
          <p:cNvPr id="8939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34C499-9783-4EE8-9FD5-02057B2CF0CD}" type="slidenum">
              <a:rPr lang="en-US"/>
              <a:pPr/>
              <a:t>10</a:t>
            </a:fld>
            <a:endParaRPr lang="en-US" dirty="0"/>
          </a:p>
        </p:txBody>
      </p:sp>
      <p:sp>
        <p:nvSpPr>
          <p:cNvPr id="882690" name="Rectangle 2"/>
          <p:cNvSpPr>
            <a:spLocks noGrp="1" noRot="1" noChangeAspect="1" noChangeArrowheads="1" noTextEdit="1"/>
          </p:cNvSpPr>
          <p:nvPr>
            <p:ph type="sldImg"/>
          </p:nvPr>
        </p:nvSpPr>
        <p:spPr>
          <a:ln/>
        </p:spPr>
      </p:sp>
      <p:sp>
        <p:nvSpPr>
          <p:cNvPr id="882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AA80C4-FBE1-4647-ADAA-AF281DAC9F03}" type="slidenum">
              <a:rPr lang="en-US"/>
              <a:pPr/>
              <a:t>18</a:t>
            </a:fld>
            <a:endParaRPr lang="en-US" dirty="0"/>
          </a:p>
        </p:txBody>
      </p:sp>
      <p:sp>
        <p:nvSpPr>
          <p:cNvPr id="958466" name="Rectangle 2"/>
          <p:cNvSpPr>
            <a:spLocks noGrp="1" noRot="1" noChangeAspect="1" noChangeArrowheads="1" noTextEdit="1"/>
          </p:cNvSpPr>
          <p:nvPr>
            <p:ph type="sldImg"/>
          </p:nvPr>
        </p:nvSpPr>
        <p:spPr>
          <a:ln/>
        </p:spPr>
      </p:sp>
      <p:sp>
        <p:nvSpPr>
          <p:cNvPr id="958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5884F9-4E30-41E4-9257-92F746E7A694}" type="slidenum">
              <a:rPr lang="en-US"/>
              <a:pPr/>
              <a:t>25</a:t>
            </a:fld>
            <a:endParaRPr lang="en-US" dirty="0"/>
          </a:p>
        </p:txBody>
      </p:sp>
      <p:sp>
        <p:nvSpPr>
          <p:cNvPr id="870402" name="Rectangle 2"/>
          <p:cNvSpPr>
            <a:spLocks noGrp="1" noRot="1" noChangeAspect="1" noChangeArrowheads="1" noTextEdit="1"/>
          </p:cNvSpPr>
          <p:nvPr>
            <p:ph type="sldImg"/>
          </p:nvPr>
        </p:nvSpPr>
        <p:spPr>
          <a:ln/>
        </p:spPr>
      </p:sp>
      <p:sp>
        <p:nvSpPr>
          <p:cNvPr id="870403"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 name="Footer Placeholder 16"/>
          <p:cNvSpPr>
            <a:spLocks noGrp="1"/>
          </p:cNvSpPr>
          <p:nvPr>
            <p:ph type="ftr" sz="quarter" idx="11"/>
          </p:nvPr>
        </p:nvSpPr>
        <p:spPr/>
        <p:txBody>
          <a:bodyPr/>
          <a:lstStyle>
            <a:extLst/>
          </a:lstStyle>
          <a:p>
            <a:endParaRPr lang="en-US" dirty="0"/>
          </a:p>
        </p:txBody>
      </p:sp>
      <p:sp>
        <p:nvSpPr>
          <p:cNvPr id="29" name="Slide Number Placeholder 28"/>
          <p:cNvSpPr>
            <a:spLocks noGrp="1"/>
          </p:cNvSpPr>
          <p:nvPr>
            <p:ph type="sldNum" sz="quarter" idx="12"/>
          </p:nvPr>
        </p:nvSpPr>
        <p:spPr>
          <a:xfrm>
            <a:off x="8458200" y="6421461"/>
            <a:ext cx="609600" cy="365125"/>
          </a:xfrm>
        </p:spPr>
        <p:txBody>
          <a:bodyPr/>
          <a:lstStyle>
            <a:lvl1pPr>
              <a:defRPr sz="2000"/>
            </a:lvl1pPr>
            <a:extLst/>
          </a:lstStyle>
          <a:p>
            <a:fld id="{1A19204C-A82C-4F6B-AB43-6D37BED3F73D}" type="slidenum">
              <a:rPr lang="en-US" smtClean="0"/>
              <a:pPr/>
              <a:t>‹#›</a:t>
            </a:fld>
            <a:endParaRPr lang="en-US" dirty="0"/>
          </a:p>
        </p:txBody>
      </p:sp>
      <p:sp>
        <p:nvSpPr>
          <p:cNvPr id="8" name="Title 7"/>
          <p:cNvSpPr>
            <a:spLocks noGrp="1"/>
          </p:cNvSpPr>
          <p:nvPr>
            <p:ph type="ctrTitle"/>
          </p:nvPr>
        </p:nvSpPr>
        <p:spPr>
          <a:xfrm>
            <a:off x="857224" y="4000504"/>
            <a:ext cx="7772400" cy="903534"/>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marR="9144" algn="ctr">
              <a:defRPr sz="3600" b="1" cap="none" spc="0" baseline="0">
                <a:ln/>
                <a:solidFill>
                  <a:schemeClr val="tx2">
                    <a:lumMod val="75000"/>
                  </a:schemeClr>
                </a:solidFill>
                <a:effectLst/>
              </a:defRPr>
            </a:lvl1pPr>
            <a:extLst/>
          </a:lstStyle>
          <a:p>
            <a:r>
              <a:rPr lang="en-US" altLang="ja-JP" dirty="0" smtClean="0"/>
              <a:t>Click to edit Master title style</a:t>
            </a:r>
            <a:endParaRPr lang="en-US" dirty="0"/>
          </a:p>
        </p:txBody>
      </p:sp>
      <p:sp>
        <p:nvSpPr>
          <p:cNvPr id="9" name="Subtitle 8"/>
          <p:cNvSpPr>
            <a:spLocks noGrp="1"/>
          </p:cNvSpPr>
          <p:nvPr>
            <p:ph type="subTitle" idx="1"/>
          </p:nvPr>
        </p:nvSpPr>
        <p:spPr>
          <a:xfrm>
            <a:off x="857224" y="5143512"/>
            <a:ext cx="7772400" cy="651504"/>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ltLang="ja-JP" smtClean="0"/>
              <a:t>Click to edit Master subtitle style</a:t>
            </a:r>
            <a:endParaRPr lang="en-US" dirty="0"/>
          </a:p>
        </p:txBody>
      </p:sp>
      <p:sp>
        <p:nvSpPr>
          <p:cNvPr id="16" name="Rectangle 15"/>
          <p:cNvSpPr/>
          <p:nvPr/>
        </p:nvSpPr>
        <p:spPr>
          <a:xfrm>
            <a:off x="8429652"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Rectangle 17"/>
          <p:cNvSpPr/>
          <p:nvPr/>
        </p:nvSpPr>
        <p:spPr>
          <a:xfrm>
            <a:off x="7286644"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Rectangle 18"/>
          <p:cNvSpPr/>
          <p:nvPr/>
        </p:nvSpPr>
        <p:spPr>
          <a:xfrm>
            <a:off x="7286644"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Rectangle 19"/>
          <p:cNvSpPr/>
          <p:nvPr/>
        </p:nvSpPr>
        <p:spPr>
          <a:xfrm>
            <a:off x="7572396"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Rectangle 20"/>
          <p:cNvSpPr/>
          <p:nvPr/>
        </p:nvSpPr>
        <p:spPr>
          <a:xfrm>
            <a:off x="7572396"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Rectangle 21"/>
          <p:cNvSpPr/>
          <p:nvPr/>
        </p:nvSpPr>
        <p:spPr>
          <a:xfrm>
            <a:off x="7858148"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Rectangle 22"/>
          <p:cNvSpPr/>
          <p:nvPr/>
        </p:nvSpPr>
        <p:spPr>
          <a:xfrm>
            <a:off x="7858148"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Rectangle 23"/>
          <p:cNvSpPr/>
          <p:nvPr/>
        </p:nvSpPr>
        <p:spPr>
          <a:xfrm>
            <a:off x="8429652"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Rectangle 24"/>
          <p:cNvSpPr/>
          <p:nvPr/>
        </p:nvSpPr>
        <p:spPr>
          <a:xfrm>
            <a:off x="8143900"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Rectangle 25"/>
          <p:cNvSpPr/>
          <p:nvPr/>
        </p:nvSpPr>
        <p:spPr>
          <a:xfrm>
            <a:off x="8143900"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Rectangle 26"/>
          <p:cNvSpPr/>
          <p:nvPr/>
        </p:nvSpPr>
        <p:spPr>
          <a:xfrm>
            <a:off x="7572396"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Rectangle 29"/>
          <p:cNvSpPr/>
          <p:nvPr/>
        </p:nvSpPr>
        <p:spPr>
          <a:xfrm>
            <a:off x="7858148"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Rectangle 30"/>
          <p:cNvSpPr/>
          <p:nvPr/>
        </p:nvSpPr>
        <p:spPr>
          <a:xfrm>
            <a:off x="8429652"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Rectangle 32"/>
          <p:cNvSpPr/>
          <p:nvPr/>
        </p:nvSpPr>
        <p:spPr>
          <a:xfrm>
            <a:off x="8143900"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Rectangle 36"/>
          <p:cNvSpPr/>
          <p:nvPr/>
        </p:nvSpPr>
        <p:spPr>
          <a:xfrm>
            <a:off x="7286644"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spd="slow">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altLang="ja-JP" smtClean="0"/>
              <a:t>Click to edit Master title style</a:t>
            </a:r>
            <a:endParaRPr lang="en-US" dirty="0"/>
          </a:p>
        </p:txBody>
      </p:sp>
      <p:sp>
        <p:nvSpPr>
          <p:cNvPr id="3" name="Vertical Text Placeholder 2"/>
          <p:cNvSpPr>
            <a:spLocks noGrp="1"/>
          </p:cNvSpPr>
          <p:nvPr>
            <p:ph type="body" orient="vert" idx="1"/>
          </p:nvPr>
        </p:nvSpPr>
        <p:spPr/>
        <p:txBody>
          <a:bodyPr vert="eaVert"/>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0D55001-7CBF-4AD6-83BF-268C2C6A30E1}"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altLang="ja-JP" smtClean="0"/>
              <a:t>Click to edit Master title style</a:t>
            </a:r>
            <a:endParaRPr lang="en-US" dirty="0"/>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D654329-C702-49BD-8E5C-1A13F67407DC}"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altLang="ja-JP" smtClean="0"/>
              <a:t>Click to edit Master title style</a:t>
            </a:r>
            <a:endParaRPr lang="en-US" dirty="0"/>
          </a:p>
        </p:txBody>
      </p:sp>
      <p:sp>
        <p:nvSpPr>
          <p:cNvPr id="3" name="Content Placeholder 2"/>
          <p:cNvSpPr>
            <a:spLocks noGrp="1"/>
          </p:cNvSpPr>
          <p:nvPr>
            <p:ph idx="1"/>
          </p:nvPr>
        </p:nvSpPr>
        <p:spPr/>
        <p:txBody>
          <a:bodyPr/>
          <a:lstStyle>
            <a:lvl1pPr>
              <a:buClr>
                <a:schemeClr val="tx1"/>
              </a:buClr>
              <a:buSzPct val="100000"/>
              <a:buFont typeface="Wingdings" pitchFamily="2" charset="2"/>
              <a:buChar char="Ø"/>
              <a:defRPr/>
            </a:lvl1pPr>
            <a:lvl2pPr>
              <a:buClr>
                <a:schemeClr val="tx1"/>
              </a:buClr>
              <a:buSzPct val="100000"/>
              <a:buFont typeface="Arial" pitchFamily="34" charset="0"/>
              <a:buChar char="•"/>
              <a:defRPr/>
            </a:lvl2pPr>
            <a:lvl3pPr>
              <a:buClr>
                <a:schemeClr val="tx1"/>
              </a:buClr>
              <a:buFont typeface="Wingdings" pitchFamily="2" charset="2"/>
              <a:buChar char="ü"/>
              <a:defRPr/>
            </a:lvl3pPr>
            <a:lvl4pPr>
              <a:buClr>
                <a:schemeClr val="tx1"/>
              </a:buClr>
              <a:buFont typeface="Wingdings" pitchFamily="2" charset="2"/>
              <a:buChar char="ü"/>
              <a:defRPr/>
            </a:lvl4pPr>
            <a:lvl5pPr>
              <a:buClr>
                <a:schemeClr val="tx1"/>
              </a:buClr>
              <a:buFont typeface="Wingdings" pitchFamily="2" charset="2"/>
              <a:buChar char="ü"/>
              <a:defRPr/>
            </a:lvl5pPr>
            <a:extLst/>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endParaRPr lang="en-US" dirty="0"/>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832251D-0164-4847-A6F6-B7F334A988B0}"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06902" y="4214818"/>
            <a:ext cx="5718048" cy="977486"/>
          </a:xfrm>
        </p:spPr>
        <p:txBody>
          <a:bodyPr lIns="82296" tIns="45720" bIns="0" anchor="t"/>
          <a:lstStyle>
            <a:lvl1pPr marL="374904">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ltLang="ja-JP" smtClean="0"/>
              <a:t>Click to edit Master text styles</a:t>
            </a:r>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9992D11-2A0B-407C-B2F6-E6C3251DC081}" type="slidenum">
              <a:rPr lang="en-US" smtClean="0"/>
              <a:pPr/>
              <a:t>‹#›</a:t>
            </a:fld>
            <a:endParaRPr lang="en-US" dirty="0"/>
          </a:p>
        </p:txBody>
      </p:sp>
      <p:sp>
        <p:nvSpPr>
          <p:cNvPr id="2" name="Title 1"/>
          <p:cNvSpPr>
            <a:spLocks noGrp="1"/>
          </p:cNvSpPr>
          <p:nvPr>
            <p:ph type="title"/>
          </p:nvPr>
        </p:nvSpPr>
        <p:spPr>
          <a:xfrm>
            <a:off x="706902" y="5366404"/>
            <a:ext cx="8156448" cy="777240"/>
          </a:xfrm>
        </p:spPr>
        <p:txBody>
          <a:bodyPr tIns="64008">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algn="l">
              <a:buNone/>
              <a:defRPr sz="3800" b="1" cap="none" spc="0" baseline="0">
                <a:ln/>
                <a:solidFill>
                  <a:schemeClr val="tx2">
                    <a:lumMod val="75000"/>
                  </a:schemeClr>
                </a:solidFill>
                <a:effectLst/>
              </a:defRPr>
            </a:lvl1pPr>
            <a:extLst/>
          </a:lstStyle>
          <a:p>
            <a:r>
              <a:rPr lang="en-US" altLang="ja-JP" smtClean="0"/>
              <a:t>Click to edit Master title style</a:t>
            </a:r>
            <a:endParaRPr lang="en-US" dirty="0"/>
          </a:p>
        </p:txBody>
      </p:sp>
      <p:cxnSp>
        <p:nvCxnSpPr>
          <p:cNvPr id="29" name="Straight Connector 28"/>
          <p:cNvCxnSpPr/>
          <p:nvPr/>
        </p:nvCxnSpPr>
        <p:spPr>
          <a:xfrm>
            <a:off x="714348" y="5277543"/>
            <a:ext cx="7500990"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altLang="ja-JP" smtClean="0"/>
              <a:t>Click to edit Master title style</a:t>
            </a:r>
            <a:endParaRPr lang="en-US" dirty="0"/>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5" name="Date Placeholder 4"/>
          <p:cNvSpPr>
            <a:spLocks noGrp="1"/>
          </p:cNvSpPr>
          <p:nvPr>
            <p:ph type="dt" sz="half" idx="10"/>
          </p:nvPr>
        </p:nvSpPr>
        <p:spPr/>
        <p:txBody>
          <a:bodyPr/>
          <a:lstStyle>
            <a:extLst/>
          </a:lstStyle>
          <a:p>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A39B55F-0B91-4B1A-886A-E0DA4ADA596C}"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4" y="512064"/>
            <a:ext cx="7772400" cy="914400"/>
          </a:xfrm>
        </p:spPr>
        <p:txBody>
          <a:bodyPr anchor="t"/>
          <a:lstStyle>
            <a:lvl1pPr>
              <a:defRPr sz="4000"/>
            </a:lvl1pPr>
            <a:extLst/>
          </a:lstStyle>
          <a:p>
            <a:r>
              <a:rPr lang="en-US" altLang="ja-JP" smtClean="0"/>
              <a:t>Click to edit Master title style</a:t>
            </a:r>
            <a:endParaRPr lang="en-US" dirty="0"/>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ltLang="ja-JP"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ltLang="ja-JP"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a:p>
        </p:txBody>
      </p:sp>
      <p:sp>
        <p:nvSpPr>
          <p:cNvPr id="8" name="Footer Placeholder 7"/>
          <p:cNvSpPr>
            <a:spLocks noGrp="1"/>
          </p:cNvSpPr>
          <p:nvPr>
            <p:ph type="ftr" sz="quarter" idx="11"/>
          </p:nvPr>
        </p:nvSpPr>
        <p:spPr>
          <a:xfrm>
            <a:off x="457200" y="6492875"/>
            <a:ext cx="5562600" cy="365125"/>
          </a:xfrm>
        </p:spPr>
        <p:txBody>
          <a:bodyPr/>
          <a:lstStyle>
            <a:extLst/>
          </a:lstStyle>
          <a:p>
            <a:endParaRPr lang="en-US" dirty="0"/>
          </a:p>
        </p:txBody>
      </p:sp>
      <p:sp>
        <p:nvSpPr>
          <p:cNvPr id="9" name="Slide Number Placeholder 8"/>
          <p:cNvSpPr>
            <a:spLocks noGrp="1"/>
          </p:cNvSpPr>
          <p:nvPr>
            <p:ph type="sldNum" sz="quarter" idx="12"/>
          </p:nvPr>
        </p:nvSpPr>
        <p:spPr>
          <a:xfrm>
            <a:off x="8382000" y="6421461"/>
            <a:ext cx="609600" cy="365125"/>
          </a:xfrm>
        </p:spPr>
        <p:txBody>
          <a:bodyPr/>
          <a:lstStyle>
            <a:lvl1pPr>
              <a:defRPr sz="2000"/>
            </a:lvl1pPr>
            <a:extLst/>
          </a:lstStyle>
          <a:p>
            <a:fld id="{1136DBF6-68AE-4E3A-80BD-FEBA13B07173}"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altLang="ja-JP" smtClean="0"/>
              <a:t>Click to edit Master title style</a:t>
            </a:r>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a:xfrm>
            <a:off x="8458200" y="6421461"/>
            <a:ext cx="609600" cy="365125"/>
          </a:xfrm>
        </p:spPr>
        <p:txBody>
          <a:bodyPr/>
          <a:lstStyle>
            <a:lvl1pPr>
              <a:defRPr sz="2000"/>
            </a:lvl1pPr>
            <a:extLst/>
          </a:lstStyle>
          <a:p>
            <a:fld id="{F091FDC8-A512-41E8-85B0-92A1660767CD}"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29E1B21-4E4D-47C9-A60C-A430CBD414B6}"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2528878" cy="1162050"/>
          </a:xfrm>
        </p:spPr>
        <p:txBody>
          <a:bodyPr anchor="ctr"/>
          <a:lstStyle>
            <a:lvl1pPr algn="l">
              <a:buNone/>
              <a:defRPr sz="2000" b="0"/>
            </a:lvl1pPr>
            <a:extLst/>
          </a:lstStyle>
          <a:p>
            <a:r>
              <a:rPr lang="en-US" altLang="ja-JP" smtClean="0"/>
              <a:t>Click to edit Master title style</a:t>
            </a:r>
            <a:endParaRPr lang="en-US" dirty="0"/>
          </a:p>
        </p:txBody>
      </p:sp>
      <p:sp>
        <p:nvSpPr>
          <p:cNvPr id="3" name="Text Placeholder 2"/>
          <p:cNvSpPr>
            <a:spLocks noGrp="1"/>
          </p:cNvSpPr>
          <p:nvPr>
            <p:ph type="body" idx="2"/>
          </p:nvPr>
        </p:nvSpPr>
        <p:spPr>
          <a:xfrm>
            <a:off x="685800" y="1435100"/>
            <a:ext cx="2528878"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altLang="ja-JP" smtClean="0"/>
              <a:t>Click to edit Master text styles</a:t>
            </a:r>
          </a:p>
        </p:txBody>
      </p:sp>
      <p:sp>
        <p:nvSpPr>
          <p:cNvPr id="4" name="Content Placeholder 3"/>
          <p:cNvSpPr>
            <a:spLocks noGrp="1"/>
          </p:cNvSpPr>
          <p:nvPr>
            <p:ph sz="half" idx="1"/>
          </p:nvPr>
        </p:nvSpPr>
        <p:spPr>
          <a:xfrm>
            <a:off x="3429000" y="285728"/>
            <a:ext cx="5486400" cy="5721372"/>
          </a:xfrm>
        </p:spPr>
        <p:txBody>
          <a:bodyPr/>
          <a:lstStyle>
            <a:lvl1pPr>
              <a:defRPr sz="3200"/>
            </a:lvl1pPr>
            <a:lvl2pPr>
              <a:defRPr sz="2800"/>
            </a:lvl2pPr>
            <a:lvl3pPr>
              <a:defRPr sz="2400"/>
            </a:lvl3pPr>
            <a:lvl4pPr>
              <a:defRPr sz="2000"/>
            </a:lvl4pPr>
            <a:lvl5pPr>
              <a:defRPr sz="2000"/>
            </a:lvl5pPr>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5" name="Date Placeholder 4"/>
          <p:cNvSpPr>
            <a:spLocks noGrp="1"/>
          </p:cNvSpPr>
          <p:nvPr>
            <p:ph type="dt" sz="half" idx="10"/>
          </p:nvPr>
        </p:nvSpPr>
        <p:spPr/>
        <p:txBody>
          <a:bodyPr/>
          <a:lstStyle>
            <a:extLst/>
          </a:lstStyle>
          <a:p>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92E44D06-B40F-4548-9CC0-76E3A425C052}" type="slidenum">
              <a:rPr lang="en-US" smtClean="0"/>
              <a:pPr/>
              <a:t>‹#›</a:t>
            </a:fld>
            <a:endParaRPr lang="en-US" dirty="0"/>
          </a:p>
        </p:txBody>
      </p:sp>
    </p:spTree>
  </p:cSld>
  <p:clrMapOvr>
    <a:masterClrMapping/>
  </p:clrMapOvr>
  <p:transition spd="slow">
    <p:rand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914400" y="4941829"/>
            <a:ext cx="6858000" cy="701749"/>
          </a:xfrm>
        </p:spPr>
        <p:txBody>
          <a:bodyPr anchor="b"/>
          <a:lstStyle>
            <a:lvl1pPr algn="l">
              <a:buNone/>
              <a:defRPr sz="2100" b="0"/>
            </a:lvl1pPr>
            <a:extLst/>
          </a:lstStyle>
          <a:p>
            <a:r>
              <a:rPr lang="en-US" altLang="ja-JP" smtClean="0"/>
              <a:t>Click to edit Master title style</a:t>
            </a:r>
            <a:endParaRPr lang="en-US" dirty="0"/>
          </a:p>
        </p:txBody>
      </p:sp>
      <p:sp>
        <p:nvSpPr>
          <p:cNvPr id="3" name="Picture Placeholder 2"/>
          <p:cNvSpPr>
            <a:spLocks noGrp="1"/>
          </p:cNvSpPr>
          <p:nvPr>
            <p:ph type="pic" idx="1"/>
          </p:nvPr>
        </p:nvSpPr>
        <p:spPr>
          <a:xfrm>
            <a:off x="914400" y="357166"/>
            <a:ext cx="6858048" cy="4286280"/>
          </a:xfrm>
          <a:noFill/>
          <a:ln w="12700">
            <a:noFill/>
          </a:ln>
        </p:spPr>
        <p:txBody>
          <a:bodyPr/>
          <a:lstStyle>
            <a:lvl1pPr marL="0" indent="0">
              <a:buNone/>
              <a:defRPr sz="3200"/>
            </a:lvl1pPr>
            <a:extLst/>
          </a:lstStyle>
          <a:p>
            <a:r>
              <a:rPr lang="en-US" altLang="ja-JP" dirty="0" smtClean="0"/>
              <a:t>Click icon to add picture</a:t>
            </a:r>
            <a:endParaRPr lang="en-US" dirty="0"/>
          </a:p>
        </p:txBody>
      </p:sp>
      <p:sp>
        <p:nvSpPr>
          <p:cNvPr id="4" name="Text Placeholder 3"/>
          <p:cNvSpPr>
            <a:spLocks noGrp="1"/>
          </p:cNvSpPr>
          <p:nvPr>
            <p:ph type="body" sz="half" idx="2"/>
          </p:nvPr>
        </p:nvSpPr>
        <p:spPr bwMode="white">
          <a:xfrm>
            <a:off x="914400" y="5643578"/>
            <a:ext cx="6858000" cy="428628"/>
          </a:xfrm>
        </p:spPr>
        <p:txBody>
          <a:bodyPr>
            <a:normAutofit/>
          </a:bodyPr>
          <a:lstStyle>
            <a:lvl1pPr marL="27432" indent="0">
              <a:spcBef>
                <a:spcPts val="0"/>
              </a:spcBef>
              <a:buNone/>
              <a:defRPr sz="1100">
                <a:solidFill>
                  <a:srgbClr val="FFFFFF"/>
                </a:solidFill>
              </a:defRPr>
            </a:lvl1pPr>
            <a:lvl2pPr>
              <a:defRPr sz="1200"/>
            </a:lvl2pPr>
            <a:lvl3pPr>
              <a:defRPr sz="1000"/>
            </a:lvl3pPr>
            <a:lvl4pPr>
              <a:defRPr sz="900"/>
            </a:lvl4pPr>
            <a:lvl5pPr>
              <a:defRPr sz="900"/>
            </a:lvl5pPr>
            <a:extLst/>
          </a:lstStyle>
          <a:p>
            <a:pPr lvl="0"/>
            <a:r>
              <a:rPr lang="en-US" altLang="ja-JP" smtClean="0"/>
              <a:t>Click to edit Master text styles</a:t>
            </a:r>
          </a:p>
        </p:txBody>
      </p:sp>
      <p:sp>
        <p:nvSpPr>
          <p:cNvPr id="10" name="Date Placeholder 9"/>
          <p:cNvSpPr>
            <a:spLocks noGrp="1"/>
          </p:cNvSpPr>
          <p:nvPr>
            <p:ph type="dt" sz="half" idx="10"/>
          </p:nvPr>
        </p:nvSpPr>
        <p:spPr/>
        <p:txBody>
          <a:bodyPr/>
          <a:lstStyle/>
          <a:p>
            <a:endParaRPr lang="en-US" dirty="0"/>
          </a:p>
        </p:txBody>
      </p:sp>
      <p:sp>
        <p:nvSpPr>
          <p:cNvPr id="11" name="Slide Number Placeholder 10"/>
          <p:cNvSpPr>
            <a:spLocks noGrp="1"/>
          </p:cNvSpPr>
          <p:nvPr>
            <p:ph type="sldNum" sz="quarter" idx="11"/>
          </p:nvPr>
        </p:nvSpPr>
        <p:spPr/>
        <p:txBody>
          <a:bodyPr/>
          <a:lstStyle/>
          <a:p>
            <a:fld id="{1FF9C14A-7F66-4B09-A7A6-EAA00DC2EA5D}" type="slidenum">
              <a:rPr lang="en-US" smtClean="0"/>
              <a:pPr/>
              <a:t>‹#›</a:t>
            </a:fld>
            <a:endParaRPr lang="en-US" dirty="0"/>
          </a:p>
        </p:txBody>
      </p:sp>
      <p:sp>
        <p:nvSpPr>
          <p:cNvPr id="12" name="Footer Placeholder 11"/>
          <p:cNvSpPr>
            <a:spLocks noGrp="1"/>
          </p:cNvSpPr>
          <p:nvPr>
            <p:ph type="ftr" sz="quarter" idx="12"/>
          </p:nvPr>
        </p:nvSpPr>
        <p:spPr/>
        <p:txBody>
          <a:bodyPr/>
          <a:lstStyle/>
          <a:p>
            <a:endParaRPr lang="en-US" dirty="0"/>
          </a:p>
        </p:txBody>
      </p:sp>
    </p:spTree>
  </p:cSld>
  <p:clrMapOvr>
    <a:masterClrMapping/>
  </p:clrMapOvr>
  <p:transition spd="slow">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1"/>
            <a:ext cx="214282"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extLst/>
          </a:lstStyle>
          <a:p>
            <a:r>
              <a:rPr lang="en-US" altLang="ja-JP" dirty="0" smtClean="0"/>
              <a:t>Click to edit Master title style</a:t>
            </a:r>
            <a:endParaRPr lang="en-US" dirty="0"/>
          </a:p>
        </p:txBody>
      </p:sp>
      <p:sp>
        <p:nvSpPr>
          <p:cNvPr id="13" name="Text Placeholder 12"/>
          <p:cNvSpPr>
            <a:spLocks noGrp="1"/>
          </p:cNvSpPr>
          <p:nvPr>
            <p:ph type="body" idx="1"/>
          </p:nvPr>
        </p:nvSpPr>
        <p:spPr>
          <a:xfrm>
            <a:off x="914400" y="1571612"/>
            <a:ext cx="7772400" cy="4783948"/>
          </a:xfrm>
          <a:prstGeom prst="rect">
            <a:avLst/>
          </a:prstGeom>
        </p:spPr>
        <p:txBody>
          <a:bodyPr vert="horz">
            <a:normAutofit/>
          </a:bodyPr>
          <a:lstStyle>
            <a:extLst/>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endParaRPr lang="en-US" dirty="0"/>
          </a:p>
        </p:txBody>
      </p:sp>
      <p:sp>
        <p:nvSpPr>
          <p:cNvPr id="14" name="Date Placeholder 13"/>
          <p:cNvSpPr>
            <a:spLocks noGrp="1"/>
          </p:cNvSpPr>
          <p:nvPr>
            <p:ph type="dt" sz="half" idx="2"/>
          </p:nvPr>
        </p:nvSpPr>
        <p:spPr>
          <a:xfrm>
            <a:off x="6477000" y="6421461"/>
            <a:ext cx="2133600" cy="365125"/>
          </a:xfrm>
          <a:prstGeom prst="rect">
            <a:avLst/>
          </a:prstGeom>
        </p:spPr>
        <p:txBody>
          <a:bodyPr vert="horz" anchor="b"/>
          <a:lstStyle>
            <a:lvl1pPr algn="l">
              <a:defRPr sz="1100">
                <a:solidFill>
                  <a:schemeClr val="tx2"/>
                </a:solidFill>
              </a:defRPr>
            </a:lvl1pPr>
            <a:extLst/>
          </a:lstStyle>
          <a:p>
            <a:endParaRPr lang="en-US" dirty="0"/>
          </a:p>
        </p:txBody>
      </p:sp>
      <p:sp>
        <p:nvSpPr>
          <p:cNvPr id="3" name="Footer Placeholder 2"/>
          <p:cNvSpPr>
            <a:spLocks noGrp="1"/>
          </p:cNvSpPr>
          <p:nvPr>
            <p:ph type="ftr" sz="quarter" idx="3"/>
          </p:nvPr>
        </p:nvSpPr>
        <p:spPr>
          <a:xfrm>
            <a:off x="914400" y="6421461"/>
            <a:ext cx="5562600" cy="365125"/>
          </a:xfrm>
          <a:prstGeom prst="rect">
            <a:avLst/>
          </a:prstGeom>
        </p:spPr>
        <p:txBody>
          <a:bodyPr vert="horz" anchor="b"/>
          <a:lstStyle>
            <a:lvl1pPr algn="r">
              <a:defRPr sz="1100">
                <a:solidFill>
                  <a:schemeClr val="tx2"/>
                </a:solidFill>
              </a:defRPr>
            </a:lvl1pPr>
            <a:extLst/>
          </a:lstStyle>
          <a:p>
            <a:endParaRPr lang="en-US" dirty="0"/>
          </a:p>
        </p:txBody>
      </p:sp>
      <p:sp>
        <p:nvSpPr>
          <p:cNvPr id="23" name="Slide Number Placeholder 22"/>
          <p:cNvSpPr>
            <a:spLocks noGrp="1"/>
          </p:cNvSpPr>
          <p:nvPr>
            <p:ph type="sldNum" sz="quarter" idx="4"/>
          </p:nvPr>
        </p:nvSpPr>
        <p:spPr>
          <a:xfrm>
            <a:off x="8305800" y="6421461"/>
            <a:ext cx="762000" cy="365125"/>
          </a:xfrm>
          <a:prstGeom prst="rect">
            <a:avLst/>
          </a:prstGeom>
        </p:spPr>
        <p:txBody>
          <a:bodyPr vert="horz" anchor="b"/>
          <a:lstStyle>
            <a:lvl1pPr algn="l">
              <a:defRPr sz="2000">
                <a:solidFill>
                  <a:schemeClr val="tx2"/>
                </a:solidFill>
              </a:defRPr>
            </a:lvl1pPr>
            <a:extLst/>
          </a:lstStyle>
          <a:p>
            <a:fld id="{855E83C5-987E-4E90-AD51-96C6DFB044F6}" type="slidenum">
              <a:rPr lang="en-US" smtClean="0"/>
              <a:pPr/>
              <a:t>‹#›</a:t>
            </a:fld>
            <a:endParaRPr lang="en-US" dirty="0"/>
          </a:p>
        </p:txBody>
      </p:sp>
      <p:cxnSp>
        <p:nvCxnSpPr>
          <p:cNvPr id="20" name="Straight Connector 19"/>
          <p:cNvCxnSpPr/>
          <p:nvPr/>
        </p:nvCxnSpPr>
        <p:spPr>
          <a:xfrm rot="5400000">
            <a:off x="-3293075" y="3429000"/>
            <a:ext cx="6858000" cy="1588"/>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3243408" y="3428230"/>
            <a:ext cx="6858000" cy="1588"/>
          </a:xfrm>
          <a:prstGeom prst="line">
            <a:avLst/>
          </a:prstGeom>
          <a:ln w="12700">
            <a:solidFill>
              <a:schemeClr val="bg2">
                <a:lumMod val="75000"/>
                <a:alpha val="59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185349" y="3428230"/>
            <a:ext cx="6858000" cy="1588"/>
          </a:xfrm>
          <a:prstGeom prst="line">
            <a:avLst/>
          </a:prstGeom>
          <a:ln w="31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699724" y="3428182"/>
            <a:ext cx="6858000" cy="1588"/>
          </a:xfrm>
          <a:prstGeom prst="line">
            <a:avLst/>
          </a:prstGeom>
          <a:ln w="285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spd="slow">
    <p:random/>
  </p:transition>
  <p:timing>
    <p:tnLst>
      <p:par>
        <p:cTn id="1" dur="indefinite" restart="never" nodeType="tmRoot"/>
      </p:par>
    </p:tnLst>
  </p:timing>
  <p:hf hdr="0" ftr="0" dt="0"/>
  <p:txStyles>
    <p:titleStyle>
      <a:lvl1pPr algn="ctr" rtl="0" eaLnBrk="1" latinLnBrk="0" hangingPunct="1">
        <a:spcBef>
          <a:spcPct val="0"/>
        </a:spcBef>
        <a:buNone/>
        <a:defRPr kumimoji="1" sz="4000" b="1" kern="1200" cap="none" spc="0" baseline="0">
          <a:ln/>
          <a:gradFill>
            <a:gsLst>
              <a:gs pos="0">
                <a:schemeClr val="tx2">
                  <a:lumMod val="90000"/>
                </a:schemeClr>
              </a:gs>
              <a:gs pos="50000">
                <a:schemeClr val="tx2">
                  <a:lumMod val="50000"/>
                </a:schemeClr>
              </a:gs>
              <a:gs pos="100000">
                <a:schemeClr val="tx2">
                  <a:lumMod val="25000"/>
                </a:schemeClr>
              </a:gs>
            </a:gsLst>
            <a:lin ang="5400000" scaled="0"/>
          </a:gradFill>
          <a:effectLst/>
          <a:latin typeface="+mj-lt"/>
          <a:ea typeface="+mj-ea"/>
          <a:cs typeface="+mj-cs"/>
        </a:defRPr>
      </a:lvl1pPr>
      <a:extLst/>
    </p:titleStyle>
    <p:bodyStyle>
      <a:lvl1pPr marL="411480" indent="-342900" algn="l" rtl="0" eaLnBrk="1" latinLnBrk="0" hangingPunct="1">
        <a:spcBef>
          <a:spcPts val="700"/>
        </a:spcBef>
        <a:buClr>
          <a:schemeClr val="accent2">
            <a:lumMod val="75000"/>
          </a:schemeClr>
        </a:buClr>
        <a:buSzPct val="85000"/>
        <a:buFont typeface="Wingdings 2" pitchFamily="18" charset="2"/>
        <a:buChar char=""/>
        <a:defRPr kumimoji="1" sz="3000" kern="1200">
          <a:solidFill>
            <a:schemeClr val="tx1"/>
          </a:solidFill>
          <a:latin typeface="+mn-lt"/>
          <a:ea typeface="+mn-ea"/>
          <a:cs typeface="+mn-cs"/>
        </a:defRPr>
      </a:lvl1pPr>
      <a:lvl2pPr marL="740664" indent="-285750" algn="l" rtl="0" eaLnBrk="1" latinLnBrk="0" hangingPunct="1">
        <a:spcBef>
          <a:spcPct val="20000"/>
        </a:spcBef>
        <a:buClr>
          <a:schemeClr val="accent2">
            <a:lumMod val="60000"/>
            <a:lumOff val="40000"/>
          </a:schemeClr>
        </a:buClr>
        <a:buSzPct val="80000"/>
        <a:buFont typeface="Wingdings" pitchFamily="2" charset="2"/>
        <a:buChar char="l"/>
        <a:defRPr kumimoji="1" sz="2600" kern="1200">
          <a:solidFill>
            <a:schemeClr val="tx1"/>
          </a:solidFill>
          <a:latin typeface="+mn-lt"/>
          <a:ea typeface="+mn-ea"/>
          <a:cs typeface="+mn-cs"/>
        </a:defRPr>
      </a:lvl2pPr>
      <a:lvl3pPr marL="996696" indent="-228600" algn="l" rtl="0" eaLnBrk="1" latinLnBrk="0" hangingPunct="1">
        <a:spcBef>
          <a:spcPct val="20000"/>
        </a:spcBef>
        <a:buClr>
          <a:schemeClr val="accent2">
            <a:lumMod val="40000"/>
            <a:lumOff val="60000"/>
          </a:schemeClr>
        </a:buClr>
        <a:buSzPct val="65000"/>
        <a:buFont typeface="Wingdings 2" pitchFamily="18" charset="2"/>
        <a:buChar char=""/>
        <a:defRPr kumimoji="1" sz="2400" kern="1200">
          <a:solidFill>
            <a:schemeClr val="tx1"/>
          </a:solidFill>
          <a:latin typeface="+mn-lt"/>
          <a:ea typeface="+mn-ea"/>
          <a:cs typeface="+mn-cs"/>
        </a:defRPr>
      </a:lvl3pPr>
      <a:lvl4pPr marL="1261872" indent="-228600" algn="l" rtl="0" eaLnBrk="1" latinLnBrk="0" hangingPunct="1">
        <a:spcBef>
          <a:spcPct val="20000"/>
        </a:spcBef>
        <a:buClr>
          <a:schemeClr val="accent2">
            <a:lumMod val="20000"/>
            <a:lumOff val="80000"/>
          </a:schemeClr>
        </a:buClr>
        <a:buSzPct val="100000"/>
        <a:buFont typeface="Arial" pitchFamily="34" charset="0"/>
        <a:buChar char="•"/>
        <a:defRPr kumimoji="1" sz="2200" kern="1200">
          <a:solidFill>
            <a:schemeClr val="tx1"/>
          </a:solidFill>
          <a:latin typeface="+mn-lt"/>
          <a:ea typeface="+mn-ea"/>
          <a:cs typeface="+mn-cs"/>
        </a:defRPr>
      </a:lvl4pPr>
      <a:lvl5pPr marL="1481328" indent="-210312" algn="l" rtl="0" eaLnBrk="1" latinLnBrk="0" hangingPunct="1">
        <a:spcBef>
          <a:spcPct val="20000"/>
        </a:spcBef>
        <a:buClr>
          <a:schemeClr val="accent2">
            <a:lumMod val="75000"/>
          </a:schemeClr>
        </a:buClr>
        <a:buSzPct val="50000"/>
        <a:buFont typeface="Wingdings" pitchFamily="2" charset="2"/>
        <a:buChar char="n"/>
        <a:defRPr kumimoji="1"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1"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9pPr>
      <a:extLst/>
    </p:bodyStyle>
    <p:otherStyle>
      <a:lvl1pPr marL="0" algn="l" rtl="0" eaLnBrk="1" hangingPunct="1">
        <a:defRPr kumimoji="1" kern="1200">
          <a:solidFill>
            <a:schemeClr val="tx1"/>
          </a:solidFill>
          <a:latin typeface="+mn-lt"/>
          <a:ea typeface="+mn-ea"/>
          <a:cs typeface="+mn-cs"/>
        </a:defRPr>
      </a:lvl1pPr>
      <a:lvl2pPr marL="457200" algn="l" rtl="0" eaLnBrk="1" hangingPunct="1">
        <a:defRPr kumimoji="1" kern="1200">
          <a:solidFill>
            <a:schemeClr val="tx1"/>
          </a:solidFill>
          <a:latin typeface="+mn-lt"/>
          <a:ea typeface="+mn-ea"/>
          <a:cs typeface="+mn-cs"/>
        </a:defRPr>
      </a:lvl2pPr>
      <a:lvl3pPr marL="914400" algn="l" rtl="0" eaLnBrk="1" hangingPunct="1">
        <a:defRPr kumimoji="1" kern="1200">
          <a:solidFill>
            <a:schemeClr val="tx1"/>
          </a:solidFill>
          <a:latin typeface="+mn-lt"/>
          <a:ea typeface="+mn-ea"/>
          <a:cs typeface="+mn-cs"/>
        </a:defRPr>
      </a:lvl3pPr>
      <a:lvl4pPr marL="1371600" algn="l" rtl="0" eaLnBrk="1" hangingPunct="1">
        <a:defRPr kumimoji="1" kern="1200">
          <a:solidFill>
            <a:schemeClr val="tx1"/>
          </a:solidFill>
          <a:latin typeface="+mn-lt"/>
          <a:ea typeface="+mn-ea"/>
          <a:cs typeface="+mn-cs"/>
        </a:defRPr>
      </a:lvl4pPr>
      <a:lvl5pPr marL="1828800" algn="l" rtl="0" eaLnBrk="1" hangingPunct="1">
        <a:defRPr kumimoji="1" kern="1200">
          <a:solidFill>
            <a:schemeClr val="tx1"/>
          </a:solidFill>
          <a:latin typeface="+mn-lt"/>
          <a:ea typeface="+mn-ea"/>
          <a:cs typeface="+mn-cs"/>
        </a:defRPr>
      </a:lvl5pPr>
      <a:lvl6pPr marL="2286000" algn="l" rtl="0" eaLnBrk="1" hangingPunct="1">
        <a:defRPr kumimoji="1" kern="1200">
          <a:solidFill>
            <a:schemeClr val="tx1"/>
          </a:solidFill>
          <a:latin typeface="+mn-lt"/>
          <a:ea typeface="+mn-ea"/>
          <a:cs typeface="+mn-cs"/>
        </a:defRPr>
      </a:lvl6pPr>
      <a:lvl7pPr marL="2743200" algn="l" rtl="0" eaLnBrk="1" hangingPunct="1">
        <a:defRPr kumimoji="1" kern="1200">
          <a:solidFill>
            <a:schemeClr val="tx1"/>
          </a:solidFill>
          <a:latin typeface="+mn-lt"/>
          <a:ea typeface="+mn-ea"/>
          <a:cs typeface="+mn-cs"/>
        </a:defRPr>
      </a:lvl7pPr>
      <a:lvl8pPr marL="3200400" algn="l" rtl="0" eaLnBrk="1" hangingPunct="1">
        <a:defRPr kumimoji="1" kern="1200">
          <a:solidFill>
            <a:schemeClr val="tx1"/>
          </a:solidFill>
          <a:latin typeface="+mn-lt"/>
          <a:ea typeface="+mn-ea"/>
          <a:cs typeface="+mn-cs"/>
        </a:defRPr>
      </a:lvl8pPr>
      <a:lvl9pPr marL="3657600" algn="l" rtl="0" eaLnBrk="1"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6.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91.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 name="Rectangle 46"/>
          <p:cNvSpPr>
            <a:spLocks noGrp="1" noChangeArrowheads="1"/>
          </p:cNvSpPr>
          <p:nvPr>
            <p:ph type="sldNum" sz="quarter" idx="12"/>
          </p:nvPr>
        </p:nvSpPr>
        <p:spPr/>
        <p:txBody>
          <a:bodyPr/>
          <a:lstStyle/>
          <a:p>
            <a:fld id="{82DB652A-AC5F-4AFC-B691-0EE7BD8EC40B}" type="slidenum">
              <a:rPr lang="en-US"/>
              <a:pPr/>
              <a:t>1</a:t>
            </a:fld>
            <a:endParaRPr lang="en-US" dirty="0"/>
          </a:p>
        </p:txBody>
      </p:sp>
      <p:sp>
        <p:nvSpPr>
          <p:cNvPr id="789506" name="Rectangle 2"/>
          <p:cNvSpPr>
            <a:spLocks noGrp="1" noChangeArrowheads="1"/>
          </p:cNvSpPr>
          <p:nvPr>
            <p:ph type="ctrTitle"/>
          </p:nvPr>
        </p:nvSpPr>
        <p:spPr>
          <a:xfrm>
            <a:off x="685800" y="1447800"/>
            <a:ext cx="7772400" cy="1981200"/>
          </a:xfrm>
        </p:spPr>
        <p:txBody>
          <a:bodyPr/>
          <a:lstStyle/>
          <a:p>
            <a:r>
              <a:rPr lang="en-US" sz="5000" b="0" dirty="0">
                <a:latin typeface="Arial Black" pitchFamily="34" charset="0"/>
              </a:rPr>
              <a:t>Preaching To </a:t>
            </a:r>
            <a:r>
              <a:rPr lang="en-US" sz="5000" b="0" dirty="0" smtClean="0">
                <a:latin typeface="Arial Black" pitchFamily="34" charset="0"/>
              </a:rPr>
              <a:t>The</a:t>
            </a:r>
            <a:br>
              <a:rPr lang="en-US" sz="5000" b="0" dirty="0" smtClean="0">
                <a:latin typeface="Arial Black" pitchFamily="34" charset="0"/>
              </a:rPr>
            </a:br>
            <a:r>
              <a:rPr lang="en-US" sz="5000" b="0" dirty="0" smtClean="0">
                <a:latin typeface="Arial Black" pitchFamily="34" charset="0"/>
              </a:rPr>
              <a:t> Spirits In </a:t>
            </a:r>
            <a:r>
              <a:rPr lang="en-US" sz="5000" b="0" dirty="0">
                <a:latin typeface="Arial Black" pitchFamily="34" charset="0"/>
              </a:rPr>
              <a:t>Prison</a:t>
            </a:r>
            <a:endParaRPr lang="en-US" sz="5000" b="0" dirty="0"/>
          </a:p>
        </p:txBody>
      </p:sp>
      <p:sp>
        <p:nvSpPr>
          <p:cNvPr id="789507" name="Rectangle 3"/>
          <p:cNvSpPr>
            <a:spLocks noGrp="1" noChangeArrowheads="1"/>
          </p:cNvSpPr>
          <p:nvPr>
            <p:ph type="subTitle" idx="1"/>
          </p:nvPr>
        </p:nvSpPr>
        <p:spPr>
          <a:xfrm>
            <a:off x="990600" y="3505200"/>
            <a:ext cx="7772400" cy="651504"/>
          </a:xfrm>
        </p:spPr>
        <p:txBody>
          <a:bodyPr>
            <a:noAutofit/>
          </a:bodyPr>
          <a:lstStyle/>
          <a:p>
            <a:pPr algn="ctr"/>
            <a:r>
              <a:rPr lang="en-US" sz="3500" dirty="0"/>
              <a:t>(1 Pet. </a:t>
            </a:r>
            <a:r>
              <a:rPr lang="en-US" sz="3500" dirty="0" smtClean="0"/>
              <a:t>3:18-22</a:t>
            </a:r>
            <a:r>
              <a:rPr lang="en-US" sz="3500" dirty="0"/>
              <a:t>)</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89506"/>
                                        </p:tgtEl>
                                        <p:attrNameLst>
                                          <p:attrName>style.visibility</p:attrName>
                                        </p:attrNameLst>
                                      </p:cBhvr>
                                      <p:to>
                                        <p:strVal val="visible"/>
                                      </p:to>
                                    </p:set>
                                    <p:anim calcmode="lin" valueType="num">
                                      <p:cBhvr>
                                        <p:cTn id="7" dur="500" fill="hold"/>
                                        <p:tgtEl>
                                          <p:spTgt spid="789506"/>
                                        </p:tgtEl>
                                        <p:attrNameLst>
                                          <p:attrName>ppt_w</p:attrName>
                                        </p:attrNameLst>
                                      </p:cBhvr>
                                      <p:tavLst>
                                        <p:tav tm="0">
                                          <p:val>
                                            <p:fltVal val="0"/>
                                          </p:val>
                                        </p:tav>
                                        <p:tav tm="100000">
                                          <p:val>
                                            <p:strVal val="#ppt_w"/>
                                          </p:val>
                                        </p:tav>
                                      </p:tavLst>
                                    </p:anim>
                                    <p:anim calcmode="lin" valueType="num">
                                      <p:cBhvr>
                                        <p:cTn id="8" dur="500" fill="hold"/>
                                        <p:tgtEl>
                                          <p:spTgt spid="789506"/>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789507">
                                            <p:txEl>
                                              <p:pRg st="0" end="0"/>
                                            </p:txEl>
                                          </p:spTgt>
                                        </p:tgtEl>
                                        <p:attrNameLst>
                                          <p:attrName>style.visibility</p:attrName>
                                        </p:attrNameLst>
                                      </p:cBhvr>
                                      <p:to>
                                        <p:strVal val="visible"/>
                                      </p:to>
                                    </p:set>
                                    <p:anim calcmode="lin" valueType="num">
                                      <p:cBhvr>
                                        <p:cTn id="11" dur="500" fill="hold"/>
                                        <p:tgtEl>
                                          <p:spTgt spid="789507">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78950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p:bldP spid="789507"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1666" name="Rectangle 2"/>
          <p:cNvSpPr>
            <a:spLocks noGrp="1" noChangeArrowheads="1"/>
          </p:cNvSpPr>
          <p:nvPr>
            <p:ph type="title"/>
          </p:nvPr>
        </p:nvSpPr>
        <p:spPr/>
        <p:txBody>
          <a:bodyPr/>
          <a:lstStyle/>
          <a:p>
            <a:r>
              <a:rPr lang="en-US" sz="4400" b="0" dirty="0" smtClean="0">
                <a:latin typeface="Arial Black" pitchFamily="34" charset="0"/>
              </a:rPr>
              <a:t>Important </a:t>
            </a:r>
            <a:r>
              <a:rPr lang="en-US" sz="4400" b="0" dirty="0">
                <a:latin typeface="Arial Black" pitchFamily="34" charset="0"/>
              </a:rPr>
              <a:t>Questions</a:t>
            </a:r>
          </a:p>
        </p:txBody>
      </p:sp>
      <p:sp>
        <p:nvSpPr>
          <p:cNvPr id="881667" name="Rectangle 3"/>
          <p:cNvSpPr>
            <a:spLocks noGrp="1" noChangeArrowheads="1"/>
          </p:cNvSpPr>
          <p:nvPr>
            <p:ph idx="1"/>
          </p:nvPr>
        </p:nvSpPr>
        <p:spPr/>
        <p:txBody>
          <a:bodyPr>
            <a:normAutofit/>
          </a:bodyPr>
          <a:lstStyle/>
          <a:p>
            <a:pPr marL="571500" indent="-571500">
              <a:spcBef>
                <a:spcPct val="0"/>
              </a:spcBef>
              <a:spcAft>
                <a:spcPts val="2400"/>
              </a:spcAft>
            </a:pPr>
            <a:r>
              <a:rPr lang="en-US" dirty="0"/>
              <a:t>Who are the </a:t>
            </a:r>
            <a:r>
              <a:rPr lang="en-US" b="1" dirty="0">
                <a:solidFill>
                  <a:srgbClr val="FFFF00"/>
                </a:solidFill>
              </a:rPr>
              <a:t>“spirits in prison”</a:t>
            </a:r>
            <a:r>
              <a:rPr lang="en-US" dirty="0"/>
              <a:t>?</a:t>
            </a:r>
          </a:p>
          <a:p>
            <a:pPr marL="571500" indent="-571500">
              <a:spcBef>
                <a:spcPct val="0"/>
              </a:spcBef>
              <a:spcAft>
                <a:spcPts val="2400"/>
              </a:spcAft>
            </a:pPr>
            <a:r>
              <a:rPr lang="en-US" b="1" dirty="0">
                <a:solidFill>
                  <a:srgbClr val="FFFF00"/>
                </a:solidFill>
              </a:rPr>
              <a:t>Who</a:t>
            </a:r>
            <a:r>
              <a:rPr lang="en-US" dirty="0"/>
              <a:t> did the preaching?</a:t>
            </a:r>
          </a:p>
          <a:p>
            <a:pPr marL="571500" indent="-571500">
              <a:spcBef>
                <a:spcPct val="0"/>
              </a:spcBef>
              <a:spcAft>
                <a:spcPts val="2400"/>
              </a:spcAft>
            </a:pPr>
            <a:r>
              <a:rPr lang="en-US" b="1" dirty="0">
                <a:solidFill>
                  <a:srgbClr val="FFFF00"/>
                </a:solidFill>
              </a:rPr>
              <a:t>When</a:t>
            </a:r>
            <a:r>
              <a:rPr lang="en-US" dirty="0"/>
              <a:t> was this preaching done?</a:t>
            </a:r>
          </a:p>
          <a:p>
            <a:pPr marL="571500" indent="-571500">
              <a:spcBef>
                <a:spcPct val="0"/>
              </a:spcBef>
              <a:spcAft>
                <a:spcPts val="2400"/>
              </a:spcAft>
            </a:pPr>
            <a:r>
              <a:rPr lang="en-US" dirty="0"/>
              <a:t>What was </a:t>
            </a:r>
            <a:r>
              <a:rPr lang="en-US" b="1" dirty="0">
                <a:solidFill>
                  <a:srgbClr val="FFFF00"/>
                </a:solidFill>
              </a:rPr>
              <a:t>the content</a:t>
            </a:r>
            <a:r>
              <a:rPr lang="en-US" dirty="0"/>
              <a:t> of this preaching</a:t>
            </a:r>
            <a:r>
              <a:rPr lang="en-US" dirty="0" smtClean="0"/>
              <a:t>?</a:t>
            </a:r>
          </a:p>
          <a:p>
            <a:pPr marL="571500" indent="-571500">
              <a:spcBef>
                <a:spcPct val="0"/>
              </a:spcBef>
              <a:spcAft>
                <a:spcPts val="2400"/>
              </a:spcAft>
            </a:pPr>
            <a:r>
              <a:rPr lang="en-US" dirty="0" smtClean="0"/>
              <a:t>Where was </a:t>
            </a:r>
            <a:r>
              <a:rPr lang="en-US" b="1" dirty="0" smtClean="0">
                <a:solidFill>
                  <a:srgbClr val="FFFF00"/>
                </a:solidFill>
              </a:rPr>
              <a:t>the prison</a:t>
            </a:r>
            <a:r>
              <a:rPr lang="en-US" dirty="0" smtClean="0"/>
              <a:t>?</a:t>
            </a:r>
          </a:p>
          <a:p>
            <a:pPr marL="571500" indent="-571500">
              <a:spcBef>
                <a:spcPct val="0"/>
              </a:spcBef>
              <a:spcAft>
                <a:spcPts val="2400"/>
              </a:spcAft>
            </a:pPr>
            <a:r>
              <a:rPr lang="en-US" dirty="0" smtClean="0"/>
              <a:t>What is </a:t>
            </a:r>
            <a:r>
              <a:rPr lang="en-US" b="1" dirty="0" smtClean="0">
                <a:solidFill>
                  <a:srgbClr val="FFFF00"/>
                </a:solidFill>
              </a:rPr>
              <a:t>the relevance </a:t>
            </a:r>
            <a:r>
              <a:rPr lang="en-US" dirty="0" smtClean="0"/>
              <a:t>to the context?</a:t>
            </a:r>
            <a:endParaRPr lang="en-US" dirty="0"/>
          </a:p>
        </p:txBody>
      </p:sp>
      <p:sp>
        <p:nvSpPr>
          <p:cNvPr id="6" name="Slide Number Placeholder 5"/>
          <p:cNvSpPr>
            <a:spLocks noGrp="1"/>
          </p:cNvSpPr>
          <p:nvPr>
            <p:ph type="sldNum" sz="quarter" idx="12"/>
          </p:nvPr>
        </p:nvSpPr>
        <p:spPr/>
        <p:txBody>
          <a:bodyPr/>
          <a:lstStyle/>
          <a:p>
            <a:fld id="{B0ED6B20-5386-4BC8-A4E2-EB96AF521DE5}" type="slidenum">
              <a:rPr lang="en-US"/>
              <a:pPr/>
              <a:t>10</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81667">
                                            <p:txEl>
                                              <p:pRg st="0" end="0"/>
                                            </p:txEl>
                                          </p:spTgt>
                                        </p:tgtEl>
                                        <p:attrNameLst>
                                          <p:attrName>style.visibility</p:attrName>
                                        </p:attrNameLst>
                                      </p:cBhvr>
                                      <p:to>
                                        <p:strVal val="visible"/>
                                      </p:to>
                                    </p:set>
                                    <p:anim calcmode="lin" valueType="num">
                                      <p:cBhvr>
                                        <p:cTn id="7" dur="500" fill="hold"/>
                                        <p:tgtEl>
                                          <p:spTgt spid="8816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816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81667">
                                            <p:txEl>
                                              <p:pRg st="1" end="1"/>
                                            </p:txEl>
                                          </p:spTgt>
                                        </p:tgtEl>
                                        <p:attrNameLst>
                                          <p:attrName>style.visibility</p:attrName>
                                        </p:attrNameLst>
                                      </p:cBhvr>
                                      <p:to>
                                        <p:strVal val="visible"/>
                                      </p:to>
                                    </p:set>
                                    <p:anim calcmode="lin" valueType="num">
                                      <p:cBhvr>
                                        <p:cTn id="13" dur="500" fill="hold"/>
                                        <p:tgtEl>
                                          <p:spTgt spid="88166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88166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881667">
                                            <p:txEl>
                                              <p:pRg st="2" end="2"/>
                                            </p:txEl>
                                          </p:spTgt>
                                        </p:tgtEl>
                                        <p:attrNameLst>
                                          <p:attrName>style.visibility</p:attrName>
                                        </p:attrNameLst>
                                      </p:cBhvr>
                                      <p:to>
                                        <p:strVal val="visible"/>
                                      </p:to>
                                    </p:set>
                                    <p:anim calcmode="lin" valueType="num">
                                      <p:cBhvr>
                                        <p:cTn id="19" dur="500" fill="hold"/>
                                        <p:tgtEl>
                                          <p:spTgt spid="88166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88166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881667">
                                            <p:txEl>
                                              <p:pRg st="3" end="3"/>
                                            </p:txEl>
                                          </p:spTgt>
                                        </p:tgtEl>
                                        <p:attrNameLst>
                                          <p:attrName>style.visibility</p:attrName>
                                        </p:attrNameLst>
                                      </p:cBhvr>
                                      <p:to>
                                        <p:strVal val="visible"/>
                                      </p:to>
                                    </p:set>
                                    <p:anim calcmode="lin" valueType="num">
                                      <p:cBhvr>
                                        <p:cTn id="25" dur="500" fill="hold"/>
                                        <p:tgtEl>
                                          <p:spTgt spid="88166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88166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881667">
                                            <p:txEl>
                                              <p:pRg st="4" end="4"/>
                                            </p:txEl>
                                          </p:spTgt>
                                        </p:tgtEl>
                                        <p:attrNameLst>
                                          <p:attrName>style.visibility</p:attrName>
                                        </p:attrNameLst>
                                      </p:cBhvr>
                                      <p:to>
                                        <p:strVal val="visible"/>
                                      </p:to>
                                    </p:set>
                                    <p:anim calcmode="lin" valueType="num">
                                      <p:cBhvr>
                                        <p:cTn id="31" dur="500" fill="hold"/>
                                        <p:tgtEl>
                                          <p:spTgt spid="88166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88166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881667">
                                            <p:txEl>
                                              <p:pRg st="5" end="5"/>
                                            </p:txEl>
                                          </p:spTgt>
                                        </p:tgtEl>
                                        <p:attrNameLst>
                                          <p:attrName>style.visibility</p:attrName>
                                        </p:attrNameLst>
                                      </p:cBhvr>
                                      <p:to>
                                        <p:strVal val="visible"/>
                                      </p:to>
                                    </p:set>
                                    <p:anim calcmode="lin" valueType="num">
                                      <p:cBhvr>
                                        <p:cTn id="37" dur="500" fill="hold"/>
                                        <p:tgtEl>
                                          <p:spTgt spid="881667">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88166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667"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914400" y="512064"/>
            <a:ext cx="7772400" cy="1392936"/>
          </a:xfrm>
        </p:spPr>
        <p:txBody>
          <a:bodyPr/>
          <a:lstStyle/>
          <a:p>
            <a:r>
              <a:rPr lang="en-US" sz="4000" b="0" dirty="0"/>
              <a:t>Interpretations </a:t>
            </a:r>
            <a:r>
              <a:rPr lang="en-US" sz="4000" b="0" dirty="0" smtClean="0"/>
              <a:t>Of</a:t>
            </a:r>
            <a:br>
              <a:rPr lang="en-US" sz="4000" b="0" dirty="0" smtClean="0"/>
            </a:br>
            <a:r>
              <a:rPr lang="en-US" sz="4000" b="0" dirty="0" smtClean="0"/>
              <a:t> </a:t>
            </a:r>
            <a:r>
              <a:rPr lang="en-US" sz="4000" b="0" dirty="0"/>
              <a:t>1 Pet. </a:t>
            </a:r>
            <a:r>
              <a:rPr lang="en-US" sz="4000" b="0" dirty="0" smtClean="0"/>
              <a:t>4:6</a:t>
            </a:r>
            <a:endParaRPr lang="en-US" sz="4000" b="0" dirty="0"/>
          </a:p>
        </p:txBody>
      </p:sp>
      <p:sp>
        <p:nvSpPr>
          <p:cNvPr id="6" name="Slide Number Placeholder 4"/>
          <p:cNvSpPr>
            <a:spLocks noGrp="1"/>
          </p:cNvSpPr>
          <p:nvPr>
            <p:ph type="sldNum" sz="quarter" idx="12"/>
          </p:nvPr>
        </p:nvSpPr>
        <p:spPr/>
        <p:txBody>
          <a:bodyPr/>
          <a:lstStyle/>
          <a:p>
            <a:fld id="{F605533B-5999-4674-B0FD-215E976D4506}" type="slidenum">
              <a:rPr lang="en-US"/>
              <a:pPr/>
              <a:t>100</a:t>
            </a:fld>
            <a:endParaRPr lang="en-US" dirty="0"/>
          </a:p>
        </p:txBody>
      </p:sp>
      <p:sp>
        <p:nvSpPr>
          <p:cNvPr id="869379" name="Text Box 3"/>
          <p:cNvSpPr txBox="1">
            <a:spLocks noChangeArrowheads="1"/>
          </p:cNvSpPr>
          <p:nvPr/>
        </p:nvSpPr>
        <p:spPr bwMode="auto">
          <a:xfrm>
            <a:off x="762000" y="3733800"/>
            <a:ext cx="7620000" cy="1077218"/>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The Gospel Was Preached To</a:t>
            </a:r>
            <a:br>
              <a:rPr lang="en-US" sz="3200" b="1" dirty="0" smtClean="0"/>
            </a:br>
            <a:r>
              <a:rPr lang="en-US" sz="3200" b="1" dirty="0" smtClean="0"/>
              <a:t> The </a:t>
            </a:r>
            <a:r>
              <a:rPr lang="en-US" sz="3200" b="1" dirty="0" smtClean="0">
                <a:solidFill>
                  <a:srgbClr val="FFFF00"/>
                </a:solidFill>
              </a:rPr>
              <a:t>Spiritually Dead</a:t>
            </a:r>
            <a:endParaRPr lang="en-US" sz="32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9379"/>
                                        </p:tgtEl>
                                        <p:attrNameLst>
                                          <p:attrName>style.visibility</p:attrName>
                                        </p:attrNameLst>
                                      </p:cBhvr>
                                      <p:to>
                                        <p:strVal val="visible"/>
                                      </p:to>
                                    </p:set>
                                    <p:animEffect transition="in" filter="wipe(up)">
                                      <p:cBhvr>
                                        <p:cTn id="7" dur="500"/>
                                        <p:tgtEl>
                                          <p:spTgt spid="869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79"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Rebuttal Material</a:t>
            </a:r>
            <a:endParaRPr lang="en-US" dirty="0"/>
          </a:p>
        </p:txBody>
      </p:sp>
      <p:sp>
        <p:nvSpPr>
          <p:cNvPr id="4" name="Content Placeholder 3"/>
          <p:cNvSpPr>
            <a:spLocks noGrp="1"/>
          </p:cNvSpPr>
          <p:nvPr>
            <p:ph idx="1"/>
          </p:nvPr>
        </p:nvSpPr>
        <p:spPr/>
        <p:txBody>
          <a:bodyPr>
            <a:normAutofit/>
          </a:bodyPr>
          <a:lstStyle/>
          <a:p>
            <a:pPr marL="463550" indent="-463550">
              <a:spcBef>
                <a:spcPts val="0"/>
              </a:spcBef>
              <a:spcAft>
                <a:spcPts val="2400"/>
              </a:spcAft>
            </a:pPr>
            <a:r>
              <a:rPr lang="en-US" sz="2800" dirty="0" smtClean="0"/>
              <a:t>Preaching (aorist) cannot refer to </a:t>
            </a:r>
            <a:r>
              <a:rPr lang="en-US" sz="2800" b="1" dirty="0" smtClean="0">
                <a:solidFill>
                  <a:srgbClr val="FFFF00"/>
                </a:solidFill>
              </a:rPr>
              <a:t>ongoing preaching</a:t>
            </a:r>
            <a:r>
              <a:rPr lang="en-US" sz="2800" dirty="0" smtClean="0"/>
              <a:t> to the spiritually dead</a:t>
            </a:r>
          </a:p>
          <a:p>
            <a:pPr marL="463550" indent="-463550">
              <a:spcBef>
                <a:spcPts val="0"/>
              </a:spcBef>
              <a:spcAft>
                <a:spcPts val="2400"/>
              </a:spcAft>
            </a:pPr>
            <a:r>
              <a:rPr lang="en-US" sz="2800" b="1" dirty="0" smtClean="0">
                <a:solidFill>
                  <a:srgbClr val="FFFF00"/>
                </a:solidFill>
              </a:rPr>
              <a:t>“The dead” </a:t>
            </a:r>
            <a:r>
              <a:rPr lang="en-US" sz="2800" dirty="0" smtClean="0"/>
              <a:t>(v. 6) should be interpreted the same as </a:t>
            </a:r>
            <a:r>
              <a:rPr lang="en-US" sz="2800" b="1" dirty="0" smtClean="0">
                <a:solidFill>
                  <a:srgbClr val="FFFF00"/>
                </a:solidFill>
              </a:rPr>
              <a:t>“the dead” </a:t>
            </a:r>
            <a:r>
              <a:rPr lang="en-US" sz="2800" dirty="0" smtClean="0"/>
              <a:t>(v. 5)</a:t>
            </a:r>
          </a:p>
        </p:txBody>
      </p:sp>
      <p:sp>
        <p:nvSpPr>
          <p:cNvPr id="3" name="Slide Number Placeholder 2"/>
          <p:cNvSpPr>
            <a:spLocks noGrp="1"/>
          </p:cNvSpPr>
          <p:nvPr>
            <p:ph type="sldNum" sz="quarter" idx="12"/>
          </p:nvPr>
        </p:nvSpPr>
        <p:spPr/>
        <p:txBody>
          <a:bodyPr/>
          <a:lstStyle/>
          <a:p>
            <a:fld id="{F091FDC8-A512-41E8-85B0-92A1660767CD}" type="slidenum">
              <a:rPr lang="en-US" smtClean="0"/>
              <a:pPr/>
              <a:t>101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914400" y="512064"/>
            <a:ext cx="7772400" cy="1392936"/>
          </a:xfrm>
        </p:spPr>
        <p:txBody>
          <a:bodyPr/>
          <a:lstStyle/>
          <a:p>
            <a:r>
              <a:rPr lang="en-US" sz="4000" b="0" dirty="0"/>
              <a:t>Interpretations </a:t>
            </a:r>
            <a:r>
              <a:rPr lang="en-US" sz="4000" b="0" dirty="0" smtClean="0"/>
              <a:t>Of</a:t>
            </a:r>
            <a:br>
              <a:rPr lang="en-US" sz="4000" b="0" dirty="0" smtClean="0"/>
            </a:br>
            <a:r>
              <a:rPr lang="en-US" sz="4000" b="0" dirty="0" smtClean="0"/>
              <a:t> </a:t>
            </a:r>
            <a:r>
              <a:rPr lang="en-US" sz="4000" b="0" dirty="0"/>
              <a:t>1 Pet. </a:t>
            </a:r>
            <a:r>
              <a:rPr lang="en-US" sz="4000" b="0" dirty="0" smtClean="0"/>
              <a:t>4:6</a:t>
            </a:r>
            <a:endParaRPr lang="en-US" sz="4000" b="0" dirty="0"/>
          </a:p>
        </p:txBody>
      </p:sp>
      <p:sp>
        <p:nvSpPr>
          <p:cNvPr id="6" name="Slide Number Placeholder 4"/>
          <p:cNvSpPr>
            <a:spLocks noGrp="1"/>
          </p:cNvSpPr>
          <p:nvPr>
            <p:ph type="sldNum" sz="quarter" idx="12"/>
          </p:nvPr>
        </p:nvSpPr>
        <p:spPr/>
        <p:txBody>
          <a:bodyPr/>
          <a:lstStyle/>
          <a:p>
            <a:fld id="{F605533B-5999-4674-B0FD-215E976D4506}" type="slidenum">
              <a:rPr lang="en-US"/>
              <a:pPr/>
              <a:t>102</a:t>
            </a:fld>
            <a:endParaRPr lang="en-US" dirty="0"/>
          </a:p>
        </p:txBody>
      </p:sp>
      <p:sp>
        <p:nvSpPr>
          <p:cNvPr id="869379" name="Text Box 3"/>
          <p:cNvSpPr txBox="1">
            <a:spLocks noChangeArrowheads="1"/>
          </p:cNvSpPr>
          <p:nvPr/>
        </p:nvSpPr>
        <p:spPr bwMode="auto">
          <a:xfrm>
            <a:off x="762000" y="3733800"/>
            <a:ext cx="7620000" cy="1077218"/>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The Gospel Was Preached To</a:t>
            </a:r>
            <a:br>
              <a:rPr lang="en-US" sz="3200" b="1" dirty="0" smtClean="0"/>
            </a:br>
            <a:r>
              <a:rPr lang="en-US" sz="3200" b="1" dirty="0" smtClean="0"/>
              <a:t> </a:t>
            </a:r>
            <a:r>
              <a:rPr lang="en-US" sz="3200" b="1" dirty="0" smtClean="0">
                <a:solidFill>
                  <a:srgbClr val="FFFF00"/>
                </a:solidFill>
              </a:rPr>
              <a:t>The Living Who Have Since Died</a:t>
            </a:r>
            <a:endParaRPr lang="en-US" sz="32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9379"/>
                                        </p:tgtEl>
                                        <p:attrNameLst>
                                          <p:attrName>style.visibility</p:attrName>
                                        </p:attrNameLst>
                                      </p:cBhvr>
                                      <p:to>
                                        <p:strVal val="visible"/>
                                      </p:to>
                                    </p:set>
                                    <p:animEffect transition="in" filter="wipe(up)">
                                      <p:cBhvr>
                                        <p:cTn id="7" dur="500"/>
                                        <p:tgtEl>
                                          <p:spTgt spid="869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79"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Rebuttal Material</a:t>
            </a:r>
            <a:endParaRPr lang="en-US" dirty="0"/>
          </a:p>
        </p:txBody>
      </p:sp>
      <p:sp>
        <p:nvSpPr>
          <p:cNvPr id="4" name="Content Placeholder 3"/>
          <p:cNvSpPr>
            <a:spLocks noGrp="1"/>
          </p:cNvSpPr>
          <p:nvPr>
            <p:ph idx="1"/>
          </p:nvPr>
        </p:nvSpPr>
        <p:spPr/>
        <p:txBody>
          <a:bodyPr>
            <a:normAutofit/>
          </a:bodyPr>
          <a:lstStyle/>
          <a:p>
            <a:pPr marL="463550" indent="-463550">
              <a:spcBef>
                <a:spcPts val="0"/>
              </a:spcBef>
              <a:spcAft>
                <a:spcPts val="2400"/>
              </a:spcAft>
            </a:pPr>
            <a:r>
              <a:rPr lang="en-US" sz="2800" dirty="0" smtClean="0"/>
              <a:t>Obvious meaning of preaching to the dead suggests that the people who heard the preaching were </a:t>
            </a:r>
            <a:r>
              <a:rPr lang="en-US" sz="2800" b="1" dirty="0" smtClean="0">
                <a:solidFill>
                  <a:srgbClr val="FFFF00"/>
                </a:solidFill>
              </a:rPr>
              <a:t>dead at the time</a:t>
            </a:r>
          </a:p>
          <a:p>
            <a:pPr marL="463550" indent="-463550">
              <a:spcBef>
                <a:spcPts val="0"/>
              </a:spcBef>
              <a:spcAft>
                <a:spcPts val="2400"/>
              </a:spcAft>
            </a:pPr>
            <a:r>
              <a:rPr lang="en-US" sz="2800" dirty="0" smtClean="0"/>
              <a:t>Since “the dead” (v. 5) refers to </a:t>
            </a:r>
            <a:r>
              <a:rPr lang="en-US" sz="2800" b="1" dirty="0" smtClean="0">
                <a:solidFill>
                  <a:srgbClr val="FFFF00"/>
                </a:solidFill>
              </a:rPr>
              <a:t>all the dead</a:t>
            </a:r>
            <a:r>
              <a:rPr lang="en-US" sz="2800" dirty="0" smtClean="0"/>
              <a:t>, “the dead” (v. 6) should refer to </a:t>
            </a:r>
            <a:r>
              <a:rPr lang="en-US" sz="2800" b="1" dirty="0" smtClean="0">
                <a:solidFill>
                  <a:srgbClr val="FFFF00"/>
                </a:solidFill>
              </a:rPr>
              <a:t>all the dead</a:t>
            </a:r>
          </a:p>
          <a:p>
            <a:pPr marL="463550" indent="-463550">
              <a:spcBef>
                <a:spcPts val="0"/>
              </a:spcBef>
              <a:spcAft>
                <a:spcPts val="2400"/>
              </a:spcAft>
            </a:pPr>
            <a:r>
              <a:rPr lang="en-US" sz="2800" dirty="0" smtClean="0"/>
              <a:t>Since the judgment (v. 5) refers to </a:t>
            </a:r>
            <a:r>
              <a:rPr lang="en-US" sz="2800" b="1" dirty="0" smtClean="0">
                <a:solidFill>
                  <a:srgbClr val="FFFF00"/>
                </a:solidFill>
              </a:rPr>
              <a:t>Final Judgment</a:t>
            </a:r>
            <a:r>
              <a:rPr lang="en-US" sz="2800" dirty="0" smtClean="0"/>
              <a:t>, the judgment (v. 6) should refer to </a:t>
            </a:r>
            <a:r>
              <a:rPr lang="en-US" sz="2800" b="1" dirty="0" smtClean="0">
                <a:solidFill>
                  <a:srgbClr val="FFFF00"/>
                </a:solidFill>
              </a:rPr>
              <a:t>Final Judgment</a:t>
            </a:r>
          </a:p>
        </p:txBody>
      </p:sp>
      <p:sp>
        <p:nvSpPr>
          <p:cNvPr id="3" name="Slide Number Placeholder 2"/>
          <p:cNvSpPr>
            <a:spLocks noGrp="1"/>
          </p:cNvSpPr>
          <p:nvPr>
            <p:ph type="sldNum" sz="quarter" idx="12"/>
          </p:nvPr>
        </p:nvSpPr>
        <p:spPr/>
        <p:txBody>
          <a:bodyPr/>
          <a:lstStyle/>
          <a:p>
            <a:fld id="{F091FDC8-A512-41E8-85B0-92A1660767CD}" type="slidenum">
              <a:rPr lang="en-US" smtClean="0"/>
              <a:pPr/>
              <a:t>103</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6418" name="Rectangle 2"/>
          <p:cNvSpPr>
            <a:spLocks noGrp="1" noChangeArrowheads="1"/>
          </p:cNvSpPr>
          <p:nvPr>
            <p:ph type="title"/>
          </p:nvPr>
        </p:nvSpPr>
        <p:spPr/>
        <p:txBody>
          <a:bodyPr/>
          <a:lstStyle/>
          <a:p>
            <a:r>
              <a:rPr lang="en-US" sz="4000" b="1" dirty="0"/>
              <a:t>Practical </a:t>
            </a:r>
            <a:r>
              <a:rPr lang="en-US" sz="4000" b="1" dirty="0" smtClean="0"/>
              <a:t>Lessons</a:t>
            </a:r>
            <a:endParaRPr lang="en-US" sz="4000" b="1" dirty="0"/>
          </a:p>
        </p:txBody>
      </p:sp>
      <p:sp>
        <p:nvSpPr>
          <p:cNvPr id="956419" name="Rectangle 3"/>
          <p:cNvSpPr>
            <a:spLocks noGrp="1" noChangeArrowheads="1"/>
          </p:cNvSpPr>
          <p:nvPr>
            <p:ph idx="1"/>
          </p:nvPr>
        </p:nvSpPr>
        <p:spPr/>
        <p:txBody>
          <a:bodyPr/>
          <a:lstStyle/>
          <a:p>
            <a:pPr marL="457200" indent="-457200">
              <a:spcBef>
                <a:spcPct val="0"/>
              </a:spcBef>
              <a:spcAft>
                <a:spcPct val="50000"/>
              </a:spcAft>
            </a:pPr>
            <a:r>
              <a:rPr lang="en-US" dirty="0"/>
              <a:t>Some things in the Bible are </a:t>
            </a:r>
            <a:r>
              <a:rPr lang="en-US" b="1" dirty="0">
                <a:solidFill>
                  <a:srgbClr val="FFFF00"/>
                </a:solidFill>
              </a:rPr>
              <a:t>hard to understand</a:t>
            </a:r>
            <a:r>
              <a:rPr lang="en-US" dirty="0"/>
              <a:t>  (2 Pet. 3:15-16)</a:t>
            </a:r>
          </a:p>
          <a:p>
            <a:pPr marL="457200" indent="-457200">
              <a:spcBef>
                <a:spcPct val="0"/>
              </a:spcBef>
              <a:spcAft>
                <a:spcPct val="50000"/>
              </a:spcAft>
            </a:pPr>
            <a:r>
              <a:rPr lang="en-US" b="1" dirty="0">
                <a:solidFill>
                  <a:srgbClr val="FFFF00"/>
                </a:solidFill>
              </a:rPr>
              <a:t>Careful diligent study</a:t>
            </a:r>
            <a:r>
              <a:rPr lang="en-US" dirty="0"/>
              <a:t> is required to understand difficult Bible passages</a:t>
            </a:r>
          </a:p>
          <a:p>
            <a:pPr marL="457200" indent="-457200">
              <a:spcBef>
                <a:spcPct val="0"/>
              </a:spcBef>
              <a:spcAft>
                <a:spcPct val="50000"/>
              </a:spcAft>
            </a:pPr>
            <a:r>
              <a:rPr lang="en-US" dirty="0"/>
              <a:t>Some things are </a:t>
            </a:r>
            <a:r>
              <a:rPr lang="en-US" b="1" dirty="0">
                <a:solidFill>
                  <a:srgbClr val="FFFF00"/>
                </a:solidFill>
              </a:rPr>
              <a:t>not as simple</a:t>
            </a:r>
            <a:r>
              <a:rPr lang="en-US" dirty="0"/>
              <a:t> as they may appear to be  (Pr. 18:17)</a:t>
            </a:r>
          </a:p>
        </p:txBody>
      </p:sp>
      <p:sp>
        <p:nvSpPr>
          <p:cNvPr id="6" name="Slide Number Placeholder 5"/>
          <p:cNvSpPr>
            <a:spLocks noGrp="1"/>
          </p:cNvSpPr>
          <p:nvPr>
            <p:ph type="sldNum" sz="quarter" idx="12"/>
          </p:nvPr>
        </p:nvSpPr>
        <p:spPr/>
        <p:txBody>
          <a:bodyPr/>
          <a:lstStyle/>
          <a:p>
            <a:fld id="{01C9F841-5420-456A-BB1C-FD5C9546F2E0}" type="slidenum">
              <a:rPr lang="en-US"/>
              <a:pPr/>
              <a:t>104</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64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64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6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641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164336"/>
          </a:xfrm>
        </p:spPr>
        <p:txBody>
          <a:bodyPr>
            <a:normAutofit fontScale="90000"/>
          </a:bodyPr>
          <a:lstStyle/>
          <a:p>
            <a:r>
              <a:rPr lang="en-US" sz="4900" b="0" dirty="0" smtClean="0">
                <a:latin typeface="Arial Black" pitchFamily="34" charset="0"/>
              </a:rPr>
              <a:t>Christ’s Suffering</a:t>
            </a:r>
            <a:r>
              <a:rPr lang="en-US" sz="4900" dirty="0" smtClean="0">
                <a:latin typeface="Arial Black" pitchFamily="34" charset="0"/>
              </a:rPr>
              <a:t/>
            </a:r>
            <a:br>
              <a:rPr lang="en-US" sz="4900" dirty="0" smtClean="0">
                <a:latin typeface="Arial Black" pitchFamily="34" charset="0"/>
              </a:rPr>
            </a:br>
            <a:r>
              <a:rPr lang="en-US" sz="3300" b="0" dirty="0" smtClean="0">
                <a:latin typeface="+mn-lt"/>
              </a:rPr>
              <a:t>(1 Pet. 3:18)</a:t>
            </a:r>
            <a:endParaRPr lang="en-US" sz="3300" b="0" dirty="0">
              <a:latin typeface="+mn-lt"/>
            </a:endParaRPr>
          </a:p>
        </p:txBody>
      </p:sp>
      <p:sp>
        <p:nvSpPr>
          <p:cNvPr id="3" name="Content Placeholder 2"/>
          <p:cNvSpPr>
            <a:spLocks noGrp="1"/>
          </p:cNvSpPr>
          <p:nvPr>
            <p:ph idx="1"/>
          </p:nvPr>
        </p:nvSpPr>
        <p:spPr>
          <a:xfrm>
            <a:off x="914400" y="1828800"/>
            <a:ext cx="7772400" cy="4526760"/>
          </a:xfrm>
        </p:spPr>
        <p:txBody>
          <a:bodyPr/>
          <a:lstStyle/>
          <a:p>
            <a:pPr marL="461963" indent="-461963">
              <a:spcBef>
                <a:spcPts val="0"/>
              </a:spcBef>
              <a:spcAft>
                <a:spcPts val="2000"/>
              </a:spcAft>
            </a:pPr>
            <a:r>
              <a:rPr lang="en-US" dirty="0" smtClean="0"/>
              <a:t>Christ also suffered</a:t>
            </a:r>
          </a:p>
          <a:p>
            <a:pPr marL="461963" indent="-461963">
              <a:spcBef>
                <a:spcPts val="0"/>
              </a:spcBef>
              <a:spcAft>
                <a:spcPts val="2000"/>
              </a:spcAft>
            </a:pPr>
            <a:r>
              <a:rPr lang="en-US" dirty="0" smtClean="0"/>
              <a:t>Once</a:t>
            </a:r>
          </a:p>
          <a:p>
            <a:pPr marL="461963" indent="-461963">
              <a:spcBef>
                <a:spcPts val="0"/>
              </a:spcBef>
              <a:spcAft>
                <a:spcPts val="2000"/>
              </a:spcAft>
            </a:pPr>
            <a:r>
              <a:rPr lang="en-US" dirty="0" smtClean="0"/>
              <a:t>For sins  (cf. Rom. 8:3)</a:t>
            </a:r>
          </a:p>
          <a:p>
            <a:pPr marL="461963" indent="-461963">
              <a:spcBef>
                <a:spcPts val="0"/>
              </a:spcBef>
              <a:spcAft>
                <a:spcPts val="2000"/>
              </a:spcAft>
            </a:pPr>
            <a:r>
              <a:rPr lang="en-US" dirty="0" smtClean="0"/>
              <a:t>The just for the unjust</a:t>
            </a:r>
          </a:p>
          <a:p>
            <a:pPr marL="461963" indent="-461963">
              <a:spcBef>
                <a:spcPts val="0"/>
              </a:spcBef>
              <a:spcAft>
                <a:spcPts val="2000"/>
              </a:spcAft>
            </a:pPr>
            <a:r>
              <a:rPr lang="en-US" dirty="0" smtClean="0"/>
              <a:t>Bring us to God</a:t>
            </a:r>
          </a:p>
          <a:p>
            <a:pPr marL="461963" indent="-461963">
              <a:spcBef>
                <a:spcPts val="0"/>
              </a:spcBef>
              <a:spcAft>
                <a:spcPts val="2000"/>
              </a:spcAft>
            </a:pPr>
            <a:r>
              <a:rPr lang="en-US" dirty="0" smtClean="0"/>
              <a:t>Put to death in the flesh</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11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164336"/>
          </a:xfrm>
        </p:spPr>
        <p:txBody>
          <a:bodyPr>
            <a:normAutofit fontScale="90000"/>
          </a:bodyPr>
          <a:lstStyle/>
          <a:p>
            <a:r>
              <a:rPr lang="en-US" sz="4900" b="0" dirty="0" smtClean="0">
                <a:latin typeface="Arial Black" pitchFamily="34" charset="0"/>
              </a:rPr>
              <a:t>Christ’s Triumph</a:t>
            </a:r>
            <a:r>
              <a:rPr lang="en-US" dirty="0" smtClean="0">
                <a:latin typeface="Arial Black" pitchFamily="34" charset="0"/>
              </a:rPr>
              <a:t/>
            </a:r>
            <a:br>
              <a:rPr lang="en-US" dirty="0" smtClean="0">
                <a:latin typeface="Arial Black" pitchFamily="34" charset="0"/>
              </a:rPr>
            </a:br>
            <a:r>
              <a:rPr lang="en-US" sz="3300" b="0" dirty="0" smtClean="0">
                <a:latin typeface="+mn-lt"/>
              </a:rPr>
              <a:t>(1 Pet. 3:18-22)</a:t>
            </a:r>
            <a:endParaRPr lang="en-US" sz="3300" b="0" dirty="0">
              <a:latin typeface="+mn-lt"/>
            </a:endParaRPr>
          </a:p>
        </p:txBody>
      </p:sp>
      <p:sp>
        <p:nvSpPr>
          <p:cNvPr id="3" name="Content Placeholder 2"/>
          <p:cNvSpPr>
            <a:spLocks noGrp="1"/>
          </p:cNvSpPr>
          <p:nvPr>
            <p:ph idx="1"/>
          </p:nvPr>
        </p:nvSpPr>
        <p:spPr>
          <a:xfrm>
            <a:off x="914400" y="1905000"/>
            <a:ext cx="7772400" cy="4450560"/>
          </a:xfrm>
        </p:spPr>
        <p:txBody>
          <a:bodyPr/>
          <a:lstStyle/>
          <a:p>
            <a:pPr marL="461963" indent="-461963">
              <a:spcBef>
                <a:spcPts val="0"/>
              </a:spcBef>
              <a:spcAft>
                <a:spcPts val="2000"/>
              </a:spcAft>
            </a:pPr>
            <a:r>
              <a:rPr lang="en-US" dirty="0" smtClean="0"/>
              <a:t>Made alive in the spirit</a:t>
            </a:r>
          </a:p>
          <a:p>
            <a:pPr marL="461963" indent="-461963">
              <a:spcBef>
                <a:spcPts val="0"/>
              </a:spcBef>
              <a:spcAft>
                <a:spcPts val="2000"/>
              </a:spcAft>
            </a:pPr>
            <a:r>
              <a:rPr lang="en-US" dirty="0" smtClean="0"/>
              <a:t>In which</a:t>
            </a:r>
          </a:p>
          <a:p>
            <a:pPr marL="461963" indent="-461963">
              <a:spcBef>
                <a:spcPts val="0"/>
              </a:spcBef>
              <a:spcAft>
                <a:spcPts val="2000"/>
              </a:spcAft>
            </a:pPr>
            <a:r>
              <a:rPr lang="en-US" dirty="0" smtClean="0"/>
              <a:t>Also He went</a:t>
            </a:r>
          </a:p>
          <a:p>
            <a:pPr marL="461963" indent="-461963">
              <a:spcBef>
                <a:spcPts val="0"/>
              </a:spcBef>
              <a:spcAft>
                <a:spcPts val="2000"/>
              </a:spcAft>
            </a:pPr>
            <a:r>
              <a:rPr lang="en-US" dirty="0" smtClean="0"/>
              <a:t>Preached</a:t>
            </a:r>
          </a:p>
          <a:p>
            <a:pPr marL="461963" indent="-461963">
              <a:spcBef>
                <a:spcPts val="0"/>
              </a:spcBef>
              <a:spcAft>
                <a:spcPts val="2000"/>
              </a:spcAft>
            </a:pPr>
            <a:r>
              <a:rPr lang="en-US" dirty="0" smtClean="0"/>
              <a:t>Spirits in prison</a:t>
            </a:r>
          </a:p>
          <a:p>
            <a:pPr marL="461963" indent="-461963">
              <a:spcBef>
                <a:spcPts val="0"/>
              </a:spcBef>
              <a:spcAft>
                <a:spcPts val="2000"/>
              </a:spcAft>
            </a:pPr>
            <a:r>
              <a:rPr lang="en-US" dirty="0" smtClean="0"/>
              <a:t>Formerly were disobedient</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12</a:t>
            </a:fld>
            <a:endParaRPr lang="en-US" dirty="0"/>
          </a:p>
        </p:txBody>
      </p:sp>
    </p:spTree>
  </p:cSld>
  <p:clrMapOvr>
    <a:masterClrMapping/>
  </p:clrMapOvr>
  <p:transition spd="slow">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316736"/>
          </a:xfrm>
        </p:spPr>
        <p:txBody>
          <a:bodyPr>
            <a:normAutofit fontScale="90000"/>
          </a:bodyPr>
          <a:lstStyle/>
          <a:p>
            <a:r>
              <a:rPr lang="en-US" sz="4900" b="0" dirty="0" smtClean="0">
                <a:latin typeface="Arial Black" pitchFamily="34" charset="0"/>
              </a:rPr>
              <a:t>Flesh &amp; Spirit</a:t>
            </a:r>
            <a:r>
              <a:rPr lang="en-US" dirty="0" smtClean="0">
                <a:latin typeface="Arial Black" pitchFamily="34" charset="0"/>
              </a:rPr>
              <a:t/>
            </a:r>
            <a:br>
              <a:rPr lang="en-US" dirty="0" smtClean="0">
                <a:latin typeface="Arial Black" pitchFamily="34" charset="0"/>
              </a:rPr>
            </a:br>
            <a:r>
              <a:rPr lang="en-US" sz="3300" b="0" dirty="0" smtClean="0">
                <a:latin typeface="+mn-lt"/>
              </a:rPr>
              <a:t>(1 Pet. 3:18)</a:t>
            </a:r>
            <a:endParaRPr lang="en-US" sz="3300" b="0" dirty="0">
              <a:latin typeface="+mn-lt"/>
            </a:endParaRPr>
          </a:p>
        </p:txBody>
      </p:sp>
      <p:sp>
        <p:nvSpPr>
          <p:cNvPr id="3" name="Content Placeholder 2"/>
          <p:cNvSpPr>
            <a:spLocks noGrp="1"/>
          </p:cNvSpPr>
          <p:nvPr>
            <p:ph idx="1"/>
          </p:nvPr>
        </p:nvSpPr>
        <p:spPr>
          <a:xfrm>
            <a:off x="914400" y="2057400"/>
            <a:ext cx="7772400" cy="4298160"/>
          </a:xfrm>
        </p:spPr>
        <p:txBody>
          <a:bodyPr/>
          <a:lstStyle/>
          <a:p>
            <a:pPr marL="461963" indent="-461963">
              <a:spcBef>
                <a:spcPts val="0"/>
              </a:spcBef>
              <a:spcAft>
                <a:spcPts val="2000"/>
              </a:spcAft>
            </a:pPr>
            <a:r>
              <a:rPr lang="en-US" dirty="0" smtClean="0"/>
              <a:t>Jesus’ </a:t>
            </a:r>
            <a:r>
              <a:rPr lang="en-US" b="1" dirty="0" smtClean="0">
                <a:solidFill>
                  <a:srgbClr val="FFFF00"/>
                </a:solidFill>
              </a:rPr>
              <a:t>body</a:t>
            </a:r>
            <a:r>
              <a:rPr lang="en-US" dirty="0" smtClean="0"/>
              <a:t> vs. Jesus’ </a:t>
            </a:r>
            <a:r>
              <a:rPr lang="en-US" b="1" dirty="0" smtClean="0">
                <a:solidFill>
                  <a:srgbClr val="FFFF00"/>
                </a:solidFill>
              </a:rPr>
              <a:t>soul</a:t>
            </a:r>
          </a:p>
          <a:p>
            <a:pPr marL="461963" indent="-461963">
              <a:spcBef>
                <a:spcPts val="0"/>
              </a:spcBef>
              <a:spcAft>
                <a:spcPts val="2000"/>
              </a:spcAft>
            </a:pPr>
            <a:r>
              <a:rPr lang="en-US" dirty="0" smtClean="0"/>
              <a:t>Jesus’ </a:t>
            </a:r>
            <a:r>
              <a:rPr lang="en-US" b="1" dirty="0" smtClean="0">
                <a:solidFill>
                  <a:srgbClr val="FFFF00"/>
                </a:solidFill>
              </a:rPr>
              <a:t>body</a:t>
            </a:r>
            <a:r>
              <a:rPr lang="en-US" dirty="0" smtClean="0"/>
              <a:t> vs. </a:t>
            </a:r>
            <a:r>
              <a:rPr lang="en-US" b="1" dirty="0" smtClean="0">
                <a:solidFill>
                  <a:srgbClr val="FFFF00"/>
                </a:solidFill>
              </a:rPr>
              <a:t>Holy Spirit</a:t>
            </a:r>
          </a:p>
          <a:p>
            <a:pPr marL="461963" indent="-461963">
              <a:spcBef>
                <a:spcPts val="0"/>
              </a:spcBef>
              <a:spcAft>
                <a:spcPts val="2000"/>
              </a:spcAft>
            </a:pPr>
            <a:r>
              <a:rPr lang="en-US" b="1" dirty="0" smtClean="0">
                <a:solidFill>
                  <a:srgbClr val="FFFF00"/>
                </a:solidFill>
              </a:rPr>
              <a:t>Human nature </a:t>
            </a:r>
            <a:r>
              <a:rPr lang="en-US" dirty="0" smtClean="0"/>
              <a:t>vs. </a:t>
            </a:r>
            <a:r>
              <a:rPr lang="en-US" b="1" dirty="0" smtClean="0">
                <a:solidFill>
                  <a:srgbClr val="FFFF00"/>
                </a:solidFill>
              </a:rPr>
              <a:t>Divine nature</a:t>
            </a:r>
          </a:p>
          <a:p>
            <a:pPr marL="461963" indent="-461963">
              <a:spcBef>
                <a:spcPts val="0"/>
              </a:spcBef>
              <a:spcAft>
                <a:spcPts val="2000"/>
              </a:spcAft>
            </a:pPr>
            <a:r>
              <a:rPr lang="en-US" b="1" dirty="0" smtClean="0">
                <a:solidFill>
                  <a:srgbClr val="FFFF00"/>
                </a:solidFill>
              </a:rPr>
              <a:t>Physical realm </a:t>
            </a:r>
            <a:r>
              <a:rPr lang="en-US" dirty="0" smtClean="0"/>
              <a:t>vs. </a:t>
            </a:r>
            <a:r>
              <a:rPr lang="en-US" b="1" dirty="0" smtClean="0">
                <a:solidFill>
                  <a:srgbClr val="FFFF00"/>
                </a:solidFill>
              </a:rPr>
              <a:t>Spiritual realm</a:t>
            </a:r>
          </a:p>
          <a:p>
            <a:pPr marL="461963" indent="-461963">
              <a:spcBef>
                <a:spcPts val="0"/>
              </a:spcBef>
              <a:spcAft>
                <a:spcPts val="2000"/>
              </a:spcAft>
            </a:pP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13</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b="0" dirty="0" smtClean="0"/>
              <a:t>Flesh &amp; Spirit – Body &amp; Soul</a:t>
            </a:r>
            <a:endParaRPr lang="en-US" sz="3800" b="0" dirty="0"/>
          </a:p>
        </p:txBody>
      </p:sp>
      <p:sp>
        <p:nvSpPr>
          <p:cNvPr id="3" name="Content Placeholder 2"/>
          <p:cNvSpPr>
            <a:spLocks noGrp="1"/>
          </p:cNvSpPr>
          <p:nvPr>
            <p:ph idx="1"/>
          </p:nvPr>
        </p:nvSpPr>
        <p:spPr/>
        <p:txBody>
          <a:bodyPr/>
          <a:lstStyle/>
          <a:p>
            <a:pPr marL="457200" indent="-457200">
              <a:spcBef>
                <a:spcPts val="0"/>
              </a:spcBef>
              <a:spcAft>
                <a:spcPts val="1200"/>
              </a:spcAft>
            </a:pPr>
            <a:r>
              <a:rPr lang="en-US" sz="2800" b="1" dirty="0" smtClean="0"/>
              <a:t>Mt. 26:41</a:t>
            </a:r>
            <a:r>
              <a:rPr lang="en-US" sz="2800" dirty="0" smtClean="0"/>
              <a:t>:  “The </a:t>
            </a:r>
            <a:r>
              <a:rPr lang="en-US" sz="2800" b="1" dirty="0" smtClean="0">
                <a:solidFill>
                  <a:srgbClr val="FFFF00"/>
                </a:solidFill>
              </a:rPr>
              <a:t>spirit</a:t>
            </a:r>
            <a:r>
              <a:rPr lang="en-US" sz="2800" dirty="0" smtClean="0"/>
              <a:t> indeed </a:t>
            </a:r>
            <a:r>
              <a:rPr lang="en-US" sz="2800" i="1" dirty="0" smtClean="0"/>
              <a:t>is</a:t>
            </a:r>
            <a:r>
              <a:rPr lang="en-US" sz="2800" dirty="0" smtClean="0"/>
              <a:t> willing, but the </a:t>
            </a:r>
            <a:r>
              <a:rPr lang="en-US" sz="2800" b="1" dirty="0" smtClean="0">
                <a:solidFill>
                  <a:srgbClr val="FFFF00"/>
                </a:solidFill>
              </a:rPr>
              <a:t>flesh</a:t>
            </a:r>
            <a:r>
              <a:rPr lang="en-US" sz="2800" dirty="0" smtClean="0"/>
              <a:t> </a:t>
            </a:r>
            <a:r>
              <a:rPr lang="en-US" sz="2800" i="1" dirty="0" smtClean="0"/>
              <a:t>is</a:t>
            </a:r>
            <a:r>
              <a:rPr lang="en-US" sz="2800" dirty="0" smtClean="0"/>
              <a:t> weak.”  (cf. Mk. 14:38)</a:t>
            </a:r>
          </a:p>
          <a:p>
            <a:pPr marL="457200" indent="-457200">
              <a:spcBef>
                <a:spcPts val="0"/>
              </a:spcBef>
              <a:spcAft>
                <a:spcPts val="1200"/>
              </a:spcAft>
            </a:pPr>
            <a:r>
              <a:rPr lang="en-US" sz="2800" b="1" dirty="0" smtClean="0"/>
              <a:t>Lk. 24:39:  </a:t>
            </a:r>
            <a:r>
              <a:rPr lang="en-US" sz="2800" dirty="0" smtClean="0"/>
              <a:t>“…a </a:t>
            </a:r>
            <a:r>
              <a:rPr lang="en-US" sz="2800" b="1" dirty="0" smtClean="0">
                <a:solidFill>
                  <a:srgbClr val="FFFF00"/>
                </a:solidFill>
              </a:rPr>
              <a:t>spirit</a:t>
            </a:r>
            <a:r>
              <a:rPr lang="en-US" sz="2800" dirty="0" smtClean="0"/>
              <a:t> does not have </a:t>
            </a:r>
            <a:r>
              <a:rPr lang="en-US" sz="2800" b="1" dirty="0" smtClean="0">
                <a:solidFill>
                  <a:srgbClr val="FFFF00"/>
                </a:solidFill>
              </a:rPr>
              <a:t>flesh</a:t>
            </a:r>
            <a:r>
              <a:rPr lang="en-US" sz="2800" dirty="0" smtClean="0"/>
              <a:t> and bones as you see I have.”</a:t>
            </a:r>
          </a:p>
          <a:p>
            <a:pPr marL="457200" indent="-457200">
              <a:spcBef>
                <a:spcPts val="0"/>
              </a:spcBef>
              <a:spcAft>
                <a:spcPts val="1200"/>
              </a:spcAft>
            </a:pPr>
            <a:r>
              <a:rPr lang="en-US" sz="2800" b="1" dirty="0" smtClean="0"/>
              <a:t>Jn 3:6:</a:t>
            </a:r>
            <a:r>
              <a:rPr lang="en-US" sz="2800" dirty="0" smtClean="0"/>
              <a:t> That which is born of the flesh is </a:t>
            </a:r>
            <a:r>
              <a:rPr lang="en-US" sz="2800" b="1" dirty="0" smtClean="0">
                <a:solidFill>
                  <a:srgbClr val="FFFF00"/>
                </a:solidFill>
              </a:rPr>
              <a:t>flesh</a:t>
            </a:r>
            <a:r>
              <a:rPr lang="en-US" sz="2800" dirty="0" smtClean="0"/>
              <a:t>, and that which is born of the Spirit is </a:t>
            </a:r>
            <a:r>
              <a:rPr lang="en-US" sz="2800" b="1" dirty="0" smtClean="0">
                <a:solidFill>
                  <a:srgbClr val="FFFF00"/>
                </a:solidFill>
              </a:rPr>
              <a:t>spirit</a:t>
            </a:r>
            <a:r>
              <a:rPr lang="en-US" sz="2800" dirty="0" smtClean="0"/>
              <a:t>.</a:t>
            </a:r>
          </a:p>
          <a:p>
            <a:pPr marL="457200" indent="-457200">
              <a:spcBef>
                <a:spcPts val="0"/>
              </a:spcBef>
              <a:spcAft>
                <a:spcPts val="1200"/>
              </a:spcAft>
            </a:pPr>
            <a:r>
              <a:rPr lang="en-US" sz="2800" b="1" dirty="0" smtClean="0"/>
              <a:t>2 Cor. 7:1:  </a:t>
            </a:r>
            <a:r>
              <a:rPr lang="en-US" sz="2800" dirty="0" smtClean="0"/>
              <a:t>“…let us cleanse ourselves from all filthiness of the </a:t>
            </a:r>
            <a:r>
              <a:rPr lang="en-US" sz="2800" b="1" dirty="0" smtClean="0">
                <a:solidFill>
                  <a:srgbClr val="FFFF00"/>
                </a:solidFill>
              </a:rPr>
              <a:t>flesh</a:t>
            </a:r>
            <a:r>
              <a:rPr lang="en-US" sz="2800" dirty="0" smtClean="0"/>
              <a:t> and </a:t>
            </a:r>
            <a:r>
              <a:rPr lang="en-US" sz="2800" b="1" dirty="0" smtClean="0">
                <a:solidFill>
                  <a:srgbClr val="FFFF00"/>
                </a:solidFill>
              </a:rPr>
              <a:t>spirit</a:t>
            </a:r>
            <a:r>
              <a:rPr lang="en-US" sz="2800" dirty="0" smtClean="0"/>
              <a:t>.”</a:t>
            </a:r>
          </a:p>
          <a:p>
            <a:pPr marL="457200" indent="-457200"/>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14</a:t>
            </a:fld>
            <a:endParaRPr lang="en-US" dirty="0"/>
          </a:p>
        </p:txBody>
      </p:sp>
    </p:spTree>
  </p:cSld>
  <p:clrMapOvr>
    <a:masterClrMapping/>
  </p:clrMapOvr>
  <p:transition spd="slow">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Flesh &amp; Spirit – Body &amp; HS</a:t>
            </a:r>
            <a:endParaRPr lang="en-US" b="0" dirty="0"/>
          </a:p>
        </p:txBody>
      </p:sp>
      <p:sp>
        <p:nvSpPr>
          <p:cNvPr id="3" name="Content Placeholder 2"/>
          <p:cNvSpPr>
            <a:spLocks noGrp="1"/>
          </p:cNvSpPr>
          <p:nvPr>
            <p:ph idx="1"/>
          </p:nvPr>
        </p:nvSpPr>
        <p:spPr/>
        <p:txBody>
          <a:bodyPr>
            <a:normAutofit lnSpcReduction="10000"/>
          </a:bodyPr>
          <a:lstStyle/>
          <a:p>
            <a:pPr marL="457200" indent="-457200">
              <a:spcBef>
                <a:spcPts val="0"/>
              </a:spcBef>
              <a:spcAft>
                <a:spcPts val="1200"/>
              </a:spcAft>
            </a:pPr>
            <a:r>
              <a:rPr lang="en-US" sz="2800" b="1" dirty="0" smtClean="0"/>
              <a:t>Jn 3:6:</a:t>
            </a:r>
            <a:r>
              <a:rPr lang="en-US" sz="2800" dirty="0" smtClean="0"/>
              <a:t> That which is born of the flesh is </a:t>
            </a:r>
            <a:r>
              <a:rPr lang="en-US" sz="2800" b="1" dirty="0" smtClean="0">
                <a:solidFill>
                  <a:srgbClr val="FFFF00"/>
                </a:solidFill>
              </a:rPr>
              <a:t>flesh</a:t>
            </a:r>
            <a:r>
              <a:rPr lang="en-US" sz="2800" dirty="0" smtClean="0"/>
              <a:t>, and that which is born of the </a:t>
            </a:r>
            <a:r>
              <a:rPr lang="en-US" sz="2800" b="1" dirty="0" smtClean="0">
                <a:solidFill>
                  <a:srgbClr val="FFFF00"/>
                </a:solidFill>
              </a:rPr>
              <a:t>Spirit</a:t>
            </a:r>
            <a:r>
              <a:rPr lang="en-US" sz="2800" dirty="0" smtClean="0"/>
              <a:t> is spirit.</a:t>
            </a:r>
          </a:p>
          <a:p>
            <a:pPr marL="457200" indent="-457200">
              <a:spcBef>
                <a:spcPts val="0"/>
              </a:spcBef>
              <a:spcAft>
                <a:spcPts val="1200"/>
              </a:spcAft>
            </a:pPr>
            <a:r>
              <a:rPr lang="en-US" sz="2800" b="1" dirty="0" smtClean="0"/>
              <a:t>Gal. 5:16-17:  </a:t>
            </a:r>
            <a:r>
              <a:rPr lang="en-US" sz="2800" baseline="30000" dirty="0" smtClean="0"/>
              <a:t>16</a:t>
            </a:r>
            <a:r>
              <a:rPr lang="en-US" sz="2800" dirty="0" smtClean="0"/>
              <a:t>…Walk in the </a:t>
            </a:r>
            <a:r>
              <a:rPr lang="en-US" sz="2800" b="1" dirty="0" smtClean="0">
                <a:solidFill>
                  <a:srgbClr val="FFFF00"/>
                </a:solidFill>
              </a:rPr>
              <a:t>Spirit</a:t>
            </a:r>
            <a:r>
              <a:rPr lang="en-US" sz="2800" dirty="0" smtClean="0"/>
              <a:t>, and you shall not fulfill the lust of the </a:t>
            </a:r>
            <a:r>
              <a:rPr lang="en-US" sz="2800" b="1" dirty="0" smtClean="0">
                <a:solidFill>
                  <a:srgbClr val="FFFF00"/>
                </a:solidFill>
              </a:rPr>
              <a:t>flesh</a:t>
            </a:r>
            <a:r>
              <a:rPr lang="en-US" sz="2800" dirty="0" smtClean="0"/>
              <a:t>. </a:t>
            </a:r>
            <a:r>
              <a:rPr lang="en-US" sz="2800" baseline="30000" dirty="0" smtClean="0"/>
              <a:t>17</a:t>
            </a:r>
            <a:r>
              <a:rPr lang="en-US" sz="2800" dirty="0" smtClean="0"/>
              <a:t>For the </a:t>
            </a:r>
            <a:r>
              <a:rPr lang="en-US" sz="2800" b="1" dirty="0" smtClean="0">
                <a:solidFill>
                  <a:srgbClr val="FFFF00"/>
                </a:solidFill>
              </a:rPr>
              <a:t>flesh</a:t>
            </a:r>
            <a:r>
              <a:rPr lang="en-US" sz="2800" dirty="0" smtClean="0"/>
              <a:t> lusts against the </a:t>
            </a:r>
            <a:r>
              <a:rPr lang="en-US" sz="2800" b="1" dirty="0" smtClean="0">
                <a:solidFill>
                  <a:srgbClr val="FFFF00"/>
                </a:solidFill>
              </a:rPr>
              <a:t>Spirit</a:t>
            </a:r>
            <a:r>
              <a:rPr lang="en-US" sz="2800" dirty="0" smtClean="0"/>
              <a:t>, and the </a:t>
            </a:r>
            <a:r>
              <a:rPr lang="en-US" sz="2800" b="1" dirty="0" smtClean="0">
                <a:solidFill>
                  <a:srgbClr val="FFFF00"/>
                </a:solidFill>
              </a:rPr>
              <a:t>Spirit</a:t>
            </a:r>
            <a:r>
              <a:rPr lang="en-US" sz="2800" dirty="0" smtClean="0"/>
              <a:t> against the </a:t>
            </a:r>
            <a:r>
              <a:rPr lang="en-US" sz="2800" b="1" dirty="0" smtClean="0">
                <a:solidFill>
                  <a:srgbClr val="FFFF00"/>
                </a:solidFill>
              </a:rPr>
              <a:t>flesh</a:t>
            </a:r>
            <a:r>
              <a:rPr lang="en-US" sz="2800" dirty="0" smtClean="0"/>
              <a:t>; </a:t>
            </a:r>
          </a:p>
          <a:p>
            <a:pPr marL="457200" indent="-457200">
              <a:spcBef>
                <a:spcPts val="0"/>
              </a:spcBef>
              <a:spcAft>
                <a:spcPts val="1200"/>
              </a:spcAft>
            </a:pPr>
            <a:r>
              <a:rPr lang="en-US" sz="2800" b="1" dirty="0" smtClean="0"/>
              <a:t>Gal. 6:8:</a:t>
            </a:r>
            <a:r>
              <a:rPr lang="en-US" sz="2800" dirty="0" smtClean="0"/>
              <a:t> For he who sows to his </a:t>
            </a:r>
            <a:r>
              <a:rPr lang="en-US" sz="2800" b="1" dirty="0" smtClean="0">
                <a:solidFill>
                  <a:srgbClr val="FFFF00"/>
                </a:solidFill>
              </a:rPr>
              <a:t>flesh</a:t>
            </a:r>
            <a:r>
              <a:rPr lang="en-US" sz="2800" dirty="0" smtClean="0"/>
              <a:t> will of the </a:t>
            </a:r>
            <a:r>
              <a:rPr lang="en-US" sz="2800" b="1" dirty="0" smtClean="0">
                <a:solidFill>
                  <a:srgbClr val="FFFF00"/>
                </a:solidFill>
              </a:rPr>
              <a:t>flesh</a:t>
            </a:r>
            <a:r>
              <a:rPr lang="en-US" sz="2800" dirty="0" smtClean="0"/>
              <a:t> reap corruption, but he who sows to the </a:t>
            </a:r>
            <a:r>
              <a:rPr lang="en-US" sz="2800" b="1" dirty="0" smtClean="0">
                <a:solidFill>
                  <a:srgbClr val="FFFF00"/>
                </a:solidFill>
              </a:rPr>
              <a:t>Spirit</a:t>
            </a:r>
            <a:r>
              <a:rPr lang="en-US" sz="2800" dirty="0" smtClean="0"/>
              <a:t> will of the </a:t>
            </a:r>
            <a:r>
              <a:rPr lang="en-US" sz="2800" b="1" dirty="0" smtClean="0">
                <a:solidFill>
                  <a:srgbClr val="FFFF00"/>
                </a:solidFill>
              </a:rPr>
              <a:t>Spirit</a:t>
            </a:r>
            <a:r>
              <a:rPr lang="en-US" sz="2800" dirty="0" smtClean="0"/>
              <a:t> reap everlasting life.</a:t>
            </a:r>
          </a:p>
          <a:p>
            <a:pPr marL="457200" indent="-457200">
              <a:spcBef>
                <a:spcPts val="0"/>
              </a:spcBef>
              <a:spcAft>
                <a:spcPts val="1200"/>
              </a:spcAft>
            </a:pPr>
            <a:endParaRPr lang="en-US" sz="2800" dirty="0" smtClean="0"/>
          </a:p>
        </p:txBody>
      </p:sp>
      <p:sp>
        <p:nvSpPr>
          <p:cNvPr id="4" name="Slide Number Placeholder 3"/>
          <p:cNvSpPr>
            <a:spLocks noGrp="1"/>
          </p:cNvSpPr>
          <p:nvPr>
            <p:ph type="sldNum" sz="quarter" idx="12"/>
          </p:nvPr>
        </p:nvSpPr>
        <p:spPr/>
        <p:txBody>
          <a:bodyPr/>
          <a:lstStyle/>
          <a:p>
            <a:fld id="{B832251D-0164-4847-A6F6-B7F334A988B0}" type="slidenum">
              <a:rPr lang="en-US" smtClean="0"/>
              <a:pPr/>
              <a:t>15</a:t>
            </a:fld>
            <a:endParaRPr lang="en-US" dirty="0"/>
          </a:p>
        </p:txBody>
      </p:sp>
    </p:spTree>
  </p:cSld>
  <p:clrMapOvr>
    <a:masterClrMapping/>
  </p:clrMapOvr>
  <p:transition spd="slow">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045464"/>
          </a:xfrm>
        </p:spPr>
        <p:txBody>
          <a:bodyPr/>
          <a:lstStyle/>
          <a:p>
            <a:pPr algn="l"/>
            <a:r>
              <a:rPr lang="en-US" sz="3000" b="0" dirty="0" smtClean="0">
                <a:latin typeface="+mn-lt"/>
              </a:rPr>
              <a:t>Flesh &amp; </a:t>
            </a:r>
            <a:r>
              <a:rPr lang="en-US" sz="3000" b="0" dirty="0" smtClean="0">
                <a:latin typeface="+mn-lt"/>
              </a:rPr>
              <a:t>Spirit:</a:t>
            </a:r>
            <a:r>
              <a:rPr lang="en-US" sz="3800" b="0" dirty="0" smtClean="0"/>
              <a:t/>
            </a:r>
            <a:br>
              <a:rPr lang="en-US" sz="3800" b="0" dirty="0" smtClean="0"/>
            </a:br>
            <a:r>
              <a:rPr lang="en-US" sz="3800" b="0" dirty="0" smtClean="0"/>
              <a:t>Physical </a:t>
            </a:r>
            <a:r>
              <a:rPr lang="en-US" sz="3800" b="0" dirty="0" smtClean="0"/>
              <a:t>&amp; </a:t>
            </a:r>
            <a:r>
              <a:rPr lang="en-US" sz="3800" b="0" dirty="0" smtClean="0"/>
              <a:t>Spiritual Realms</a:t>
            </a:r>
            <a:endParaRPr lang="en-US" sz="3800" b="0" dirty="0"/>
          </a:p>
        </p:txBody>
      </p:sp>
      <p:sp>
        <p:nvSpPr>
          <p:cNvPr id="3" name="Content Placeholder 2"/>
          <p:cNvSpPr>
            <a:spLocks noGrp="1"/>
          </p:cNvSpPr>
          <p:nvPr>
            <p:ph idx="1"/>
          </p:nvPr>
        </p:nvSpPr>
        <p:spPr/>
        <p:txBody>
          <a:bodyPr/>
          <a:lstStyle/>
          <a:p>
            <a:pPr marL="457200" indent="-457200">
              <a:spcBef>
                <a:spcPts val="0"/>
              </a:spcBef>
              <a:spcAft>
                <a:spcPts val="1200"/>
              </a:spcAft>
            </a:pPr>
            <a:r>
              <a:rPr lang="en-US" sz="2800" b="1" dirty="0" smtClean="0"/>
              <a:t>Gal. 3:3:</a:t>
            </a:r>
            <a:r>
              <a:rPr lang="en-US" sz="2800" dirty="0" smtClean="0"/>
              <a:t> Are you so foolish? Having begun in the </a:t>
            </a:r>
            <a:r>
              <a:rPr lang="en-US" sz="2800" b="1" dirty="0" smtClean="0">
                <a:solidFill>
                  <a:srgbClr val="FFFF00"/>
                </a:solidFill>
              </a:rPr>
              <a:t>Spirit</a:t>
            </a:r>
            <a:r>
              <a:rPr lang="en-US" sz="2800" dirty="0" smtClean="0"/>
              <a:t>, are you now being made perfect by the </a:t>
            </a:r>
            <a:r>
              <a:rPr lang="en-US" sz="2800" b="1" dirty="0" smtClean="0">
                <a:solidFill>
                  <a:srgbClr val="FFFF00"/>
                </a:solidFill>
              </a:rPr>
              <a:t>flesh</a:t>
            </a:r>
            <a:r>
              <a:rPr lang="en-US" sz="2800" dirty="0" smtClean="0"/>
              <a:t>?</a:t>
            </a:r>
          </a:p>
          <a:p>
            <a:pPr marL="457200" indent="-457200">
              <a:spcBef>
                <a:spcPts val="0"/>
              </a:spcBef>
              <a:spcAft>
                <a:spcPts val="1200"/>
              </a:spcAft>
            </a:pPr>
            <a:r>
              <a:rPr lang="en-US" sz="2800" b="1" dirty="0" smtClean="0"/>
              <a:t>Gal. 4:29:  </a:t>
            </a:r>
            <a:r>
              <a:rPr lang="en-US" sz="2800" dirty="0" smtClean="0"/>
              <a:t>But, as he who was born according to the </a:t>
            </a:r>
            <a:r>
              <a:rPr lang="en-US" sz="2800" b="1" dirty="0" smtClean="0">
                <a:solidFill>
                  <a:srgbClr val="FFFF00"/>
                </a:solidFill>
              </a:rPr>
              <a:t>flesh</a:t>
            </a:r>
            <a:r>
              <a:rPr lang="en-US" sz="2800" dirty="0" smtClean="0"/>
              <a:t> then persecuted him </a:t>
            </a:r>
            <a:r>
              <a:rPr lang="en-US" sz="2800" i="1" dirty="0" smtClean="0"/>
              <a:t>who was born according to the </a:t>
            </a:r>
            <a:r>
              <a:rPr lang="en-US" sz="2800" b="1" dirty="0" smtClean="0">
                <a:solidFill>
                  <a:srgbClr val="FFFF00"/>
                </a:solidFill>
              </a:rPr>
              <a:t>Spirit</a:t>
            </a:r>
            <a:r>
              <a:rPr lang="en-US" sz="2800" i="1" dirty="0" smtClean="0"/>
              <a:t>, even so it is now.</a:t>
            </a:r>
          </a:p>
          <a:p>
            <a:r>
              <a:rPr lang="en-US" sz="2800" b="1" dirty="0" smtClean="0"/>
              <a:t>1 Tim. 3:16:</a:t>
            </a:r>
            <a:r>
              <a:rPr lang="en-US" sz="2800" dirty="0" smtClean="0"/>
              <a:t>  …God was manifested in the </a:t>
            </a:r>
            <a:r>
              <a:rPr lang="en-US" sz="2800" b="1" dirty="0" smtClean="0">
                <a:solidFill>
                  <a:srgbClr val="FFFF00"/>
                </a:solidFill>
              </a:rPr>
              <a:t>flesh</a:t>
            </a:r>
            <a:r>
              <a:rPr lang="en-US" sz="2800" dirty="0" smtClean="0"/>
              <a:t>, Justified in the </a:t>
            </a:r>
            <a:r>
              <a:rPr lang="en-US" sz="2800" b="1" dirty="0" smtClean="0">
                <a:solidFill>
                  <a:srgbClr val="FFFF00"/>
                </a:solidFill>
              </a:rPr>
              <a:t>Spirit</a:t>
            </a:r>
            <a:r>
              <a:rPr lang="en-US" sz="2800" dirty="0" smtClean="0"/>
              <a:t>,</a:t>
            </a:r>
            <a:endParaRPr lang="en-US" sz="2800" b="1" dirty="0" smtClean="0"/>
          </a:p>
          <a:p>
            <a:pPr marL="457200" indent="-457200">
              <a:spcBef>
                <a:spcPts val="0"/>
              </a:spcBef>
              <a:spcAft>
                <a:spcPts val="1200"/>
              </a:spcAft>
            </a:pPr>
            <a:endParaRPr lang="en-US" sz="2800" dirty="0" smtClean="0"/>
          </a:p>
          <a:p>
            <a:pPr marL="457200" indent="-457200">
              <a:spcBef>
                <a:spcPts val="0"/>
              </a:spcBef>
              <a:spcAft>
                <a:spcPts val="1200"/>
              </a:spcAft>
            </a:pPr>
            <a:endParaRPr lang="en-US" sz="2800" dirty="0" smtClean="0"/>
          </a:p>
        </p:txBody>
      </p:sp>
      <p:sp>
        <p:nvSpPr>
          <p:cNvPr id="4" name="Slide Number Placeholder 3"/>
          <p:cNvSpPr>
            <a:spLocks noGrp="1"/>
          </p:cNvSpPr>
          <p:nvPr>
            <p:ph type="sldNum" sz="quarter" idx="12"/>
          </p:nvPr>
        </p:nvSpPr>
        <p:spPr/>
        <p:txBody>
          <a:bodyPr/>
          <a:lstStyle/>
          <a:p>
            <a:fld id="{B832251D-0164-4847-A6F6-B7F334A988B0}" type="slidenum">
              <a:rPr lang="en-US" smtClean="0"/>
              <a:pPr/>
              <a:t>16</a:t>
            </a:fld>
            <a:endParaRPr lang="en-US" dirty="0"/>
          </a:p>
        </p:txBody>
      </p:sp>
    </p:spTree>
  </p:cSld>
  <p:clrMapOvr>
    <a:masterClrMapping/>
  </p:clrMapOvr>
  <p:transition spd="slow">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normAutofit/>
          </a:bodyPr>
          <a:lstStyle/>
          <a:p>
            <a:r>
              <a:rPr lang="en-US" sz="4000" b="0" dirty="0" smtClean="0">
                <a:latin typeface="Arial Black" pitchFamily="34" charset="0"/>
              </a:rPr>
              <a:t>Put To Death Vs. Made Alive</a:t>
            </a:r>
            <a:r>
              <a:rPr lang="en-US" dirty="0" smtClean="0">
                <a:latin typeface="Arial Black" pitchFamily="34" charset="0"/>
              </a:rPr>
              <a:t/>
            </a:r>
            <a:br>
              <a:rPr lang="en-US" dirty="0" smtClean="0">
                <a:latin typeface="Arial Black" pitchFamily="34" charset="0"/>
              </a:rPr>
            </a:br>
            <a:r>
              <a:rPr lang="en-US" sz="3300" b="0" dirty="0" smtClean="0">
                <a:latin typeface="+mn-lt"/>
              </a:rPr>
              <a:t>(1 Pet. 3:18)</a:t>
            </a:r>
            <a:endParaRPr lang="en-US" sz="3300" b="0" dirty="0">
              <a:latin typeface="+mn-lt"/>
            </a:endParaRPr>
          </a:p>
        </p:txBody>
      </p:sp>
      <p:sp>
        <p:nvSpPr>
          <p:cNvPr id="3" name="Content Placeholder 2"/>
          <p:cNvSpPr>
            <a:spLocks noGrp="1"/>
          </p:cNvSpPr>
          <p:nvPr>
            <p:ph idx="1"/>
          </p:nvPr>
        </p:nvSpPr>
        <p:spPr>
          <a:xfrm>
            <a:off x="457200" y="2286000"/>
            <a:ext cx="8229600" cy="3844925"/>
          </a:xfrm>
        </p:spPr>
        <p:txBody>
          <a:bodyPr/>
          <a:lstStyle/>
          <a:p>
            <a:pPr marL="461963" indent="-461963">
              <a:spcBef>
                <a:spcPts val="0"/>
              </a:spcBef>
              <a:spcAft>
                <a:spcPts val="2000"/>
              </a:spcAft>
            </a:pPr>
            <a:r>
              <a:rPr lang="en-US" b="1" dirty="0" smtClean="0">
                <a:solidFill>
                  <a:srgbClr val="FFFF00"/>
                </a:solidFill>
              </a:rPr>
              <a:t>Physical death </a:t>
            </a:r>
            <a:r>
              <a:rPr lang="en-US" dirty="0" smtClean="0"/>
              <a:t>vs. </a:t>
            </a:r>
            <a:r>
              <a:rPr lang="en-US" b="1" dirty="0" smtClean="0">
                <a:solidFill>
                  <a:srgbClr val="FFFF00"/>
                </a:solidFill>
              </a:rPr>
              <a:t>Vivification</a:t>
            </a:r>
          </a:p>
          <a:p>
            <a:pPr marL="461963" indent="-461963">
              <a:spcBef>
                <a:spcPts val="0"/>
              </a:spcBef>
              <a:spcAft>
                <a:spcPts val="2000"/>
              </a:spcAft>
            </a:pPr>
            <a:r>
              <a:rPr lang="en-US" b="1" dirty="0" smtClean="0">
                <a:solidFill>
                  <a:srgbClr val="FFFF00"/>
                </a:solidFill>
              </a:rPr>
              <a:t>Physical death </a:t>
            </a:r>
            <a:r>
              <a:rPr lang="en-US" dirty="0" smtClean="0"/>
              <a:t>vs. </a:t>
            </a:r>
            <a:r>
              <a:rPr lang="en-US" b="1" dirty="0" smtClean="0">
                <a:solidFill>
                  <a:srgbClr val="FFFF00"/>
                </a:solidFill>
              </a:rPr>
              <a:t>Resurrection</a:t>
            </a:r>
            <a:endParaRPr lang="en-US" b="1" dirty="0">
              <a:solidFill>
                <a:srgbClr val="FFFF00"/>
              </a:solidFill>
            </a:endParaRPr>
          </a:p>
        </p:txBody>
      </p:sp>
      <p:sp>
        <p:nvSpPr>
          <p:cNvPr id="4" name="Slide Number Placeholder 3"/>
          <p:cNvSpPr>
            <a:spLocks noGrp="1"/>
          </p:cNvSpPr>
          <p:nvPr>
            <p:ph type="sldNum" sz="quarter" idx="12"/>
          </p:nvPr>
        </p:nvSpPr>
        <p:spPr/>
        <p:txBody>
          <a:bodyPr/>
          <a:lstStyle/>
          <a:p>
            <a:fld id="{B832251D-0164-4847-A6F6-B7F334A988B0}" type="slidenum">
              <a:rPr lang="en-US" smtClean="0"/>
              <a:pPr/>
              <a:t>17</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a:xfrm>
            <a:off x="914400" y="512064"/>
            <a:ext cx="7772400" cy="1316736"/>
          </a:xfrm>
        </p:spPr>
        <p:txBody>
          <a:bodyPr>
            <a:normAutofit fontScale="90000"/>
          </a:bodyPr>
          <a:lstStyle/>
          <a:p>
            <a:r>
              <a:rPr lang="en-US" sz="4000" b="0" dirty="0">
                <a:latin typeface="Arial Black" pitchFamily="34" charset="0"/>
              </a:rPr>
              <a:t>Translating The Dative Case</a:t>
            </a:r>
            <a:br>
              <a:rPr lang="en-US" sz="4000" b="0" dirty="0">
                <a:latin typeface="Arial Black" pitchFamily="34" charset="0"/>
              </a:rPr>
            </a:br>
            <a:r>
              <a:rPr lang="en-US" sz="3300" b="0" dirty="0">
                <a:latin typeface="+mn-lt"/>
              </a:rPr>
              <a:t>(1 Pet. 3:18)</a:t>
            </a:r>
          </a:p>
        </p:txBody>
      </p:sp>
      <p:sp>
        <p:nvSpPr>
          <p:cNvPr id="927747" name="Rectangle 3"/>
          <p:cNvSpPr>
            <a:spLocks noGrp="1" noChangeArrowheads="1"/>
          </p:cNvSpPr>
          <p:nvPr>
            <p:ph idx="1"/>
          </p:nvPr>
        </p:nvSpPr>
        <p:spPr>
          <a:xfrm>
            <a:off x="457200" y="1981200"/>
            <a:ext cx="8229600" cy="3962400"/>
          </a:xfrm>
        </p:spPr>
        <p:txBody>
          <a:bodyPr/>
          <a:lstStyle/>
          <a:p>
            <a:pPr marL="457200" indent="-457200">
              <a:spcBef>
                <a:spcPct val="0"/>
              </a:spcBef>
              <a:spcAft>
                <a:spcPts val="3600"/>
              </a:spcAft>
            </a:pPr>
            <a:r>
              <a:rPr lang="en-US" sz="3000" dirty="0"/>
              <a:t>Either:  “</a:t>
            </a:r>
            <a:r>
              <a:rPr lang="en-US" sz="3000" b="1" dirty="0">
                <a:solidFill>
                  <a:srgbClr val="FFFF00"/>
                </a:solidFill>
              </a:rPr>
              <a:t>by</a:t>
            </a:r>
            <a:r>
              <a:rPr lang="en-US" sz="3000" dirty="0"/>
              <a:t> [the] flesh” and “</a:t>
            </a:r>
            <a:r>
              <a:rPr lang="en-US" sz="3000" b="1" dirty="0">
                <a:solidFill>
                  <a:srgbClr val="FFFF00"/>
                </a:solidFill>
              </a:rPr>
              <a:t>by</a:t>
            </a:r>
            <a:r>
              <a:rPr lang="en-US" sz="3000" dirty="0"/>
              <a:t> [the] Spirit”</a:t>
            </a:r>
          </a:p>
          <a:p>
            <a:pPr marL="457200" indent="-457200">
              <a:spcBef>
                <a:spcPct val="0"/>
              </a:spcBef>
              <a:spcAft>
                <a:spcPts val="3600"/>
              </a:spcAft>
            </a:pPr>
            <a:r>
              <a:rPr lang="en-US" sz="3000" dirty="0"/>
              <a:t>Or:  “</a:t>
            </a:r>
            <a:r>
              <a:rPr lang="en-US" sz="3000" b="1" dirty="0">
                <a:solidFill>
                  <a:srgbClr val="FFFF00"/>
                </a:solidFill>
              </a:rPr>
              <a:t>in</a:t>
            </a:r>
            <a:r>
              <a:rPr lang="en-US" sz="3000" dirty="0"/>
              <a:t> [the] flesh” and “</a:t>
            </a:r>
            <a:r>
              <a:rPr lang="en-US" sz="3000" b="1" dirty="0">
                <a:solidFill>
                  <a:srgbClr val="FFFF00"/>
                </a:solidFill>
              </a:rPr>
              <a:t>in</a:t>
            </a:r>
            <a:r>
              <a:rPr lang="en-US" sz="3000" dirty="0"/>
              <a:t> [the] spirit</a:t>
            </a:r>
            <a:r>
              <a:rPr lang="en-US" sz="3000" dirty="0" smtClean="0"/>
              <a:t>”  </a:t>
            </a:r>
            <a:r>
              <a:rPr lang="en-US" sz="2000" dirty="0" smtClean="0"/>
              <a:t>(cf. ASV, NASB, RSV, NRSV, YLT)</a:t>
            </a:r>
            <a:endParaRPr lang="en-US" sz="2000" dirty="0"/>
          </a:p>
          <a:p>
            <a:pPr marL="457200" indent="-457200">
              <a:spcBef>
                <a:spcPct val="0"/>
              </a:spcBef>
              <a:spcAft>
                <a:spcPts val="3600"/>
              </a:spcAft>
            </a:pPr>
            <a:r>
              <a:rPr lang="en-US" sz="3000" dirty="0"/>
              <a:t>Not:  “</a:t>
            </a:r>
            <a:r>
              <a:rPr lang="en-US" sz="3000" b="1" dirty="0">
                <a:solidFill>
                  <a:srgbClr val="FFFF00"/>
                </a:solidFill>
              </a:rPr>
              <a:t>in</a:t>
            </a:r>
            <a:r>
              <a:rPr lang="en-US" sz="3000" dirty="0"/>
              <a:t> [the] flesh” and “</a:t>
            </a:r>
            <a:r>
              <a:rPr lang="en-US" sz="3000" b="1" dirty="0">
                <a:solidFill>
                  <a:srgbClr val="FFFF00"/>
                </a:solidFill>
              </a:rPr>
              <a:t>by</a:t>
            </a:r>
            <a:r>
              <a:rPr lang="en-US" sz="3000" dirty="0"/>
              <a:t> [the] Spirit</a:t>
            </a:r>
            <a:r>
              <a:rPr lang="en-US" sz="3000" dirty="0" smtClean="0"/>
              <a:t>”  </a:t>
            </a:r>
            <a:r>
              <a:rPr lang="en-US" sz="2000" dirty="0" smtClean="0"/>
              <a:t>(cf. KJV, NKJV)</a:t>
            </a:r>
            <a:endParaRPr lang="en-US" sz="2000" dirty="0"/>
          </a:p>
        </p:txBody>
      </p:sp>
      <p:sp>
        <p:nvSpPr>
          <p:cNvPr id="6" name="Slide Number Placeholder 5"/>
          <p:cNvSpPr>
            <a:spLocks noGrp="1"/>
          </p:cNvSpPr>
          <p:nvPr>
            <p:ph type="sldNum" sz="quarter" idx="12"/>
          </p:nvPr>
        </p:nvSpPr>
        <p:spPr/>
        <p:txBody>
          <a:bodyPr/>
          <a:lstStyle/>
          <a:p>
            <a:fld id="{C2560526-2820-4BA7-BEA0-362E4496FB53}" type="slidenum">
              <a:rPr lang="en-US"/>
              <a:pPr/>
              <a:t>18</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7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77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7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7747"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316736"/>
          </a:xfrm>
        </p:spPr>
        <p:txBody>
          <a:bodyPr>
            <a:normAutofit fontScale="90000"/>
          </a:bodyPr>
          <a:lstStyle/>
          <a:p>
            <a:r>
              <a:rPr lang="en-US" sz="4900" b="0" dirty="0" smtClean="0">
                <a:latin typeface="Arial Black" pitchFamily="34" charset="0"/>
              </a:rPr>
              <a:t>Translating The Datives</a:t>
            </a:r>
            <a:r>
              <a:rPr lang="en-US" sz="4000" dirty="0" smtClean="0">
                <a:latin typeface="Arial Black" pitchFamily="34" charset="0"/>
              </a:rPr>
              <a:t/>
            </a:r>
            <a:br>
              <a:rPr lang="en-US" sz="4000" dirty="0" smtClean="0">
                <a:latin typeface="Arial Black" pitchFamily="34" charset="0"/>
              </a:rPr>
            </a:br>
            <a:r>
              <a:rPr lang="en-US" sz="3300" b="0" dirty="0" smtClean="0">
                <a:latin typeface="+mn-lt"/>
              </a:rPr>
              <a:t>(1 Pet. 3:18)</a:t>
            </a:r>
            <a:endParaRPr lang="en-US" sz="3300" b="0" dirty="0">
              <a:latin typeface="+mn-lt"/>
            </a:endParaRPr>
          </a:p>
        </p:txBody>
      </p:sp>
      <p:sp>
        <p:nvSpPr>
          <p:cNvPr id="3" name="Content Placeholder 2"/>
          <p:cNvSpPr>
            <a:spLocks noGrp="1"/>
          </p:cNvSpPr>
          <p:nvPr>
            <p:ph idx="1"/>
          </p:nvPr>
        </p:nvSpPr>
        <p:spPr>
          <a:xfrm>
            <a:off x="914400" y="2133600"/>
            <a:ext cx="7772400" cy="4038600"/>
          </a:xfrm>
        </p:spPr>
        <p:txBody>
          <a:bodyPr/>
          <a:lstStyle/>
          <a:p>
            <a:pPr marL="0" indent="457200">
              <a:spcBef>
                <a:spcPts val="0"/>
              </a:spcBef>
              <a:spcAft>
                <a:spcPts val="3200"/>
              </a:spcAft>
              <a:buNone/>
            </a:pPr>
            <a:r>
              <a:rPr lang="en-US" sz="3200" b="1" dirty="0" smtClean="0"/>
              <a:t>Wayne Grudem</a:t>
            </a:r>
            <a:r>
              <a:rPr lang="en-US" sz="3200" dirty="0" smtClean="0"/>
              <a:t>:  “It would…be somewhat unusual if the </a:t>
            </a:r>
            <a:r>
              <a:rPr lang="en-US" sz="3200" b="1" dirty="0" smtClean="0">
                <a:solidFill>
                  <a:srgbClr val="FFFF00"/>
                </a:solidFill>
              </a:rPr>
              <a:t>same grammatical structure </a:t>
            </a:r>
            <a:r>
              <a:rPr lang="en-US" sz="3200" dirty="0" smtClean="0"/>
              <a:t>used in </a:t>
            </a:r>
            <a:r>
              <a:rPr lang="en-US" sz="3200" b="1" dirty="0" smtClean="0">
                <a:solidFill>
                  <a:srgbClr val="FFFF00"/>
                </a:solidFill>
              </a:rPr>
              <a:t>parallel parts </a:t>
            </a:r>
            <a:r>
              <a:rPr lang="en-US" sz="3200" dirty="0" smtClean="0"/>
              <a:t>of the </a:t>
            </a:r>
            <a:r>
              <a:rPr lang="en-US" sz="3200" b="1" dirty="0" smtClean="0">
                <a:solidFill>
                  <a:srgbClr val="FFFF00"/>
                </a:solidFill>
              </a:rPr>
              <a:t>same sentence </a:t>
            </a:r>
            <a:r>
              <a:rPr lang="en-US" sz="3200" dirty="0" smtClean="0"/>
              <a:t>were meant to be </a:t>
            </a:r>
            <a:r>
              <a:rPr lang="en-US" sz="3200" b="1" dirty="0" smtClean="0">
                <a:solidFill>
                  <a:srgbClr val="FFFF00"/>
                </a:solidFill>
              </a:rPr>
              <a:t>understood differently </a:t>
            </a:r>
            <a:r>
              <a:rPr lang="en-US" sz="3200" dirty="0" smtClean="0"/>
              <a:t>(</a:t>
            </a:r>
            <a:r>
              <a:rPr lang="en-US" sz="3200" i="1" dirty="0" smtClean="0"/>
              <a:t>i.e.</a:t>
            </a:r>
            <a:r>
              <a:rPr lang="en-US" sz="3200" dirty="0" smtClean="0"/>
              <a:t> put to death </a:t>
            </a:r>
            <a:r>
              <a:rPr lang="en-US" sz="3200" i="1" dirty="0" smtClean="0"/>
              <a:t>in</a:t>
            </a:r>
            <a:r>
              <a:rPr lang="en-US" sz="3200" dirty="0" smtClean="0"/>
              <a:t> the body but made alive </a:t>
            </a:r>
            <a:r>
              <a:rPr lang="en-US" sz="3200" i="1" dirty="0" smtClean="0"/>
              <a:t>by</a:t>
            </a:r>
            <a:r>
              <a:rPr lang="en-US" sz="3200" dirty="0" smtClean="0"/>
              <a:t> the Spirit).”  </a:t>
            </a:r>
            <a:r>
              <a:rPr lang="en-US" sz="2000" dirty="0" smtClean="0"/>
              <a:t>(“1 Peter,” </a:t>
            </a:r>
            <a:r>
              <a:rPr lang="en-US" sz="2000" i="1" dirty="0" smtClean="0"/>
              <a:t>Tyndale New Testament </a:t>
            </a:r>
            <a:r>
              <a:rPr lang="en-US" sz="2000" dirty="0" smtClean="0"/>
              <a:t>Commentaries, 226)</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19</a:t>
            </a:fld>
            <a:endParaRPr lang="en-US" dirty="0"/>
          </a:p>
        </p:txBody>
      </p:sp>
    </p:spTree>
  </p:cSld>
  <p:clrMapOvr>
    <a:masterClrMapping/>
  </p:clrMapOvr>
  <p:transition spd="slow">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Paul’s Epistles</a:t>
            </a:r>
            <a:endParaRPr lang="en-US" sz="4400" b="0" dirty="0">
              <a:latin typeface="Arial Black" pitchFamily="34" charset="0"/>
            </a:endParaRPr>
          </a:p>
        </p:txBody>
      </p:sp>
      <p:sp>
        <p:nvSpPr>
          <p:cNvPr id="3" name="Content Placeholder 2"/>
          <p:cNvSpPr>
            <a:spLocks noGrp="1"/>
          </p:cNvSpPr>
          <p:nvPr>
            <p:ph idx="1"/>
          </p:nvPr>
        </p:nvSpPr>
        <p:spPr/>
        <p:txBody>
          <a:bodyPr/>
          <a:lstStyle/>
          <a:p>
            <a:pPr marL="0" indent="463550">
              <a:buNone/>
            </a:pPr>
            <a:r>
              <a:rPr lang="en-US" sz="2800" b="1" dirty="0" smtClean="0"/>
              <a:t>2 Pet. 3:15-16:</a:t>
            </a:r>
            <a:r>
              <a:rPr lang="en-US" sz="2800" dirty="0" smtClean="0"/>
              <a:t> </a:t>
            </a:r>
            <a:r>
              <a:rPr lang="en-US" sz="2800" baseline="30000" dirty="0" smtClean="0"/>
              <a:t>15</a:t>
            </a:r>
            <a:r>
              <a:rPr lang="en-US" sz="2800" dirty="0" smtClean="0"/>
              <a:t>and consider </a:t>
            </a:r>
            <a:r>
              <a:rPr lang="en-US" sz="2800" i="1" dirty="0" smtClean="0"/>
              <a:t>that the longsuffering of our Lord is salvation—as also our beloved brother Paul, according to the wisdom given to him, has written to you, </a:t>
            </a:r>
            <a:r>
              <a:rPr lang="en-US" sz="2800" i="1" baseline="30000" dirty="0" smtClean="0"/>
              <a:t>16</a:t>
            </a:r>
            <a:r>
              <a:rPr lang="en-US" sz="2800" i="1" dirty="0" smtClean="0"/>
              <a:t>as also in all his epistles, speaking in them of these things, in which are </a:t>
            </a:r>
            <a:r>
              <a:rPr lang="en-US" sz="2800" b="1" i="1" dirty="0" smtClean="0">
                <a:solidFill>
                  <a:srgbClr val="FFFF00"/>
                </a:solidFill>
              </a:rPr>
              <a:t>some things hard to understand</a:t>
            </a:r>
            <a:r>
              <a:rPr lang="en-US" sz="2800" i="1" dirty="0" smtClean="0"/>
              <a:t>, which untaught and unstable people twist to their own destruction, as they do also the rest of the Scriptures.</a:t>
            </a:r>
          </a:p>
          <a:p>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a:t>
            </a:fld>
            <a:endParaRPr lang="en-US" dirty="0"/>
          </a:p>
        </p:txBody>
      </p:sp>
      <p:sp>
        <p:nvSpPr>
          <p:cNvPr id="5" name="Horizontal Scroll 4"/>
          <p:cNvSpPr/>
          <p:nvPr/>
        </p:nvSpPr>
        <p:spPr bwMode="auto">
          <a:xfrm>
            <a:off x="1600200" y="2057400"/>
            <a:ext cx="5791200" cy="1676400"/>
          </a:xfrm>
          <a:prstGeom prst="horizontalScroll">
            <a:avLst/>
          </a:prstGeom>
          <a:solidFill>
            <a:srgbClr val="6699FF"/>
          </a:solid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5000" b="1" i="0" u="none" strike="noStrike" cap="none" normalizeH="0" baseline="0" dirty="0" smtClean="0">
                <a:ln>
                  <a:noFill/>
                </a:ln>
                <a:solidFill>
                  <a:schemeClr val="tx1"/>
                </a:solidFill>
                <a:effectLst/>
                <a:latin typeface="Arial" charset="0"/>
              </a:rPr>
              <a:t>You, too Peter!!!</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Which”</a:t>
            </a:r>
            <a:endParaRPr lang="en-US" dirty="0"/>
          </a:p>
        </p:txBody>
      </p:sp>
      <p:sp>
        <p:nvSpPr>
          <p:cNvPr id="3" name="Content Placeholder 2"/>
          <p:cNvSpPr>
            <a:spLocks noGrp="1"/>
          </p:cNvSpPr>
          <p:nvPr>
            <p:ph idx="1"/>
          </p:nvPr>
        </p:nvSpPr>
        <p:spPr/>
        <p:txBody>
          <a:bodyPr/>
          <a:lstStyle/>
          <a:p>
            <a:pPr marL="463550" indent="-463550">
              <a:spcAft>
                <a:spcPts val="1800"/>
              </a:spcAft>
            </a:pPr>
            <a:r>
              <a:rPr lang="en-US" b="1" dirty="0" smtClean="0">
                <a:solidFill>
                  <a:srgbClr val="FFFF00"/>
                </a:solidFill>
              </a:rPr>
              <a:t>“In which” </a:t>
            </a:r>
            <a:r>
              <a:rPr lang="en-US" dirty="0" smtClean="0"/>
              <a:t>is a relative pronoun referring to </a:t>
            </a:r>
            <a:r>
              <a:rPr lang="en-US" b="1" dirty="0" smtClean="0">
                <a:solidFill>
                  <a:srgbClr val="FFFF00"/>
                </a:solidFill>
              </a:rPr>
              <a:t>“spirit”</a:t>
            </a:r>
          </a:p>
          <a:p>
            <a:pPr marL="914400" lvl="1" indent="-450850">
              <a:spcAft>
                <a:spcPts val="1800"/>
              </a:spcAft>
            </a:pPr>
            <a:r>
              <a:rPr lang="en-US" b="1" dirty="0" smtClean="0">
                <a:solidFill>
                  <a:srgbClr val="FFFF00"/>
                </a:solidFill>
              </a:rPr>
              <a:t>“In which”</a:t>
            </a:r>
          </a:p>
          <a:p>
            <a:pPr marL="914400" lvl="1" indent="-450850">
              <a:spcAft>
                <a:spcPts val="1800"/>
              </a:spcAft>
            </a:pPr>
            <a:r>
              <a:rPr lang="en-US" b="1" dirty="0" smtClean="0">
                <a:solidFill>
                  <a:srgbClr val="FFFF00"/>
                </a:solidFill>
              </a:rPr>
              <a:t>“By which”</a:t>
            </a:r>
          </a:p>
          <a:p>
            <a:pPr marL="914400" lvl="1" indent="-450850">
              <a:spcAft>
                <a:spcPts val="1800"/>
              </a:spcAft>
            </a:pPr>
            <a:r>
              <a:rPr lang="en-US" b="1" dirty="0" smtClean="0">
                <a:solidFill>
                  <a:srgbClr val="FFFF00"/>
                </a:solidFill>
              </a:rPr>
              <a:t>“In whom”</a:t>
            </a:r>
          </a:p>
          <a:p>
            <a:pPr marL="914400" lvl="1" indent="-450850">
              <a:spcAft>
                <a:spcPts val="1800"/>
              </a:spcAft>
            </a:pPr>
            <a:r>
              <a:rPr lang="en-US" b="1" dirty="0" smtClean="0">
                <a:solidFill>
                  <a:srgbClr val="FFFF00"/>
                </a:solidFill>
              </a:rPr>
              <a:t>“By whom”</a:t>
            </a:r>
          </a:p>
          <a:p>
            <a:pPr marL="463550" indent="-463550">
              <a:spcAft>
                <a:spcPts val="1800"/>
              </a:spcAft>
            </a:pPr>
            <a:r>
              <a:rPr lang="en-US" b="1" dirty="0" smtClean="0">
                <a:solidFill>
                  <a:srgbClr val="FFFF00"/>
                </a:solidFill>
              </a:rPr>
              <a:t>“In which” </a:t>
            </a:r>
            <a:r>
              <a:rPr lang="en-US" dirty="0" smtClean="0"/>
              <a:t>means </a:t>
            </a:r>
            <a:r>
              <a:rPr lang="en-US" b="1" dirty="0" smtClean="0">
                <a:solidFill>
                  <a:srgbClr val="FFFF00"/>
                </a:solidFill>
              </a:rPr>
              <a:t>“on which occasion”</a:t>
            </a:r>
          </a:p>
        </p:txBody>
      </p:sp>
      <p:sp>
        <p:nvSpPr>
          <p:cNvPr id="4" name="Slide Number Placeholder 3"/>
          <p:cNvSpPr>
            <a:spLocks noGrp="1"/>
          </p:cNvSpPr>
          <p:nvPr>
            <p:ph type="sldNum" sz="quarter" idx="12"/>
          </p:nvPr>
        </p:nvSpPr>
        <p:spPr/>
        <p:txBody>
          <a:bodyPr/>
          <a:lstStyle/>
          <a:p>
            <a:fld id="{B832251D-0164-4847-A6F6-B7F334A988B0}" type="slidenum">
              <a:rPr lang="en-US" smtClean="0"/>
              <a:pPr/>
              <a:t>20</a:t>
            </a:fld>
            <a:endParaRPr lang="en-US" dirty="0"/>
          </a:p>
        </p:txBody>
      </p:sp>
      <p:sp>
        <p:nvSpPr>
          <p:cNvPr id="5" name="Rectangular Callout 4"/>
          <p:cNvSpPr/>
          <p:nvPr/>
        </p:nvSpPr>
        <p:spPr>
          <a:xfrm>
            <a:off x="4876800" y="2514600"/>
            <a:ext cx="2667000" cy="2286000"/>
          </a:xfrm>
          <a:prstGeom prst="wedgeRectCallout">
            <a:avLst>
              <a:gd name="adj1" fmla="val -109224"/>
              <a:gd name="adj2" fmla="val -5750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1200"/>
              </a:spcAft>
            </a:pPr>
            <a:r>
              <a:rPr lang="en-US" sz="2800" dirty="0" smtClean="0"/>
              <a:t>“spirit”</a:t>
            </a:r>
          </a:p>
          <a:p>
            <a:pPr algn="ctr">
              <a:spcAft>
                <a:spcPts val="1200"/>
              </a:spcAft>
            </a:pPr>
            <a:r>
              <a:rPr lang="en-US" sz="2800" dirty="0" smtClean="0"/>
              <a:t>“spiritual realm”</a:t>
            </a:r>
          </a:p>
          <a:p>
            <a:pPr algn="ctr">
              <a:spcAft>
                <a:spcPts val="1200"/>
              </a:spcAft>
            </a:pPr>
            <a:r>
              <a:rPr lang="en-US" sz="2800" dirty="0" smtClean="0"/>
              <a:t>“(Holy) Spirit”</a:t>
            </a:r>
            <a:endParaRPr lang="en-US" sz="2800"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“Also He Went”</a:t>
            </a:r>
            <a:endParaRPr lang="en-US" dirty="0"/>
          </a:p>
        </p:txBody>
      </p:sp>
      <p:sp>
        <p:nvSpPr>
          <p:cNvPr id="5" name="Content Placeholder 4"/>
          <p:cNvSpPr>
            <a:spLocks noGrp="1"/>
          </p:cNvSpPr>
          <p:nvPr>
            <p:ph idx="1"/>
          </p:nvPr>
        </p:nvSpPr>
        <p:spPr/>
        <p:txBody>
          <a:bodyPr/>
          <a:lstStyle/>
          <a:p>
            <a:pPr marL="463550" indent="-463550">
              <a:spcBef>
                <a:spcPts val="0"/>
              </a:spcBef>
              <a:spcAft>
                <a:spcPts val="3600"/>
              </a:spcAft>
            </a:pPr>
            <a:r>
              <a:rPr lang="en-US" dirty="0" smtClean="0"/>
              <a:t>Christ’s </a:t>
            </a:r>
            <a:r>
              <a:rPr lang="en-US" b="1" dirty="0" smtClean="0">
                <a:solidFill>
                  <a:srgbClr val="FFFF00"/>
                </a:solidFill>
              </a:rPr>
              <a:t>preexistence</a:t>
            </a:r>
            <a:r>
              <a:rPr lang="en-US" dirty="0" smtClean="0"/>
              <a:t>  (1 Pet. 1:10-11)</a:t>
            </a:r>
          </a:p>
          <a:p>
            <a:pPr marL="463550" indent="-463550">
              <a:spcBef>
                <a:spcPts val="0"/>
              </a:spcBef>
              <a:spcAft>
                <a:spcPts val="3600"/>
              </a:spcAft>
            </a:pPr>
            <a:r>
              <a:rPr lang="en-US" dirty="0" smtClean="0"/>
              <a:t>Christ’s </a:t>
            </a:r>
            <a:r>
              <a:rPr lang="en-US" b="1" dirty="0" smtClean="0">
                <a:solidFill>
                  <a:srgbClr val="FFFF00"/>
                </a:solidFill>
              </a:rPr>
              <a:t>descent</a:t>
            </a:r>
            <a:r>
              <a:rPr lang="en-US" dirty="0" smtClean="0"/>
              <a:t> to Hades  (Lk. 23:43; Acts 2:25-32)</a:t>
            </a:r>
          </a:p>
          <a:p>
            <a:pPr marL="463550" indent="-463550">
              <a:spcBef>
                <a:spcPts val="0"/>
              </a:spcBef>
              <a:spcAft>
                <a:spcPts val="3600"/>
              </a:spcAft>
            </a:pPr>
            <a:r>
              <a:rPr lang="en-US" dirty="0" smtClean="0"/>
              <a:t>Christ’s </a:t>
            </a:r>
            <a:r>
              <a:rPr lang="en-US" b="1" dirty="0" smtClean="0">
                <a:solidFill>
                  <a:srgbClr val="FFFF00"/>
                </a:solidFill>
              </a:rPr>
              <a:t>ascension</a:t>
            </a:r>
            <a:r>
              <a:rPr lang="en-US" dirty="0" smtClean="0"/>
              <a:t>  (Mk. 16:19; Lk. 24:50-51; Acts 1:9-11; 2:33)</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4824" y="381000"/>
            <a:ext cx="7772400" cy="1219200"/>
          </a:xfrm>
        </p:spPr>
        <p:txBody>
          <a:bodyPr>
            <a:normAutofit fontScale="90000"/>
          </a:bodyPr>
          <a:lstStyle/>
          <a:p>
            <a:r>
              <a:rPr lang="en-US" sz="4900" b="0" dirty="0" smtClean="0">
                <a:latin typeface="Arial Black" pitchFamily="34" charset="0"/>
              </a:rPr>
              <a:t>“Preached”</a:t>
            </a:r>
            <a:br>
              <a:rPr lang="en-US" sz="4900" b="0" dirty="0" smtClean="0">
                <a:latin typeface="Arial Black" pitchFamily="34" charset="0"/>
              </a:rPr>
            </a:br>
            <a:r>
              <a:rPr lang="en-US" sz="3300" b="0" dirty="0" smtClean="0">
                <a:latin typeface="+mn-lt"/>
              </a:rPr>
              <a:t>(kerusso)</a:t>
            </a:r>
          </a:p>
        </p:txBody>
      </p:sp>
      <p:sp>
        <p:nvSpPr>
          <p:cNvPr id="12" name="Text Placeholder 11"/>
          <p:cNvSpPr>
            <a:spLocks noGrp="1"/>
          </p:cNvSpPr>
          <p:nvPr>
            <p:ph type="body" idx="1"/>
          </p:nvPr>
        </p:nvSpPr>
        <p:spPr>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2800" dirty="0" smtClean="0">
                <a:solidFill>
                  <a:schemeClr val="tx1"/>
                </a:solidFill>
              </a:rPr>
              <a:t>The Gospel</a:t>
            </a:r>
            <a:endParaRPr lang="en-US" sz="2800" dirty="0">
              <a:solidFill>
                <a:schemeClr val="tx1"/>
              </a:solidFill>
            </a:endParaRPr>
          </a:p>
        </p:txBody>
      </p:sp>
      <p:sp>
        <p:nvSpPr>
          <p:cNvPr id="14" name="Text Placeholder 13"/>
          <p:cNvSpPr>
            <a:spLocks noGrp="1"/>
          </p:cNvSpPr>
          <p:nvPr>
            <p:ph type="body" sz="half" idx="3"/>
          </p:nvPr>
        </p:nvSpPr>
        <p:spPr>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r>
              <a:rPr lang="en-US" sz="2800" dirty="0" smtClean="0">
                <a:solidFill>
                  <a:schemeClr val="tx1"/>
                </a:solidFill>
              </a:rPr>
              <a:t>Other Things</a:t>
            </a:r>
            <a:endParaRPr lang="en-US" sz="2800" dirty="0">
              <a:solidFill>
                <a:schemeClr val="tx1"/>
              </a:solidFill>
            </a:endParaRPr>
          </a:p>
        </p:txBody>
      </p:sp>
      <p:sp>
        <p:nvSpPr>
          <p:cNvPr id="13" name="Content Placeholder 12"/>
          <p:cNvSpPr>
            <a:spLocks noGrp="1"/>
          </p:cNvSpPr>
          <p:nvPr>
            <p:ph sz="quarter" idx="2"/>
          </p:nvPr>
        </p:nvSpPr>
        <p:spPr/>
        <p:txBody>
          <a:bodyPr>
            <a:normAutofit lnSpcReduction="10000"/>
          </a:bodyPr>
          <a:lstStyle/>
          <a:p>
            <a:pPr marL="465138" indent="-465138">
              <a:buClr>
                <a:schemeClr val="tx1"/>
              </a:buClr>
              <a:buSzPct val="100000"/>
              <a:buFont typeface="Arial" pitchFamily="34" charset="0"/>
              <a:buChar char="•"/>
            </a:pPr>
            <a:r>
              <a:rPr lang="en-US" b="1" dirty="0" smtClean="0"/>
              <a:t>Repentance</a:t>
            </a:r>
            <a:r>
              <a:rPr lang="en-US" dirty="0" smtClean="0"/>
              <a:t> </a:t>
            </a:r>
            <a:r>
              <a:rPr lang="en-US" sz="2000" dirty="0" smtClean="0"/>
              <a:t>(Mt. 3:1-2)</a:t>
            </a:r>
          </a:p>
          <a:p>
            <a:pPr marL="465138" indent="-465138">
              <a:buClr>
                <a:schemeClr val="tx1"/>
              </a:buClr>
              <a:buSzPct val="100000"/>
              <a:buFont typeface="Arial" pitchFamily="34" charset="0"/>
              <a:buChar char="•"/>
            </a:pPr>
            <a:r>
              <a:rPr lang="en-US" b="1" dirty="0" smtClean="0"/>
              <a:t>Gospel of kingdom </a:t>
            </a:r>
            <a:r>
              <a:rPr lang="en-US" sz="2000" dirty="0" smtClean="0"/>
              <a:t>(Mt. 4:23)</a:t>
            </a:r>
          </a:p>
          <a:p>
            <a:pPr marL="465138" indent="-465138">
              <a:buClr>
                <a:schemeClr val="tx1"/>
              </a:buClr>
              <a:buSzPct val="100000"/>
              <a:buFont typeface="Arial" pitchFamily="34" charset="0"/>
              <a:buChar char="•"/>
            </a:pPr>
            <a:r>
              <a:rPr lang="en-US" b="1" dirty="0" smtClean="0"/>
              <a:t>Kingdom of heaven  </a:t>
            </a:r>
            <a:r>
              <a:rPr lang="en-US" sz="2000" dirty="0" smtClean="0"/>
              <a:t>(Mt. 10:7)</a:t>
            </a:r>
          </a:p>
          <a:p>
            <a:pPr marL="465138" indent="-465138">
              <a:buClr>
                <a:schemeClr val="tx1"/>
              </a:buClr>
              <a:buSzPct val="100000"/>
              <a:buFont typeface="Arial" pitchFamily="34" charset="0"/>
              <a:buChar char="•"/>
            </a:pPr>
            <a:r>
              <a:rPr lang="en-US" b="1" dirty="0" smtClean="0"/>
              <a:t>Liberty</a:t>
            </a:r>
            <a:r>
              <a:rPr lang="en-US" dirty="0" smtClean="0"/>
              <a:t>  </a:t>
            </a:r>
            <a:r>
              <a:rPr lang="en-US" sz="2000" dirty="0" smtClean="0"/>
              <a:t>(Lk. 4:18)</a:t>
            </a:r>
          </a:p>
          <a:p>
            <a:pPr marL="465138" indent="-465138">
              <a:buClr>
                <a:schemeClr val="tx1"/>
              </a:buClr>
              <a:buSzPct val="100000"/>
              <a:buFont typeface="Arial" pitchFamily="34" charset="0"/>
              <a:buChar char="•"/>
            </a:pPr>
            <a:r>
              <a:rPr lang="en-US" b="1" dirty="0" smtClean="0"/>
              <a:t>Kingdom of God </a:t>
            </a:r>
            <a:r>
              <a:rPr lang="en-US" sz="2000" dirty="0" smtClean="0"/>
              <a:t>(Lk. 9:2)</a:t>
            </a:r>
          </a:p>
          <a:p>
            <a:pPr marL="465138" indent="-465138">
              <a:buClr>
                <a:schemeClr val="tx1"/>
              </a:buClr>
              <a:buSzPct val="100000"/>
              <a:buFont typeface="Arial" pitchFamily="34" charset="0"/>
              <a:buChar char="•"/>
            </a:pPr>
            <a:r>
              <a:rPr lang="en-US" b="1" dirty="0" smtClean="0"/>
              <a:t>Christ</a:t>
            </a:r>
            <a:r>
              <a:rPr lang="en-US" dirty="0" smtClean="0"/>
              <a:t> </a:t>
            </a:r>
            <a:r>
              <a:rPr lang="en-US" sz="2000" dirty="0" smtClean="0"/>
              <a:t>(Acts 8:5)</a:t>
            </a:r>
          </a:p>
          <a:p>
            <a:pPr marL="465138" indent="-465138">
              <a:buClr>
                <a:schemeClr val="tx1"/>
              </a:buClr>
              <a:buSzPct val="100000"/>
              <a:buFont typeface="Arial" pitchFamily="34" charset="0"/>
              <a:buChar char="•"/>
            </a:pPr>
            <a:r>
              <a:rPr lang="en-US" b="1" dirty="0" smtClean="0"/>
              <a:t>Word</a:t>
            </a:r>
            <a:r>
              <a:rPr lang="en-US" dirty="0" smtClean="0"/>
              <a:t>  </a:t>
            </a:r>
            <a:r>
              <a:rPr lang="en-US" sz="2000" dirty="0" smtClean="0"/>
              <a:t>(Acts 10:37)</a:t>
            </a:r>
          </a:p>
        </p:txBody>
      </p:sp>
      <p:sp>
        <p:nvSpPr>
          <p:cNvPr id="15" name="Content Placeholder 14"/>
          <p:cNvSpPr>
            <a:spLocks noGrp="1"/>
          </p:cNvSpPr>
          <p:nvPr>
            <p:ph sz="quarter" idx="4"/>
          </p:nvPr>
        </p:nvSpPr>
        <p:spPr/>
        <p:txBody>
          <a:bodyPr/>
          <a:lstStyle/>
          <a:p>
            <a:pPr marL="465138" indent="-465138">
              <a:buClr>
                <a:schemeClr val="tx1"/>
              </a:buClr>
              <a:buSzPct val="100000"/>
              <a:buFont typeface="Arial" pitchFamily="34" charset="0"/>
              <a:buChar char="•"/>
            </a:pPr>
            <a:r>
              <a:rPr lang="en-US" b="1" dirty="0" smtClean="0"/>
              <a:t>Secrets</a:t>
            </a:r>
            <a:r>
              <a:rPr lang="en-US" sz="2000" dirty="0" smtClean="0"/>
              <a:t>  (Lk. 12:3)</a:t>
            </a:r>
          </a:p>
          <a:p>
            <a:pPr marL="465138" indent="-465138">
              <a:buClr>
                <a:schemeClr val="tx1"/>
              </a:buClr>
              <a:buSzPct val="100000"/>
              <a:buFont typeface="Arial" pitchFamily="34" charset="0"/>
              <a:buChar char="•"/>
            </a:pPr>
            <a:r>
              <a:rPr lang="en-US" b="1" dirty="0" smtClean="0"/>
              <a:t>Healings</a:t>
            </a:r>
            <a:r>
              <a:rPr lang="en-US" dirty="0" smtClean="0"/>
              <a:t> </a:t>
            </a:r>
            <a:r>
              <a:rPr lang="en-US" sz="2000" dirty="0" smtClean="0"/>
              <a:t>(Mk. 1:45)</a:t>
            </a:r>
          </a:p>
          <a:p>
            <a:pPr marL="465138" indent="-465138">
              <a:buClr>
                <a:schemeClr val="tx1"/>
              </a:buClr>
              <a:buSzPct val="100000"/>
              <a:buFont typeface="Arial" pitchFamily="34" charset="0"/>
              <a:buChar char="•"/>
            </a:pPr>
            <a:r>
              <a:rPr lang="en-US" b="1" dirty="0" smtClean="0"/>
              <a:t>Moses</a:t>
            </a:r>
            <a:r>
              <a:rPr lang="en-US" dirty="0" smtClean="0"/>
              <a:t> </a:t>
            </a:r>
            <a:r>
              <a:rPr lang="en-US" sz="2000" dirty="0" smtClean="0"/>
              <a:t>(Acts 15:21)</a:t>
            </a:r>
          </a:p>
          <a:p>
            <a:pPr marL="465138" indent="-465138">
              <a:buClr>
                <a:schemeClr val="tx1"/>
              </a:buClr>
              <a:buSzPct val="100000"/>
              <a:buFont typeface="Arial" pitchFamily="34" charset="0"/>
              <a:buChar char="•"/>
            </a:pPr>
            <a:r>
              <a:rPr lang="en-US" b="1" dirty="0" smtClean="0"/>
              <a:t>Moral principle</a:t>
            </a:r>
            <a:r>
              <a:rPr lang="en-US" sz="2000" b="1" dirty="0" smtClean="0"/>
              <a:t> </a:t>
            </a:r>
            <a:r>
              <a:rPr lang="en-US" sz="2000" dirty="0" smtClean="0"/>
              <a:t>(Rom. 2:21)</a:t>
            </a:r>
          </a:p>
          <a:p>
            <a:pPr marL="465138" indent="-465138">
              <a:buClr>
                <a:schemeClr val="tx1"/>
              </a:buClr>
              <a:buSzPct val="100000"/>
              <a:buFont typeface="Arial" pitchFamily="34" charset="0"/>
              <a:buChar char="•"/>
            </a:pPr>
            <a:r>
              <a:rPr lang="en-US" b="1" dirty="0" smtClean="0"/>
              <a:t>Another Jesus </a:t>
            </a:r>
            <a:r>
              <a:rPr lang="en-US" sz="2000" dirty="0" smtClean="0"/>
              <a:t>(2 Cor. 11:4)</a:t>
            </a:r>
          </a:p>
          <a:p>
            <a:pPr marL="465138" indent="-465138">
              <a:buClr>
                <a:schemeClr val="tx1"/>
              </a:buClr>
              <a:buSzPct val="100000"/>
              <a:buFont typeface="Arial" pitchFamily="34" charset="0"/>
              <a:buChar char="•"/>
            </a:pPr>
            <a:r>
              <a:rPr lang="en-US" b="1" dirty="0" smtClean="0"/>
              <a:t>Circumcision</a:t>
            </a:r>
            <a:r>
              <a:rPr lang="en-US" sz="2000" dirty="0" smtClean="0"/>
              <a:t> (Gal. 5:11)</a:t>
            </a:r>
          </a:p>
          <a:p>
            <a:pPr marL="465138" indent="-465138">
              <a:buClr>
                <a:schemeClr val="tx1"/>
              </a:buClr>
              <a:buSzPct val="100000"/>
              <a:buFont typeface="Arial" pitchFamily="34" charset="0"/>
              <a:buChar char="•"/>
            </a:pPr>
            <a:r>
              <a:rPr lang="en-US" b="1" dirty="0" smtClean="0"/>
              <a:t>Question</a:t>
            </a:r>
            <a:r>
              <a:rPr lang="en-US" dirty="0" smtClean="0"/>
              <a:t> </a:t>
            </a:r>
            <a:r>
              <a:rPr lang="en-US" sz="2000" dirty="0" smtClean="0"/>
              <a:t>(Rev. 5:2)</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22</a:t>
            </a:fld>
            <a:endParaRPr lang="en-US" dirty="0"/>
          </a:p>
        </p:txBody>
      </p:sp>
    </p:spTree>
  </p:cSld>
  <p:clrMapOvr>
    <a:masterClrMapping/>
  </p:clrMapOvr>
  <p:transition spd="slow">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1164336"/>
          </a:xfrm>
        </p:spPr>
        <p:txBody>
          <a:bodyPr>
            <a:normAutofit fontScale="90000"/>
          </a:bodyPr>
          <a:lstStyle/>
          <a:p>
            <a:r>
              <a:rPr lang="en-US" sz="4900" b="0" dirty="0" smtClean="0">
                <a:latin typeface="Arial Black" pitchFamily="34" charset="0"/>
              </a:rPr>
              <a:t>“Prison”</a:t>
            </a:r>
            <a:br>
              <a:rPr lang="en-US" sz="4900" b="0" dirty="0" smtClean="0">
                <a:latin typeface="Arial Black" pitchFamily="34" charset="0"/>
              </a:rPr>
            </a:br>
            <a:r>
              <a:rPr lang="en-US" sz="3300" b="0" dirty="0" smtClean="0">
                <a:latin typeface="+mn-lt"/>
              </a:rPr>
              <a:t>(phulake)</a:t>
            </a:r>
          </a:p>
        </p:txBody>
      </p:sp>
      <p:sp>
        <p:nvSpPr>
          <p:cNvPr id="7" name="Content Placeholder 6"/>
          <p:cNvSpPr>
            <a:spLocks noGrp="1"/>
          </p:cNvSpPr>
          <p:nvPr>
            <p:ph sz="half" idx="1"/>
          </p:nvPr>
        </p:nvSpPr>
        <p:spPr>
          <a:xfrm>
            <a:off x="4419600" y="2057400"/>
            <a:ext cx="4038600" cy="4068763"/>
          </a:xfrm>
        </p:spPr>
        <p:txBody>
          <a:bodyPr/>
          <a:lstStyle/>
          <a:p>
            <a:pPr marL="457200" indent="-457200">
              <a:spcBef>
                <a:spcPts val="0"/>
              </a:spcBef>
              <a:spcAft>
                <a:spcPts val="2400"/>
              </a:spcAft>
              <a:buClr>
                <a:schemeClr val="tx1"/>
              </a:buClr>
              <a:buSzPct val="100000"/>
              <a:buFont typeface="Arial" pitchFamily="34" charset="0"/>
              <a:buChar char="•"/>
            </a:pPr>
            <a:r>
              <a:rPr lang="en-US" sz="3200" b="1" dirty="0" smtClean="0"/>
              <a:t>Ignorance &amp; sin</a:t>
            </a:r>
          </a:p>
          <a:p>
            <a:pPr marL="457200" indent="-457200">
              <a:spcBef>
                <a:spcPts val="0"/>
              </a:spcBef>
              <a:spcAft>
                <a:spcPts val="2400"/>
              </a:spcAft>
              <a:buClr>
                <a:schemeClr val="tx1"/>
              </a:buClr>
              <a:buSzPct val="100000"/>
              <a:buFont typeface="Arial" pitchFamily="34" charset="0"/>
              <a:buChar char="•"/>
            </a:pPr>
            <a:r>
              <a:rPr lang="en-US" sz="3200" b="1" dirty="0" smtClean="0"/>
              <a:t>Physical body</a:t>
            </a:r>
          </a:p>
          <a:p>
            <a:pPr marL="457200" indent="-457200">
              <a:spcBef>
                <a:spcPts val="0"/>
              </a:spcBef>
              <a:spcAft>
                <a:spcPts val="2400"/>
              </a:spcAft>
              <a:buClr>
                <a:schemeClr val="tx1"/>
              </a:buClr>
              <a:buSzPct val="100000"/>
              <a:buFont typeface="Arial" pitchFamily="34" charset="0"/>
              <a:buChar char="•"/>
            </a:pPr>
            <a:r>
              <a:rPr lang="en-US" sz="3200" b="1" dirty="0" smtClean="0"/>
              <a:t>Hades</a:t>
            </a:r>
          </a:p>
          <a:p>
            <a:pPr marL="457200" indent="-457200">
              <a:spcBef>
                <a:spcPts val="0"/>
              </a:spcBef>
              <a:spcAft>
                <a:spcPts val="2400"/>
              </a:spcAft>
              <a:buClr>
                <a:schemeClr val="tx1"/>
              </a:buClr>
              <a:buSzPct val="100000"/>
              <a:buFont typeface="Arial" pitchFamily="34" charset="0"/>
              <a:buChar char="•"/>
            </a:pPr>
            <a:r>
              <a:rPr lang="en-US" sz="3200" b="1" dirty="0" smtClean="0"/>
              <a:t>Tartarus</a:t>
            </a:r>
          </a:p>
          <a:p>
            <a:pPr marL="457200" indent="-457200">
              <a:spcBef>
                <a:spcPts val="0"/>
              </a:spcBef>
              <a:spcAft>
                <a:spcPts val="2400"/>
              </a:spcAft>
              <a:buClr>
                <a:schemeClr val="tx1"/>
              </a:buClr>
              <a:buSzPct val="100000"/>
              <a:buFont typeface="Arial" pitchFamily="34" charset="0"/>
              <a:buChar char="•"/>
            </a:pPr>
            <a:r>
              <a:rPr lang="en-US" sz="3200" b="1" dirty="0" smtClean="0"/>
              <a:t>Lower heavens</a:t>
            </a:r>
          </a:p>
          <a:p>
            <a:pPr>
              <a:buClr>
                <a:schemeClr val="tx1"/>
              </a:buClr>
              <a:buSzPct val="100000"/>
              <a:buFont typeface="Arial" pitchFamily="34" charset="0"/>
              <a:buChar char="•"/>
            </a:pP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23</a:t>
            </a:fld>
            <a:endParaRPr lang="en-US" dirty="0"/>
          </a:p>
        </p:txBody>
      </p:sp>
      <p:pic>
        <p:nvPicPr>
          <p:cNvPr id="7177" name="Picture 9"/>
          <p:cNvPicPr>
            <a:picLocks noChangeAspect="1" noChangeArrowheads="1"/>
          </p:cNvPicPr>
          <p:nvPr/>
        </p:nvPicPr>
        <p:blipFill>
          <a:blip r:embed="rId2"/>
          <a:srcRect/>
          <a:stretch>
            <a:fillRect/>
          </a:stretch>
        </p:blipFill>
        <p:spPr bwMode="auto">
          <a:xfrm>
            <a:off x="609600" y="2438400"/>
            <a:ext cx="3806926" cy="2822053"/>
          </a:xfrm>
          <a:prstGeom prst="rect">
            <a:avLst/>
          </a:prstGeom>
          <a:noFill/>
          <a:ln w="9525">
            <a:noFill/>
            <a:miter lim="800000"/>
            <a:headEnd/>
            <a:tailEnd/>
          </a:ln>
          <a:effectLst/>
        </p:spPr>
      </p:pic>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164336"/>
          </a:xfrm>
        </p:spPr>
        <p:txBody>
          <a:bodyPr>
            <a:normAutofit fontScale="90000"/>
          </a:bodyPr>
          <a:lstStyle/>
          <a:p>
            <a:r>
              <a:rPr lang="en-US" sz="4900" b="0" dirty="0" smtClean="0">
                <a:latin typeface="Arial Black" pitchFamily="34" charset="0"/>
              </a:rPr>
              <a:t>Christian’s Attitude</a:t>
            </a:r>
            <a:br>
              <a:rPr lang="en-US" sz="4900" b="0" dirty="0" smtClean="0">
                <a:latin typeface="Arial Black" pitchFamily="34" charset="0"/>
              </a:rPr>
            </a:br>
            <a:r>
              <a:rPr lang="en-US" sz="3300" b="0" dirty="0" smtClean="0">
                <a:latin typeface="+mn-lt"/>
              </a:rPr>
              <a:t>(1 Pet. 4:1-6)</a:t>
            </a:r>
            <a:endParaRPr lang="en-US" sz="3300" b="0" dirty="0">
              <a:latin typeface="+mn-lt"/>
            </a:endParaRPr>
          </a:p>
        </p:txBody>
      </p:sp>
      <p:sp>
        <p:nvSpPr>
          <p:cNvPr id="3" name="Content Placeholder 2"/>
          <p:cNvSpPr>
            <a:spLocks noGrp="1"/>
          </p:cNvSpPr>
          <p:nvPr>
            <p:ph idx="1"/>
          </p:nvPr>
        </p:nvSpPr>
        <p:spPr>
          <a:xfrm>
            <a:off x="914400" y="1981200"/>
            <a:ext cx="7772400" cy="4374360"/>
          </a:xfrm>
        </p:spPr>
        <p:txBody>
          <a:bodyPr>
            <a:normAutofit fontScale="92500"/>
          </a:bodyPr>
          <a:lstStyle/>
          <a:p>
            <a:pPr>
              <a:spcAft>
                <a:spcPts val="2000"/>
              </a:spcAft>
            </a:pPr>
            <a:r>
              <a:rPr lang="en-US" sz="2800" b="1" dirty="0" smtClean="0"/>
              <a:t>The Attitude Christians Should Adopt</a:t>
            </a:r>
            <a:r>
              <a:rPr lang="en-US" sz="2800" dirty="0" smtClean="0"/>
              <a:t>  (4:1)</a:t>
            </a:r>
          </a:p>
          <a:p>
            <a:pPr>
              <a:spcAft>
                <a:spcPts val="2000"/>
              </a:spcAft>
            </a:pPr>
            <a:r>
              <a:rPr lang="en-US" sz="2800" b="1" dirty="0" smtClean="0"/>
              <a:t>The Christians’ Former Life In Sin</a:t>
            </a:r>
            <a:r>
              <a:rPr lang="en-US" sz="2800" dirty="0" smtClean="0"/>
              <a:t>  (4:2-3)</a:t>
            </a:r>
          </a:p>
          <a:p>
            <a:pPr>
              <a:spcAft>
                <a:spcPts val="2000"/>
              </a:spcAft>
            </a:pPr>
            <a:r>
              <a:rPr lang="en-US" sz="2800" b="1" dirty="0" smtClean="0"/>
              <a:t>The Reaction Of Unbelievers To The Christian’s New Life</a:t>
            </a:r>
            <a:r>
              <a:rPr lang="en-US" sz="2800" dirty="0" smtClean="0"/>
              <a:t>  (4:4)</a:t>
            </a:r>
          </a:p>
          <a:p>
            <a:pPr>
              <a:spcAft>
                <a:spcPts val="2000"/>
              </a:spcAft>
            </a:pPr>
            <a:r>
              <a:rPr lang="en-US" sz="2800" b="1" dirty="0" smtClean="0"/>
              <a:t>The Judgment Of These Unbelievers</a:t>
            </a:r>
            <a:r>
              <a:rPr lang="en-US" sz="2800" dirty="0" smtClean="0"/>
              <a:t>  (4:5)</a:t>
            </a:r>
          </a:p>
          <a:p>
            <a:pPr marL="461963" indent="-461963">
              <a:spcBef>
                <a:spcPts val="0"/>
              </a:spcBef>
              <a:spcAft>
                <a:spcPts val="2000"/>
              </a:spcAft>
            </a:pPr>
            <a:r>
              <a:rPr lang="en-US" sz="2800" b="1" dirty="0" smtClean="0"/>
              <a:t>The Preaching Of The Gospel To The Dead</a:t>
            </a:r>
            <a:r>
              <a:rPr lang="en-US" sz="2800" dirty="0" smtClean="0"/>
              <a:t>  (4:6)</a:t>
            </a:r>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24</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2212" name="Rectangle 4"/>
          <p:cNvSpPr>
            <a:spLocks noGrp="1" noChangeArrowheads="1"/>
          </p:cNvSpPr>
          <p:nvPr>
            <p:ph type="title"/>
          </p:nvPr>
        </p:nvSpPr>
        <p:spPr>
          <a:xfrm>
            <a:off x="914400" y="512064"/>
            <a:ext cx="7772400" cy="1316736"/>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6" name="Slide Number Placeholder 4"/>
          <p:cNvSpPr>
            <a:spLocks noGrp="1"/>
          </p:cNvSpPr>
          <p:nvPr>
            <p:ph type="sldNum" sz="quarter" idx="12"/>
          </p:nvPr>
        </p:nvSpPr>
        <p:spPr/>
        <p:txBody>
          <a:bodyPr/>
          <a:lstStyle/>
          <a:p>
            <a:fld id="{30F94AEC-D34B-4110-B8DC-22963FAD3C1C}" type="slidenum">
              <a:rPr lang="en-US"/>
              <a:pPr/>
              <a:t>25</a:t>
            </a:fld>
            <a:endParaRPr lang="en-US" dirty="0"/>
          </a:p>
        </p:txBody>
      </p:sp>
      <p:sp>
        <p:nvSpPr>
          <p:cNvPr id="862213" name="Text Box 5"/>
          <p:cNvSpPr txBox="1">
            <a:spLocks noChangeArrowheads="1"/>
          </p:cNvSpPr>
          <p:nvPr/>
        </p:nvSpPr>
        <p:spPr bwMode="auto">
          <a:xfrm>
            <a:off x="838200" y="3733800"/>
            <a:ext cx="7620000" cy="1169551"/>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500" b="1" dirty="0">
                <a:solidFill>
                  <a:srgbClr val="FFFF00"/>
                </a:solidFill>
              </a:rPr>
              <a:t>Enoch</a:t>
            </a:r>
            <a:r>
              <a:rPr lang="en-US" sz="3500" b="1" dirty="0"/>
              <a:t> </a:t>
            </a:r>
            <a:r>
              <a:rPr lang="en-US" sz="3500" b="1" dirty="0" smtClean="0"/>
              <a:t>Preached In The Underworld</a:t>
            </a:r>
            <a:endParaRPr lang="en-US" sz="3500"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2213"/>
                                        </p:tgtEl>
                                        <p:attrNameLst>
                                          <p:attrName>style.visibility</p:attrName>
                                        </p:attrNameLst>
                                      </p:cBhvr>
                                      <p:to>
                                        <p:strVal val="visible"/>
                                      </p:to>
                                    </p:set>
                                    <p:animEffect transition="in" filter="wipe(up)">
                                      <p:cBhvr>
                                        <p:cTn id="7" dur="500"/>
                                        <p:tgtEl>
                                          <p:spTgt spid="862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2213"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Enoch</a:t>
            </a:r>
            <a:endParaRPr lang="en-US" sz="4400" b="0" dirty="0">
              <a:latin typeface="Arial Black" pitchFamily="34" charset="0"/>
            </a:endParaRPr>
          </a:p>
        </p:txBody>
      </p:sp>
      <p:sp>
        <p:nvSpPr>
          <p:cNvPr id="4" name="Content Placeholder 3"/>
          <p:cNvSpPr>
            <a:spLocks noGrp="1"/>
          </p:cNvSpPr>
          <p:nvPr>
            <p:ph idx="1"/>
          </p:nvPr>
        </p:nvSpPr>
        <p:spPr/>
        <p:txBody>
          <a:bodyPr/>
          <a:lstStyle/>
          <a:p>
            <a:pPr marL="463550" indent="-463550">
              <a:spcBef>
                <a:spcPts val="0"/>
              </a:spcBef>
              <a:spcAft>
                <a:spcPts val="2400"/>
              </a:spcAft>
            </a:pPr>
            <a:r>
              <a:rPr lang="en-US" sz="2800" b="1" dirty="0" smtClean="0">
                <a:solidFill>
                  <a:srgbClr val="FFFF00"/>
                </a:solidFill>
              </a:rPr>
              <a:t>Translated</a:t>
            </a:r>
            <a:r>
              <a:rPr lang="en-US" sz="2800" b="1" dirty="0" smtClean="0"/>
              <a:t> &amp;</a:t>
            </a:r>
            <a:r>
              <a:rPr lang="en-US" sz="2800" dirty="0" smtClean="0"/>
              <a:t> </a:t>
            </a:r>
            <a:r>
              <a:rPr lang="en-US" sz="2800" b="1" dirty="0" smtClean="0"/>
              <a:t>did not see death</a:t>
            </a:r>
            <a:r>
              <a:rPr lang="en-US" sz="2800" dirty="0" smtClean="0"/>
              <a:t>  (Gen. 5:24; Heb. 11:5)</a:t>
            </a:r>
          </a:p>
          <a:p>
            <a:pPr marL="463550" indent="-463550">
              <a:spcBef>
                <a:spcPts val="0"/>
              </a:spcBef>
              <a:spcAft>
                <a:spcPts val="2400"/>
              </a:spcAft>
            </a:pPr>
            <a:r>
              <a:rPr lang="en-US" sz="2800" b="1" dirty="0" smtClean="0"/>
              <a:t>Prophesied about </a:t>
            </a:r>
            <a:r>
              <a:rPr lang="en-US" sz="2800" b="1" dirty="0" smtClean="0">
                <a:solidFill>
                  <a:srgbClr val="FFFF00"/>
                </a:solidFill>
              </a:rPr>
              <a:t>ungodly false teachers  </a:t>
            </a:r>
            <a:r>
              <a:rPr lang="en-US" sz="2800" dirty="0" smtClean="0"/>
              <a:t>(Jude 3-4, 12-15)</a:t>
            </a:r>
          </a:p>
          <a:p>
            <a:pPr marL="463550" indent="-463550">
              <a:spcBef>
                <a:spcPts val="0"/>
              </a:spcBef>
              <a:spcAft>
                <a:spcPts val="2400"/>
              </a:spcAft>
            </a:pPr>
            <a:r>
              <a:rPr lang="en-US" sz="2800" b="1" dirty="0" smtClean="0"/>
              <a:t>Preached to </a:t>
            </a:r>
            <a:r>
              <a:rPr lang="en-US" sz="2800" b="1" dirty="0" smtClean="0">
                <a:solidFill>
                  <a:srgbClr val="FFFF00"/>
                </a:solidFill>
              </a:rPr>
              <a:t>fallen angels</a:t>
            </a:r>
            <a:r>
              <a:rPr lang="en-US" sz="2800" dirty="0" smtClean="0">
                <a:solidFill>
                  <a:srgbClr val="FFFF00"/>
                </a:solidFill>
              </a:rPr>
              <a:t>  </a:t>
            </a:r>
            <a:r>
              <a:rPr lang="en-US" sz="2800" dirty="0" smtClean="0"/>
              <a:t>(1 Enoch 12:1-6; 13:1-10; 14:1-8; 16:1-4)</a:t>
            </a:r>
          </a:p>
          <a:p>
            <a:pPr>
              <a:spcBef>
                <a:spcPts val="0"/>
              </a:spcBef>
              <a:spcAft>
                <a:spcPts val="2400"/>
              </a:spcAft>
            </a:pPr>
            <a:r>
              <a:rPr lang="en-US" sz="2800" b="1" dirty="0" smtClean="0">
                <a:solidFill>
                  <a:srgbClr val="FFFF00"/>
                </a:solidFill>
              </a:rPr>
              <a:t>1 Enoch </a:t>
            </a:r>
            <a:r>
              <a:rPr lang="en-US" sz="2800" b="1" dirty="0" smtClean="0"/>
              <a:t>serves as the background</a:t>
            </a:r>
            <a:endParaRPr lang="en-US" dirty="0"/>
          </a:p>
        </p:txBody>
      </p:sp>
      <p:sp>
        <p:nvSpPr>
          <p:cNvPr id="3" name="Slide Number Placeholder 2"/>
          <p:cNvSpPr>
            <a:spLocks noGrp="1"/>
          </p:cNvSpPr>
          <p:nvPr>
            <p:ph type="sldNum" sz="quarter" idx="12"/>
          </p:nvPr>
        </p:nvSpPr>
        <p:spPr/>
        <p:txBody>
          <a:bodyPr/>
          <a:lstStyle/>
          <a:p>
            <a:fld id="{F091FDC8-A512-41E8-85B0-92A1660767CD}" type="slidenum">
              <a:rPr lang="en-US" smtClean="0"/>
              <a:pPr/>
              <a:t>26</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22" name="Rectangle 2"/>
          <p:cNvSpPr>
            <a:spLocks noGrp="1" noChangeArrowheads="1"/>
          </p:cNvSpPr>
          <p:nvPr>
            <p:ph type="title"/>
          </p:nvPr>
        </p:nvSpPr>
        <p:spPr/>
        <p:txBody>
          <a:bodyPr/>
          <a:lstStyle/>
          <a:p>
            <a:r>
              <a:rPr lang="en-US" sz="4400" b="0" dirty="0" smtClean="0">
                <a:latin typeface="Arial Black" pitchFamily="34" charset="0"/>
              </a:rPr>
              <a:t>An Emended Text</a:t>
            </a:r>
            <a:endParaRPr lang="en-US" sz="4400" b="0" dirty="0">
              <a:latin typeface="Arial Black" pitchFamily="34" charset="0"/>
            </a:endParaRPr>
          </a:p>
        </p:txBody>
      </p:sp>
      <p:sp>
        <p:nvSpPr>
          <p:cNvPr id="901123" name="Rectangle 3"/>
          <p:cNvSpPr>
            <a:spLocks noGrp="1" noChangeArrowheads="1"/>
          </p:cNvSpPr>
          <p:nvPr>
            <p:ph idx="1"/>
          </p:nvPr>
        </p:nvSpPr>
        <p:spPr/>
        <p:txBody>
          <a:bodyPr/>
          <a:lstStyle/>
          <a:p>
            <a:pPr marL="0" indent="457200">
              <a:spcBef>
                <a:spcPct val="0"/>
              </a:spcBef>
              <a:buFont typeface="Wingdings" pitchFamily="2" charset="2"/>
              <a:buNone/>
            </a:pPr>
            <a:r>
              <a:rPr lang="en-US" dirty="0"/>
              <a:t>“But, a number of modern scholars have followed Griesbach’s conjecture that the original text was either </a:t>
            </a:r>
            <a:r>
              <a:rPr lang="en-US" i="1" dirty="0"/>
              <a:t>Nōe kai</a:t>
            </a:r>
            <a:r>
              <a:rPr lang="en-US" dirty="0"/>
              <a:t> (</a:t>
            </a:r>
            <a:r>
              <a:rPr lang="en-US" b="1" dirty="0">
                <a:solidFill>
                  <a:srgbClr val="FFFF00"/>
                </a:solidFill>
              </a:rPr>
              <a:t>Noah also</a:t>
            </a:r>
            <a:r>
              <a:rPr lang="en-US" dirty="0"/>
              <a:t>), or </a:t>
            </a:r>
            <a:r>
              <a:rPr lang="en-US" i="1" dirty="0"/>
              <a:t>Enōch kai</a:t>
            </a:r>
            <a:r>
              <a:rPr lang="en-US" dirty="0"/>
              <a:t> (</a:t>
            </a:r>
            <a:r>
              <a:rPr lang="en-US" b="1" dirty="0">
                <a:solidFill>
                  <a:srgbClr val="FFFF00"/>
                </a:solidFill>
              </a:rPr>
              <a:t>Enoch also</a:t>
            </a:r>
            <a:r>
              <a:rPr lang="en-US" dirty="0"/>
              <a:t>), or </a:t>
            </a:r>
            <a:r>
              <a:rPr lang="en-US" i="1" dirty="0"/>
              <a:t>en hōi kai Enōch</a:t>
            </a:r>
            <a:r>
              <a:rPr lang="en-US" dirty="0"/>
              <a:t> (</a:t>
            </a:r>
            <a:r>
              <a:rPr lang="en-US" b="1" dirty="0">
                <a:solidFill>
                  <a:srgbClr val="FFFF00"/>
                </a:solidFill>
              </a:rPr>
              <a:t>in which Enoch also</a:t>
            </a:r>
            <a:r>
              <a:rPr lang="en-US" dirty="0"/>
              <a:t>) which an early scribe misunderstood or omitted </a:t>
            </a:r>
            <a:r>
              <a:rPr lang="en-US" i="1" dirty="0"/>
              <a:t>Enōch kai</a:t>
            </a:r>
            <a:r>
              <a:rPr lang="en-US" dirty="0"/>
              <a:t> in copying </a:t>
            </a:r>
            <a:r>
              <a:rPr lang="en-US" i="1" dirty="0"/>
              <a:t>homoioteleuton</a:t>
            </a:r>
            <a:r>
              <a:rPr lang="en-US" dirty="0"/>
              <a:t>).”  </a:t>
            </a:r>
            <a:r>
              <a:rPr lang="en-US" sz="2000" dirty="0" smtClean="0"/>
              <a:t>(Robertson, </a:t>
            </a:r>
            <a:r>
              <a:rPr lang="en-US" sz="2000" i="1" dirty="0" smtClean="0"/>
              <a:t>Word Pictures in the New Testament</a:t>
            </a:r>
            <a:r>
              <a:rPr lang="en-US" sz="2000" dirty="0" smtClean="0"/>
              <a:t>, </a:t>
            </a:r>
            <a:r>
              <a:rPr lang="en-US" sz="2000" dirty="0"/>
              <a:t>6:116-117)</a:t>
            </a:r>
            <a:endParaRPr lang="en-US" dirty="0"/>
          </a:p>
        </p:txBody>
      </p:sp>
      <p:sp>
        <p:nvSpPr>
          <p:cNvPr id="7" name="Slide Number Placeholder 5"/>
          <p:cNvSpPr>
            <a:spLocks noGrp="1"/>
          </p:cNvSpPr>
          <p:nvPr>
            <p:ph type="sldNum" sz="quarter" idx="12"/>
          </p:nvPr>
        </p:nvSpPr>
        <p:spPr/>
        <p:txBody>
          <a:bodyPr/>
          <a:lstStyle/>
          <a:p>
            <a:fld id="{1DE439CF-1704-4E47-93DB-5FDC3AA4007C}" type="slidenum">
              <a:rPr lang="en-US"/>
              <a:pPr/>
              <a:t>27</a:t>
            </a:fld>
            <a:endParaRPr lang="en-US" dirty="0"/>
          </a:p>
        </p:txBody>
      </p:sp>
    </p:spTree>
  </p:cSld>
  <p:clrMapOvr>
    <a:masterClrMapping/>
  </p:clrMapOvr>
  <p:transition spd="slow">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Enoch Preached</a:t>
            </a:r>
            <a:endParaRPr lang="en-US" sz="4400" b="0" dirty="0">
              <a:latin typeface="Arial Black" pitchFamily="34" charset="0"/>
            </a:endParaRPr>
          </a:p>
        </p:txBody>
      </p:sp>
      <p:sp>
        <p:nvSpPr>
          <p:cNvPr id="3" name="Content Placeholder 2"/>
          <p:cNvSpPr>
            <a:spLocks noGrp="1"/>
          </p:cNvSpPr>
          <p:nvPr>
            <p:ph idx="1"/>
          </p:nvPr>
        </p:nvSpPr>
        <p:spPr/>
        <p:txBody>
          <a:bodyPr/>
          <a:lstStyle/>
          <a:p>
            <a:pPr marL="0" indent="461963">
              <a:buNone/>
            </a:pPr>
            <a:r>
              <a:rPr lang="en-US" sz="3000" b="1" dirty="0" smtClean="0"/>
              <a:t>Moffatt</a:t>
            </a:r>
            <a:r>
              <a:rPr lang="en-US" sz="3000" dirty="0" smtClean="0"/>
              <a:t>:  “</a:t>
            </a:r>
            <a:r>
              <a:rPr lang="en-US" sz="3000" baseline="30000" dirty="0" smtClean="0"/>
              <a:t>18</a:t>
            </a:r>
            <a:r>
              <a:rPr lang="en-US" sz="3000" dirty="0" smtClean="0"/>
              <a:t>Christ himself died for sins, once for all, a just man for unjust men, that he might bring us near to God; in the flesh he was put to death but he came to life in the Spirit </a:t>
            </a:r>
            <a:r>
              <a:rPr lang="en-US" sz="3000" baseline="30000" dirty="0" smtClean="0"/>
              <a:t>19</a:t>
            </a:r>
            <a:r>
              <a:rPr lang="en-US" sz="3000" dirty="0" smtClean="0"/>
              <a:t>(It was in the Spirit that </a:t>
            </a:r>
            <a:r>
              <a:rPr lang="en-US" sz="3000" b="1" dirty="0" smtClean="0">
                <a:solidFill>
                  <a:srgbClr val="FFFF00"/>
                </a:solidFill>
              </a:rPr>
              <a:t>Enoch also went and preached</a:t>
            </a:r>
            <a:r>
              <a:rPr lang="en-US" sz="3000" dirty="0" smtClean="0"/>
              <a:t> to the imprisoned spirits who had disobeyed at the time when God’s patience held out during the construction of the ark in the days of Noah….”</a:t>
            </a:r>
            <a:endParaRPr lang="en-US" sz="3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28</a:t>
            </a:fld>
            <a:endParaRPr lang="en-US" dirty="0"/>
          </a:p>
        </p:txBody>
      </p:sp>
    </p:spTree>
  </p:cSld>
  <p:clrMapOvr>
    <a:masterClrMapping/>
  </p:clrMapOvr>
  <p:transition spd="slow">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Enoch Preached</a:t>
            </a:r>
            <a:endParaRPr lang="en-US" sz="4400" b="0" dirty="0">
              <a:latin typeface="Arial Black" pitchFamily="34" charset="0"/>
            </a:endParaRPr>
          </a:p>
        </p:txBody>
      </p:sp>
      <p:sp>
        <p:nvSpPr>
          <p:cNvPr id="3" name="Content Placeholder 2"/>
          <p:cNvSpPr>
            <a:spLocks noGrp="1"/>
          </p:cNvSpPr>
          <p:nvPr>
            <p:ph idx="1"/>
          </p:nvPr>
        </p:nvSpPr>
        <p:spPr/>
        <p:txBody>
          <a:bodyPr/>
          <a:lstStyle/>
          <a:p>
            <a:pPr marL="0" indent="461963">
              <a:buNone/>
            </a:pPr>
            <a:r>
              <a:rPr lang="en-US" sz="3000" b="1" dirty="0" smtClean="0"/>
              <a:t>Goodspeed</a:t>
            </a:r>
            <a:r>
              <a:rPr lang="en-US" sz="3000" dirty="0" smtClean="0"/>
              <a:t>:  “</a:t>
            </a:r>
            <a:r>
              <a:rPr lang="en-US" sz="3000" baseline="30000" dirty="0" smtClean="0"/>
              <a:t>18</a:t>
            </a:r>
            <a:r>
              <a:rPr lang="en-US" sz="3000" dirty="0" smtClean="0"/>
              <a:t>For Christ himself died once for all, for sin, an upright man for unrighteous men, to bring us to God, and was physically put to death, but he was made alive in the Spirit.  </a:t>
            </a:r>
            <a:r>
              <a:rPr lang="en-US" sz="3000" baseline="30000" dirty="0" smtClean="0"/>
              <a:t>19</a:t>
            </a:r>
            <a:r>
              <a:rPr lang="en-US" sz="3000" b="1" dirty="0" smtClean="0">
                <a:solidFill>
                  <a:srgbClr val="FFFF00"/>
                </a:solidFill>
              </a:rPr>
              <a:t>In it Enoch went and preached</a:t>
            </a:r>
            <a:r>
              <a:rPr lang="en-US" sz="3000" dirty="0" smtClean="0"/>
              <a:t> even to those spirits that were in prison, who had once been disobedient, when in Noah’s time God in his patience waited for the ark to be made ready….”</a:t>
            </a:r>
            <a:endParaRPr lang="en-US" sz="3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29</a:t>
            </a:fld>
            <a:endParaRPr lang="en-US" dirty="0"/>
          </a:p>
        </p:txBody>
      </p:sp>
    </p:spTree>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5762" name="Rectangle 2"/>
          <p:cNvSpPr>
            <a:spLocks noGrp="1" noChangeArrowheads="1"/>
          </p:cNvSpPr>
          <p:nvPr>
            <p:ph type="title"/>
          </p:nvPr>
        </p:nvSpPr>
        <p:spPr/>
        <p:txBody>
          <a:bodyPr/>
          <a:lstStyle/>
          <a:p>
            <a:r>
              <a:rPr lang="en-US" sz="4400" b="0" dirty="0">
                <a:latin typeface="Arial Black" pitchFamily="34" charset="0"/>
              </a:rPr>
              <a:t>A Difficult Passage</a:t>
            </a:r>
          </a:p>
        </p:txBody>
      </p:sp>
      <p:sp>
        <p:nvSpPr>
          <p:cNvPr id="885763" name="Rectangle 3"/>
          <p:cNvSpPr>
            <a:spLocks noGrp="1" noChangeArrowheads="1"/>
          </p:cNvSpPr>
          <p:nvPr>
            <p:ph idx="1"/>
          </p:nvPr>
        </p:nvSpPr>
        <p:spPr>
          <a:xfrm>
            <a:off x="3733800" y="1752600"/>
            <a:ext cx="4953000" cy="4343400"/>
          </a:xfrm>
        </p:spPr>
        <p:txBody>
          <a:bodyPr/>
          <a:lstStyle/>
          <a:p>
            <a:pPr marL="0" lvl="1" indent="457200">
              <a:buClr>
                <a:schemeClr val="hlink"/>
              </a:buClr>
              <a:buSzPct val="90000"/>
              <a:buNone/>
            </a:pPr>
            <a:r>
              <a:rPr lang="en-US" sz="3200" b="1" dirty="0" smtClean="0"/>
              <a:t>Martin Luther</a:t>
            </a:r>
            <a:r>
              <a:rPr lang="en-US" sz="3200" dirty="0" smtClean="0"/>
              <a:t>:  “This is a more wonderful text and a darker saying than almost any in the New Testament, so that </a:t>
            </a:r>
            <a:r>
              <a:rPr lang="en-US" sz="3200" b="1" dirty="0" smtClean="0">
                <a:solidFill>
                  <a:srgbClr val="FFFF00"/>
                </a:solidFill>
              </a:rPr>
              <a:t>I do not rightly know what St Peter means</a:t>
            </a:r>
            <a:r>
              <a:rPr lang="en-US" sz="3200" dirty="0" smtClean="0"/>
              <a:t>.”  </a:t>
            </a:r>
            <a:r>
              <a:rPr lang="en-US" sz="2000" dirty="0" smtClean="0"/>
              <a:t>(Quoted in Anthony Hanson, “Salvation Proclaimed,” </a:t>
            </a:r>
            <a:r>
              <a:rPr lang="en-US" sz="2000" i="1" dirty="0" smtClean="0"/>
              <a:t>The Expository Times</a:t>
            </a:r>
            <a:r>
              <a:rPr lang="en-US" sz="2000" dirty="0" smtClean="0"/>
              <a:t>, Jan. 1982, 93:100)</a:t>
            </a:r>
          </a:p>
        </p:txBody>
      </p:sp>
      <p:sp>
        <p:nvSpPr>
          <p:cNvPr id="6" name="Slide Number Placeholder 5"/>
          <p:cNvSpPr>
            <a:spLocks noGrp="1"/>
          </p:cNvSpPr>
          <p:nvPr>
            <p:ph type="sldNum" sz="quarter" idx="12"/>
          </p:nvPr>
        </p:nvSpPr>
        <p:spPr/>
        <p:txBody>
          <a:bodyPr/>
          <a:lstStyle/>
          <a:p>
            <a:fld id="{8B763562-5A4B-4D1F-AEA1-D04B205EA5D1}" type="slidenum">
              <a:rPr lang="en-US"/>
              <a:pPr/>
              <a:t>3</a:t>
            </a:fld>
            <a:endParaRPr lang="en-US" dirty="0"/>
          </a:p>
        </p:txBody>
      </p:sp>
      <p:pic>
        <p:nvPicPr>
          <p:cNvPr id="5" name="Picture 4" descr="LutherPortrait.jpg"/>
          <p:cNvPicPr>
            <a:picLocks noChangeAspect="1"/>
          </p:cNvPicPr>
          <p:nvPr/>
        </p:nvPicPr>
        <p:blipFill>
          <a:blip r:embed="rId3" cstate="print"/>
          <a:stretch>
            <a:fillRect/>
          </a:stretch>
        </p:blipFill>
        <p:spPr>
          <a:xfrm>
            <a:off x="685800" y="2057400"/>
            <a:ext cx="2826108" cy="3454908"/>
          </a:xfrm>
          <a:prstGeom prst="rect">
            <a:avLst/>
          </a:prstGeom>
        </p:spPr>
      </p:pic>
    </p:spTree>
  </p:cSld>
  <p:clrMapOvr>
    <a:masterClrMapping/>
  </p:clrMapOvr>
  <p:transition spd="slow">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4258" name="Rectangle 2"/>
          <p:cNvSpPr>
            <a:spLocks noGrp="1" noChangeArrowheads="1"/>
          </p:cNvSpPr>
          <p:nvPr>
            <p:ph type="title"/>
          </p:nvPr>
        </p:nvSpPr>
        <p:spPr>
          <a:xfrm>
            <a:off x="914400" y="512064"/>
            <a:ext cx="7772400" cy="1545336"/>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7" name="Slide Number Placeholder 4"/>
          <p:cNvSpPr>
            <a:spLocks noGrp="1"/>
          </p:cNvSpPr>
          <p:nvPr>
            <p:ph type="sldNum" sz="quarter" idx="12"/>
          </p:nvPr>
        </p:nvSpPr>
        <p:spPr/>
        <p:txBody>
          <a:bodyPr/>
          <a:lstStyle/>
          <a:p>
            <a:fld id="{9F022E22-1CC1-4A09-8AC1-E0C2D4864AF7}" type="slidenum">
              <a:rPr lang="en-US"/>
              <a:pPr/>
              <a:t>30</a:t>
            </a:fld>
            <a:endParaRPr lang="en-US" dirty="0"/>
          </a:p>
        </p:txBody>
      </p:sp>
      <p:sp>
        <p:nvSpPr>
          <p:cNvPr id="864259" name="Text Box 3"/>
          <p:cNvSpPr txBox="1">
            <a:spLocks noChangeArrowheads="1"/>
          </p:cNvSpPr>
          <p:nvPr/>
        </p:nvSpPr>
        <p:spPr bwMode="auto">
          <a:xfrm>
            <a:off x="838200" y="3810000"/>
            <a:ext cx="7620000" cy="630942"/>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500" b="1" dirty="0" smtClean="0"/>
              <a:t>Christ Preached In </a:t>
            </a:r>
            <a:r>
              <a:rPr lang="en-US" sz="3500" b="1" dirty="0" smtClean="0">
                <a:solidFill>
                  <a:srgbClr val="FFFF00"/>
                </a:solidFill>
              </a:rPr>
              <a:t>Limbo</a:t>
            </a:r>
            <a:endParaRPr lang="en-US" sz="35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4259"/>
                                        </p:tgtEl>
                                        <p:attrNameLst>
                                          <p:attrName>style.visibility</p:attrName>
                                        </p:attrNameLst>
                                      </p:cBhvr>
                                      <p:to>
                                        <p:strVal val="visible"/>
                                      </p:to>
                                    </p:set>
                                    <p:animEffect transition="in" filter="wipe(up)">
                                      <p:cBhvr>
                                        <p:cTn id="7" dur="500"/>
                                        <p:tgtEl>
                                          <p:spTgt spid="864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4259"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4258" name="Rectangle 2"/>
          <p:cNvSpPr>
            <a:spLocks noGrp="1" noChangeArrowheads="1"/>
          </p:cNvSpPr>
          <p:nvPr>
            <p:ph type="title"/>
          </p:nvPr>
        </p:nvSpPr>
        <p:spPr>
          <a:xfrm>
            <a:off x="914400" y="512064"/>
            <a:ext cx="7772400" cy="1469136"/>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7" name="Slide Number Placeholder 4"/>
          <p:cNvSpPr>
            <a:spLocks noGrp="1"/>
          </p:cNvSpPr>
          <p:nvPr>
            <p:ph type="sldNum" sz="quarter" idx="12"/>
          </p:nvPr>
        </p:nvSpPr>
        <p:spPr/>
        <p:txBody>
          <a:bodyPr/>
          <a:lstStyle/>
          <a:p>
            <a:fld id="{9F022E22-1CC1-4A09-8AC1-E0C2D4864AF7}" type="slidenum">
              <a:rPr lang="en-US"/>
              <a:pPr/>
              <a:t>31</a:t>
            </a:fld>
            <a:endParaRPr lang="en-US" dirty="0"/>
          </a:p>
        </p:txBody>
      </p:sp>
      <p:sp>
        <p:nvSpPr>
          <p:cNvPr id="864259" name="Text Box 3"/>
          <p:cNvSpPr txBox="1">
            <a:spLocks noChangeArrowheads="1"/>
          </p:cNvSpPr>
          <p:nvPr/>
        </p:nvSpPr>
        <p:spPr bwMode="auto">
          <a:xfrm>
            <a:off x="838200" y="3581400"/>
            <a:ext cx="7620000" cy="1169551"/>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500" b="1" dirty="0" smtClean="0"/>
              <a:t>Christ Preached Through</a:t>
            </a:r>
            <a:br>
              <a:rPr lang="en-US" sz="3500" b="1" dirty="0" smtClean="0"/>
            </a:br>
            <a:r>
              <a:rPr lang="en-US" sz="3500" b="1" dirty="0" smtClean="0"/>
              <a:t> The  </a:t>
            </a:r>
            <a:r>
              <a:rPr lang="en-US" sz="3500" b="1" dirty="0" smtClean="0">
                <a:solidFill>
                  <a:srgbClr val="FFFF00"/>
                </a:solidFill>
              </a:rPr>
              <a:t>Apostles</a:t>
            </a:r>
            <a:endParaRPr lang="en-US" sz="35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4259"/>
                                        </p:tgtEl>
                                        <p:attrNameLst>
                                          <p:attrName>style.visibility</p:attrName>
                                        </p:attrNameLst>
                                      </p:cBhvr>
                                      <p:to>
                                        <p:strVal val="visible"/>
                                      </p:to>
                                    </p:set>
                                    <p:animEffect transition="in" filter="wipe(up)">
                                      <p:cBhvr>
                                        <p:cTn id="7" dur="500"/>
                                        <p:tgtEl>
                                          <p:spTgt spid="8642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4259"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8770" name="Rectangle 2"/>
          <p:cNvSpPr>
            <a:spLocks noGrp="1" noChangeArrowheads="1"/>
          </p:cNvSpPr>
          <p:nvPr>
            <p:ph type="title"/>
          </p:nvPr>
        </p:nvSpPr>
        <p:spPr/>
        <p:txBody>
          <a:bodyPr/>
          <a:lstStyle/>
          <a:p>
            <a:r>
              <a:rPr lang="en-US" sz="4400" b="0" dirty="0"/>
              <a:t>Chronological Sequence</a:t>
            </a:r>
          </a:p>
        </p:txBody>
      </p:sp>
      <p:sp>
        <p:nvSpPr>
          <p:cNvPr id="928771" name="Rectangle 3"/>
          <p:cNvSpPr>
            <a:spLocks noGrp="1" noChangeArrowheads="1"/>
          </p:cNvSpPr>
          <p:nvPr>
            <p:ph idx="1"/>
          </p:nvPr>
        </p:nvSpPr>
        <p:spPr/>
        <p:txBody>
          <a:bodyPr>
            <a:normAutofit lnSpcReduction="10000"/>
          </a:bodyPr>
          <a:lstStyle/>
          <a:p>
            <a:pPr marL="609600" indent="-609600">
              <a:spcBef>
                <a:spcPct val="0"/>
              </a:spcBef>
              <a:spcAft>
                <a:spcPct val="50000"/>
              </a:spcAft>
            </a:pPr>
            <a:r>
              <a:rPr lang="en-US" sz="2800" b="1" dirty="0" smtClean="0">
                <a:solidFill>
                  <a:srgbClr val="FFFF00"/>
                </a:solidFill>
              </a:rPr>
              <a:t>Death:</a:t>
            </a:r>
            <a:r>
              <a:rPr lang="en-US" sz="2800" b="1" dirty="0" smtClean="0"/>
              <a:t> </a:t>
            </a:r>
            <a:r>
              <a:rPr lang="en-US" sz="2500" b="1" dirty="0" smtClean="0"/>
              <a:t>  </a:t>
            </a:r>
            <a:r>
              <a:rPr lang="en-US" sz="2500" dirty="0" smtClean="0"/>
              <a:t>“put to death in the flesh”  (3:18</a:t>
            </a:r>
            <a:r>
              <a:rPr lang="en-US" sz="2500" dirty="0"/>
              <a:t>)</a:t>
            </a:r>
          </a:p>
          <a:p>
            <a:pPr marL="609600" indent="-609600">
              <a:spcBef>
                <a:spcPct val="0"/>
              </a:spcBef>
              <a:spcAft>
                <a:spcPct val="50000"/>
              </a:spcAft>
            </a:pPr>
            <a:r>
              <a:rPr lang="en-US" sz="2800" b="1" dirty="0" smtClean="0">
                <a:solidFill>
                  <a:srgbClr val="FFFF00"/>
                </a:solidFill>
              </a:rPr>
              <a:t>Vivification</a:t>
            </a:r>
            <a:r>
              <a:rPr lang="en-US" sz="2800" dirty="0" smtClean="0"/>
              <a:t> or </a:t>
            </a:r>
            <a:r>
              <a:rPr lang="en-US" sz="2800" b="1" dirty="0" smtClean="0">
                <a:solidFill>
                  <a:srgbClr val="FFFF00"/>
                </a:solidFill>
              </a:rPr>
              <a:t>Resurrection</a:t>
            </a:r>
            <a:r>
              <a:rPr lang="en-US" sz="2800" dirty="0" smtClean="0"/>
              <a:t>: </a:t>
            </a:r>
            <a:r>
              <a:rPr lang="en-US" sz="2500" dirty="0" smtClean="0"/>
              <a:t> “made alive in the spirit”  (3:18b)</a:t>
            </a:r>
            <a:endParaRPr lang="en-US" sz="2500" b="1" dirty="0" smtClean="0"/>
          </a:p>
          <a:p>
            <a:pPr marL="609600" indent="-609600">
              <a:spcBef>
                <a:spcPct val="0"/>
              </a:spcBef>
              <a:spcAft>
                <a:spcPct val="50000"/>
              </a:spcAft>
            </a:pPr>
            <a:r>
              <a:rPr lang="en-US" sz="2800" b="1" dirty="0" smtClean="0">
                <a:solidFill>
                  <a:srgbClr val="FFFF00"/>
                </a:solidFill>
              </a:rPr>
              <a:t>Descent</a:t>
            </a:r>
            <a:r>
              <a:rPr lang="en-US" sz="2800" dirty="0" smtClean="0"/>
              <a:t> or </a:t>
            </a:r>
            <a:r>
              <a:rPr lang="en-US" sz="2800" b="1" dirty="0" smtClean="0">
                <a:solidFill>
                  <a:srgbClr val="FFFF00"/>
                </a:solidFill>
              </a:rPr>
              <a:t>Ascension</a:t>
            </a:r>
            <a:r>
              <a:rPr lang="en-US" sz="2800" b="1" dirty="0" smtClean="0"/>
              <a:t>:</a:t>
            </a:r>
            <a:r>
              <a:rPr lang="en-US" sz="2500" dirty="0" smtClean="0"/>
              <a:t>  “He went”  (3:19</a:t>
            </a:r>
            <a:r>
              <a:rPr lang="en-US" sz="2500" dirty="0"/>
              <a:t>)</a:t>
            </a:r>
          </a:p>
          <a:p>
            <a:pPr marL="609600" indent="-609600">
              <a:spcBef>
                <a:spcPct val="0"/>
              </a:spcBef>
              <a:spcAft>
                <a:spcPct val="50000"/>
              </a:spcAft>
            </a:pPr>
            <a:r>
              <a:rPr lang="en-US" sz="2800" b="1" dirty="0" smtClean="0">
                <a:solidFill>
                  <a:srgbClr val="FFFF00"/>
                </a:solidFill>
              </a:rPr>
              <a:t>Preaching</a:t>
            </a:r>
            <a:r>
              <a:rPr lang="en-US" sz="2800" b="1" dirty="0" smtClean="0"/>
              <a:t>:</a:t>
            </a:r>
            <a:r>
              <a:rPr lang="en-US" sz="2500" b="1" dirty="0" smtClean="0"/>
              <a:t>  </a:t>
            </a:r>
            <a:r>
              <a:rPr lang="en-US" sz="2500" dirty="0" smtClean="0"/>
              <a:t>“preached to the spirits in prison”   </a:t>
            </a:r>
            <a:r>
              <a:rPr lang="en-US" sz="2500" dirty="0"/>
              <a:t>(3:21)</a:t>
            </a:r>
          </a:p>
          <a:p>
            <a:pPr marL="609600" indent="-609600">
              <a:spcBef>
                <a:spcPct val="0"/>
              </a:spcBef>
              <a:spcAft>
                <a:spcPct val="50000"/>
              </a:spcAft>
            </a:pPr>
            <a:r>
              <a:rPr lang="en-US" sz="2800" b="1" dirty="0" smtClean="0">
                <a:solidFill>
                  <a:srgbClr val="FFFF00"/>
                </a:solidFill>
              </a:rPr>
              <a:t>Ascension</a:t>
            </a:r>
            <a:r>
              <a:rPr lang="en-US" sz="2800" b="1" dirty="0" smtClean="0"/>
              <a:t>:</a:t>
            </a:r>
            <a:r>
              <a:rPr lang="en-US" sz="2500" dirty="0" smtClean="0"/>
              <a:t>  “who has gone into heaven”  </a:t>
            </a:r>
            <a:r>
              <a:rPr lang="en-US" sz="2500" dirty="0"/>
              <a:t>(3:22a)</a:t>
            </a:r>
          </a:p>
          <a:p>
            <a:pPr marL="609600" indent="-609600">
              <a:spcBef>
                <a:spcPct val="0"/>
              </a:spcBef>
              <a:spcAft>
                <a:spcPct val="50000"/>
              </a:spcAft>
            </a:pPr>
            <a:r>
              <a:rPr lang="en-US" sz="2800" b="1" dirty="0" smtClean="0">
                <a:solidFill>
                  <a:srgbClr val="FFFF00"/>
                </a:solidFill>
              </a:rPr>
              <a:t>Coronation</a:t>
            </a:r>
            <a:r>
              <a:rPr lang="en-US" sz="2800" b="1" dirty="0" smtClean="0"/>
              <a:t>:</a:t>
            </a:r>
            <a:r>
              <a:rPr lang="en-US" sz="2500" dirty="0" smtClean="0"/>
              <a:t>  “at the right hand of God”  </a:t>
            </a:r>
            <a:r>
              <a:rPr lang="en-US" sz="2500" dirty="0"/>
              <a:t>(3:22b)</a:t>
            </a:r>
          </a:p>
        </p:txBody>
      </p:sp>
      <p:sp>
        <p:nvSpPr>
          <p:cNvPr id="6" name="Slide Number Placeholder 5"/>
          <p:cNvSpPr>
            <a:spLocks noGrp="1"/>
          </p:cNvSpPr>
          <p:nvPr>
            <p:ph type="sldNum" sz="quarter" idx="12"/>
          </p:nvPr>
        </p:nvSpPr>
        <p:spPr/>
        <p:txBody>
          <a:bodyPr/>
          <a:lstStyle/>
          <a:p>
            <a:fld id="{078124E5-9E78-4532-B984-824ABCC1A967}" type="slidenum">
              <a:rPr lang="en-US"/>
              <a:pPr/>
              <a:t>32</a:t>
            </a:fld>
            <a:endParaRPr lang="en-US" dirty="0"/>
          </a:p>
        </p:txBody>
      </p:sp>
    </p:spTree>
  </p:cSld>
  <p:clrMapOvr>
    <a:masterClrMapping/>
  </p:clrMapOvr>
  <p:transition spd="slow">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6306" name="Rectangle 2"/>
          <p:cNvSpPr>
            <a:spLocks noGrp="1" noChangeArrowheads="1"/>
          </p:cNvSpPr>
          <p:nvPr>
            <p:ph type="title"/>
          </p:nvPr>
        </p:nvSpPr>
        <p:spPr>
          <a:xfrm>
            <a:off x="914400" y="512064"/>
            <a:ext cx="7772400" cy="1545336"/>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6" name="Slide Number Placeholder 4"/>
          <p:cNvSpPr>
            <a:spLocks noGrp="1"/>
          </p:cNvSpPr>
          <p:nvPr>
            <p:ph type="sldNum" sz="quarter" idx="12"/>
          </p:nvPr>
        </p:nvSpPr>
        <p:spPr/>
        <p:txBody>
          <a:bodyPr/>
          <a:lstStyle/>
          <a:p>
            <a:fld id="{DE4B676E-729E-4730-880E-9A5D658B5A19}" type="slidenum">
              <a:rPr lang="en-US"/>
              <a:pPr/>
              <a:t>33</a:t>
            </a:fld>
            <a:endParaRPr lang="en-US" dirty="0"/>
          </a:p>
        </p:txBody>
      </p:sp>
      <p:sp>
        <p:nvSpPr>
          <p:cNvPr id="866307" name="Text Box 3"/>
          <p:cNvSpPr txBox="1">
            <a:spLocks noChangeArrowheads="1"/>
          </p:cNvSpPr>
          <p:nvPr/>
        </p:nvSpPr>
        <p:spPr bwMode="auto">
          <a:xfrm>
            <a:off x="838200" y="3810000"/>
            <a:ext cx="7620000" cy="630942"/>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500" b="1" dirty="0" smtClean="0"/>
              <a:t>Christ Preached In </a:t>
            </a:r>
            <a:r>
              <a:rPr lang="en-US" sz="3500" b="1" dirty="0" smtClean="0">
                <a:solidFill>
                  <a:srgbClr val="FFFF00"/>
                </a:solidFill>
              </a:rPr>
              <a:t>Hades</a:t>
            </a:r>
            <a:endParaRPr lang="en-US" sz="3500"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6307"/>
                                        </p:tgtEl>
                                        <p:attrNameLst>
                                          <p:attrName>style.visibility</p:attrName>
                                        </p:attrNameLst>
                                      </p:cBhvr>
                                      <p:to>
                                        <p:strVal val="visible"/>
                                      </p:to>
                                    </p:set>
                                    <p:animEffect transition="in" filter="wipe(up)">
                                      <p:cBhvr>
                                        <p:cTn id="7" dur="500"/>
                                        <p:tgtEl>
                                          <p:spTgt spid="8663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6307"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02146" name="Rectangle 2"/>
          <p:cNvSpPr>
            <a:spLocks noGrp="1" noChangeArrowheads="1"/>
          </p:cNvSpPr>
          <p:nvPr>
            <p:ph type="title"/>
          </p:nvPr>
        </p:nvSpPr>
        <p:spPr/>
        <p:txBody>
          <a:bodyPr/>
          <a:lstStyle/>
          <a:p>
            <a:r>
              <a:rPr lang="en-US" sz="4400" b="0" dirty="0">
                <a:latin typeface="Arial Black" pitchFamily="34" charset="0"/>
              </a:rPr>
              <a:t>Supporting </a:t>
            </a:r>
            <a:r>
              <a:rPr lang="en-US" sz="4400" b="0" dirty="0" smtClean="0">
                <a:latin typeface="Arial Black" pitchFamily="34" charset="0"/>
              </a:rPr>
              <a:t>Material</a:t>
            </a:r>
            <a:endParaRPr lang="en-US" dirty="0">
              <a:latin typeface="Arial Black" pitchFamily="34" charset="0"/>
            </a:endParaRPr>
          </a:p>
        </p:txBody>
      </p:sp>
      <p:sp>
        <p:nvSpPr>
          <p:cNvPr id="902147" name="Rectangle 3"/>
          <p:cNvSpPr>
            <a:spLocks noGrp="1" noChangeArrowheads="1"/>
          </p:cNvSpPr>
          <p:nvPr>
            <p:ph idx="1"/>
          </p:nvPr>
        </p:nvSpPr>
        <p:spPr/>
        <p:txBody>
          <a:bodyPr>
            <a:normAutofit/>
          </a:bodyPr>
          <a:lstStyle/>
          <a:p>
            <a:pPr marL="457200" indent="-457200">
              <a:spcBef>
                <a:spcPct val="0"/>
              </a:spcBef>
              <a:spcAft>
                <a:spcPct val="50000"/>
              </a:spcAft>
            </a:pPr>
            <a:r>
              <a:rPr lang="en-US" sz="2800" dirty="0" smtClean="0"/>
              <a:t>“Flesh &amp; spirit” refers to Christ’s </a:t>
            </a:r>
            <a:r>
              <a:rPr lang="en-US" sz="2800" b="1" dirty="0" smtClean="0">
                <a:solidFill>
                  <a:srgbClr val="FFFF00"/>
                </a:solidFill>
              </a:rPr>
              <a:t>body &amp; soul</a:t>
            </a:r>
          </a:p>
          <a:p>
            <a:pPr marL="457200" indent="-457200">
              <a:spcBef>
                <a:spcPct val="0"/>
              </a:spcBef>
              <a:spcAft>
                <a:spcPct val="50000"/>
              </a:spcAft>
            </a:pPr>
            <a:r>
              <a:rPr lang="en-US" sz="2800" dirty="0" smtClean="0"/>
              <a:t>“</a:t>
            </a:r>
            <a:r>
              <a:rPr lang="en-US" sz="2800" dirty="0"/>
              <a:t>Spirits” can refer to the </a:t>
            </a:r>
            <a:r>
              <a:rPr lang="en-US" sz="2800" b="1" dirty="0">
                <a:solidFill>
                  <a:srgbClr val="FFFF00"/>
                </a:solidFill>
              </a:rPr>
              <a:t>souls of men</a:t>
            </a:r>
            <a:r>
              <a:rPr lang="en-US" sz="2800" dirty="0"/>
              <a:t>  (Heb. 12:9; Num. 16:22; 27:16)</a:t>
            </a:r>
          </a:p>
          <a:p>
            <a:pPr marL="457200" indent="-457200">
              <a:spcBef>
                <a:spcPct val="0"/>
              </a:spcBef>
              <a:spcAft>
                <a:spcPct val="50000"/>
              </a:spcAft>
            </a:pPr>
            <a:r>
              <a:rPr lang="en-US" sz="2800" dirty="0"/>
              <a:t>“Spirits” can refer to the </a:t>
            </a:r>
            <a:r>
              <a:rPr lang="en-US" sz="2800" b="1" dirty="0">
                <a:solidFill>
                  <a:srgbClr val="FFFF00"/>
                </a:solidFill>
              </a:rPr>
              <a:t>disembodied spirits of men  </a:t>
            </a:r>
            <a:r>
              <a:rPr lang="en-US" sz="2800" dirty="0"/>
              <a:t>(Heb. 12:23; cf. Rev. 6:9; 20:4)</a:t>
            </a:r>
          </a:p>
          <a:p>
            <a:pPr marL="457200" indent="-457200">
              <a:spcBef>
                <a:spcPct val="0"/>
              </a:spcBef>
              <a:spcAft>
                <a:spcPct val="50000"/>
              </a:spcAft>
            </a:pPr>
            <a:r>
              <a:rPr lang="en-US" sz="2800" dirty="0"/>
              <a:t>The disembodied spirits of the dead go to </a:t>
            </a:r>
            <a:r>
              <a:rPr lang="en-US" sz="2800" b="1" dirty="0">
                <a:solidFill>
                  <a:srgbClr val="FFFF00"/>
                </a:solidFill>
              </a:rPr>
              <a:t>Sheol</a:t>
            </a:r>
            <a:r>
              <a:rPr lang="en-US" sz="2800" dirty="0"/>
              <a:t> or </a:t>
            </a:r>
            <a:r>
              <a:rPr lang="en-US" sz="2800" b="1" dirty="0">
                <a:solidFill>
                  <a:srgbClr val="FFFF00"/>
                </a:solidFill>
              </a:rPr>
              <a:t>Hades</a:t>
            </a:r>
            <a:r>
              <a:rPr lang="en-US" sz="2800" dirty="0"/>
              <a:t>  (Hos. 13:14; Isa. 24:21-23; Lk. 16:23)</a:t>
            </a:r>
          </a:p>
        </p:txBody>
      </p:sp>
      <p:sp>
        <p:nvSpPr>
          <p:cNvPr id="6" name="Slide Number Placeholder 5"/>
          <p:cNvSpPr>
            <a:spLocks noGrp="1"/>
          </p:cNvSpPr>
          <p:nvPr>
            <p:ph type="sldNum" sz="quarter" idx="12"/>
          </p:nvPr>
        </p:nvSpPr>
        <p:spPr/>
        <p:txBody>
          <a:bodyPr/>
          <a:lstStyle/>
          <a:p>
            <a:fld id="{27A7E12B-EC09-4775-BEFA-FF777DB78367}" type="slidenum">
              <a:rPr lang="en-US"/>
              <a:pPr/>
              <a:t>34</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2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2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2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2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2147"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03170"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03171" name="Rectangle 3"/>
          <p:cNvSpPr>
            <a:spLocks noGrp="1" noChangeArrowheads="1"/>
          </p:cNvSpPr>
          <p:nvPr>
            <p:ph idx="1"/>
          </p:nvPr>
        </p:nvSpPr>
        <p:spPr/>
        <p:txBody>
          <a:bodyPr>
            <a:noAutofit/>
          </a:bodyPr>
          <a:lstStyle/>
          <a:p>
            <a:pPr marL="609600" indent="-609600">
              <a:spcBef>
                <a:spcPct val="0"/>
              </a:spcBef>
              <a:spcAft>
                <a:spcPct val="50000"/>
              </a:spcAft>
            </a:pPr>
            <a:r>
              <a:rPr lang="en-US" sz="2800" dirty="0"/>
              <a:t>The </a:t>
            </a:r>
            <a:r>
              <a:rPr lang="en-US" sz="2800" b="1" dirty="0">
                <a:solidFill>
                  <a:srgbClr val="FFFF00"/>
                </a:solidFill>
              </a:rPr>
              <a:t>ungodly</a:t>
            </a:r>
            <a:r>
              <a:rPr lang="en-US" sz="2800" dirty="0"/>
              <a:t> are </a:t>
            </a:r>
            <a:r>
              <a:rPr lang="en-US" sz="2800" b="1" dirty="0">
                <a:solidFill>
                  <a:srgbClr val="FFFF00"/>
                </a:solidFill>
              </a:rPr>
              <a:t>reserved under punishment</a:t>
            </a:r>
            <a:r>
              <a:rPr lang="en-US" sz="2800" dirty="0"/>
              <a:t> for the day of judgment  (2 Pet. 2:9)</a:t>
            </a:r>
          </a:p>
          <a:p>
            <a:pPr marL="609600" indent="-609600">
              <a:spcBef>
                <a:spcPct val="0"/>
              </a:spcBef>
              <a:spcAft>
                <a:spcPct val="50000"/>
              </a:spcAft>
            </a:pPr>
            <a:r>
              <a:rPr lang="en-US" sz="2800" dirty="0" smtClean="0"/>
              <a:t>The inhabitants of Hades are </a:t>
            </a:r>
            <a:r>
              <a:rPr lang="en-US" sz="2800" b="1" dirty="0" smtClean="0">
                <a:solidFill>
                  <a:srgbClr val="FFFF00"/>
                </a:solidFill>
              </a:rPr>
              <a:t>conscious</a:t>
            </a:r>
            <a:r>
              <a:rPr lang="en-US" sz="2800" dirty="0" smtClean="0"/>
              <a:t> and able to </a:t>
            </a:r>
            <a:r>
              <a:rPr lang="en-US" sz="2800" b="1" dirty="0" smtClean="0">
                <a:solidFill>
                  <a:srgbClr val="FFFF00"/>
                </a:solidFill>
              </a:rPr>
              <a:t>communicate</a:t>
            </a:r>
            <a:r>
              <a:rPr lang="en-US" sz="2800" dirty="0" smtClean="0"/>
              <a:t>  (Isa. 14:9-11; Lk. 16:19-31)</a:t>
            </a:r>
          </a:p>
          <a:p>
            <a:pPr marL="609600" indent="-609600">
              <a:spcBef>
                <a:spcPct val="0"/>
              </a:spcBef>
              <a:spcAft>
                <a:spcPct val="50000"/>
              </a:spcAft>
            </a:pPr>
            <a:r>
              <a:rPr lang="en-US" sz="2800" b="1" dirty="0" smtClean="0">
                <a:solidFill>
                  <a:srgbClr val="FFFF00"/>
                </a:solidFill>
              </a:rPr>
              <a:t>Christ’s </a:t>
            </a:r>
            <a:r>
              <a:rPr lang="en-US" sz="2800" b="1" dirty="0">
                <a:solidFill>
                  <a:srgbClr val="FFFF00"/>
                </a:solidFill>
              </a:rPr>
              <a:t>spirit</a:t>
            </a:r>
            <a:r>
              <a:rPr lang="en-US" sz="2800" dirty="0"/>
              <a:t> went to </a:t>
            </a:r>
            <a:r>
              <a:rPr lang="en-US" sz="2800" b="1" dirty="0">
                <a:solidFill>
                  <a:srgbClr val="FFFF00"/>
                </a:solidFill>
              </a:rPr>
              <a:t>Hades</a:t>
            </a:r>
            <a:r>
              <a:rPr lang="en-US" sz="2800" dirty="0"/>
              <a:t> while His body was in the tomb  (Acts 2:26-27, 29-32</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2EADE3AE-F25D-4C8E-80EA-D8CEE65A042B}" type="slidenum">
              <a:rPr lang="en-US"/>
              <a:pPr/>
              <a:t>35</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3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3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3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3171"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03170"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03171" name="Rectangle 3"/>
          <p:cNvSpPr>
            <a:spLocks noGrp="1" noChangeArrowheads="1"/>
          </p:cNvSpPr>
          <p:nvPr>
            <p:ph idx="1"/>
          </p:nvPr>
        </p:nvSpPr>
        <p:spPr/>
        <p:txBody>
          <a:bodyPr>
            <a:normAutofit/>
          </a:bodyPr>
          <a:lstStyle/>
          <a:p>
            <a:pPr marL="609600" indent="-609600"/>
            <a:r>
              <a:rPr lang="en-US" sz="2800" dirty="0" smtClean="0"/>
              <a:t>The spirits in prison were those who </a:t>
            </a:r>
            <a:r>
              <a:rPr lang="en-US" sz="2800" b="1" dirty="0" smtClean="0">
                <a:solidFill>
                  <a:srgbClr val="FFFF00"/>
                </a:solidFill>
              </a:rPr>
              <a:t>“formerly were disobedient”</a:t>
            </a:r>
            <a:r>
              <a:rPr lang="en-US" sz="2800" dirty="0" smtClean="0"/>
              <a:t> in the days of Noah  (1 Pet. 3:19-20)</a:t>
            </a:r>
          </a:p>
          <a:p>
            <a:pPr marL="609600" indent="-609600"/>
            <a:r>
              <a:rPr lang="en-US" sz="2800" dirty="0" smtClean="0"/>
              <a:t>The </a:t>
            </a:r>
            <a:r>
              <a:rPr lang="en-US" sz="2800" dirty="0"/>
              <a:t>gospel was </a:t>
            </a:r>
            <a:r>
              <a:rPr lang="en-US" sz="2800" b="1" dirty="0" smtClean="0">
                <a:solidFill>
                  <a:srgbClr val="FFFF00"/>
                </a:solidFill>
              </a:rPr>
              <a:t>preached to the </a:t>
            </a:r>
            <a:r>
              <a:rPr lang="en-US" sz="2800" b="1" dirty="0">
                <a:solidFill>
                  <a:srgbClr val="FFFF00"/>
                </a:solidFill>
              </a:rPr>
              <a:t>dead</a:t>
            </a:r>
            <a:r>
              <a:rPr lang="en-US" sz="2800" dirty="0"/>
              <a:t>  (1 Pet. 4:6</a:t>
            </a:r>
            <a:r>
              <a:rPr lang="en-US" sz="2800" dirty="0" smtClean="0"/>
              <a:t>)</a:t>
            </a:r>
          </a:p>
          <a:p>
            <a:pPr marL="609600" indent="-609600"/>
            <a:r>
              <a:rPr lang="en-US" sz="2800" dirty="0" smtClean="0"/>
              <a:t>The </a:t>
            </a:r>
            <a:r>
              <a:rPr lang="en-US" sz="2800" b="1" dirty="0" smtClean="0">
                <a:solidFill>
                  <a:srgbClr val="FFFF00"/>
                </a:solidFill>
              </a:rPr>
              <a:t>Syriac Peshito’s </a:t>
            </a:r>
            <a:r>
              <a:rPr lang="en-US" sz="2800" dirty="0" smtClean="0"/>
              <a:t>translations of 1 Pet. 3:19 supports this interpretation</a:t>
            </a:r>
          </a:p>
          <a:p>
            <a:pPr marL="609600" indent="-609600"/>
            <a:r>
              <a:rPr lang="en-US" sz="2800" dirty="0" smtClean="0"/>
              <a:t>The early </a:t>
            </a:r>
            <a:r>
              <a:rPr lang="en-US" sz="2800" b="1" dirty="0" smtClean="0">
                <a:solidFill>
                  <a:srgbClr val="FFFF00"/>
                </a:solidFill>
              </a:rPr>
              <a:t>“Church Fathers” </a:t>
            </a:r>
            <a:r>
              <a:rPr lang="en-US" sz="2800" dirty="0" smtClean="0"/>
              <a:t>interpreted 1 Pet. 3:19 as a reference to Christ’s descent to Hades</a:t>
            </a:r>
            <a:endParaRPr lang="en-US" sz="2800" dirty="0"/>
          </a:p>
        </p:txBody>
      </p:sp>
      <p:sp>
        <p:nvSpPr>
          <p:cNvPr id="6" name="Slide Number Placeholder 5"/>
          <p:cNvSpPr>
            <a:spLocks noGrp="1"/>
          </p:cNvSpPr>
          <p:nvPr>
            <p:ph type="sldNum" sz="quarter" idx="12"/>
          </p:nvPr>
        </p:nvSpPr>
        <p:spPr/>
        <p:txBody>
          <a:bodyPr/>
          <a:lstStyle/>
          <a:p>
            <a:fld id="{2EADE3AE-F25D-4C8E-80EA-D8CEE65A042B}" type="slidenum">
              <a:rPr lang="en-US"/>
              <a:pPr/>
              <a:t>36</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3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3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3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3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317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400" b="0" dirty="0" smtClean="0">
                <a:latin typeface="Arial Black" pitchFamily="34" charset="0"/>
              </a:rPr>
              <a:t>Flesh &amp; Spirit</a:t>
            </a:r>
            <a:endParaRPr lang="en-US" sz="4400" b="0" dirty="0">
              <a:latin typeface="Arial Black" pitchFamily="34" charset="0"/>
            </a:endParaRPr>
          </a:p>
        </p:txBody>
      </p:sp>
      <p:sp>
        <p:nvSpPr>
          <p:cNvPr id="5" name="Content Placeholder 4"/>
          <p:cNvSpPr>
            <a:spLocks noGrp="1"/>
          </p:cNvSpPr>
          <p:nvPr>
            <p:ph idx="1"/>
          </p:nvPr>
        </p:nvSpPr>
        <p:spPr/>
        <p:txBody>
          <a:bodyPr>
            <a:normAutofit lnSpcReduction="10000"/>
          </a:bodyPr>
          <a:lstStyle/>
          <a:p>
            <a:pPr marL="461963" indent="-461963">
              <a:spcBef>
                <a:spcPts val="0"/>
              </a:spcBef>
              <a:spcAft>
                <a:spcPts val="1200"/>
              </a:spcAft>
            </a:pPr>
            <a:r>
              <a:rPr lang="en-US" sz="2500" b="1" dirty="0" smtClean="0"/>
              <a:t>Mt 26:41:</a:t>
            </a:r>
            <a:r>
              <a:rPr lang="en-US" sz="2500" dirty="0" smtClean="0"/>
              <a:t> </a:t>
            </a:r>
            <a:r>
              <a:rPr lang="en-US" sz="2500" baseline="30000" dirty="0" smtClean="0"/>
              <a:t>41</a:t>
            </a:r>
            <a:r>
              <a:rPr lang="en-US" sz="2500" dirty="0" smtClean="0"/>
              <a:t>…</a:t>
            </a:r>
            <a:r>
              <a:rPr lang="en-US" sz="2500" b="1" dirty="0" smtClean="0">
                <a:solidFill>
                  <a:srgbClr val="FFFF00"/>
                </a:solidFill>
              </a:rPr>
              <a:t>The spirit </a:t>
            </a:r>
            <a:r>
              <a:rPr lang="en-US" sz="2500" dirty="0" smtClean="0"/>
              <a:t>indeed </a:t>
            </a:r>
            <a:r>
              <a:rPr lang="en-US" sz="2500" i="1" dirty="0" smtClean="0"/>
              <a:t>is willing, but </a:t>
            </a:r>
            <a:r>
              <a:rPr lang="en-US" sz="2500" b="1" i="1" dirty="0" smtClean="0">
                <a:solidFill>
                  <a:srgbClr val="FFFF00"/>
                </a:solidFill>
              </a:rPr>
              <a:t>the flesh</a:t>
            </a:r>
            <a:r>
              <a:rPr lang="en-US" sz="2500" i="1" dirty="0" smtClean="0"/>
              <a:t> is weak.” </a:t>
            </a:r>
            <a:r>
              <a:rPr lang="en-US" sz="2500" dirty="0" smtClean="0"/>
              <a:t> (Mk. 14:38)</a:t>
            </a:r>
          </a:p>
          <a:p>
            <a:pPr marL="461963" indent="-461963">
              <a:spcBef>
                <a:spcPts val="0"/>
              </a:spcBef>
              <a:spcAft>
                <a:spcPts val="1200"/>
              </a:spcAft>
            </a:pPr>
            <a:r>
              <a:rPr lang="en-US" sz="2500" b="1" dirty="0" smtClean="0"/>
              <a:t>Lk 24:39: </a:t>
            </a:r>
            <a:r>
              <a:rPr lang="en-US" sz="2500" baseline="30000" dirty="0" smtClean="0"/>
              <a:t>39 </a:t>
            </a:r>
            <a:r>
              <a:rPr lang="en-US" sz="2500" dirty="0" smtClean="0"/>
              <a:t>…Handle Me and see, for a </a:t>
            </a:r>
            <a:r>
              <a:rPr lang="en-US" sz="2500" b="1" dirty="0" smtClean="0">
                <a:solidFill>
                  <a:srgbClr val="FFFF00"/>
                </a:solidFill>
              </a:rPr>
              <a:t>spirit</a:t>
            </a:r>
            <a:r>
              <a:rPr lang="en-US" sz="2500" dirty="0" smtClean="0"/>
              <a:t> does not have </a:t>
            </a:r>
            <a:r>
              <a:rPr lang="en-US" sz="2500" b="1" dirty="0" smtClean="0">
                <a:solidFill>
                  <a:srgbClr val="FFFF00"/>
                </a:solidFill>
              </a:rPr>
              <a:t>flesh</a:t>
            </a:r>
            <a:r>
              <a:rPr lang="en-US" sz="2500" dirty="0" smtClean="0"/>
              <a:t> and bones as you see I have.”</a:t>
            </a:r>
          </a:p>
          <a:p>
            <a:pPr marL="461963" indent="-461963">
              <a:spcBef>
                <a:spcPts val="0"/>
              </a:spcBef>
              <a:spcAft>
                <a:spcPts val="1200"/>
              </a:spcAft>
            </a:pPr>
            <a:r>
              <a:rPr lang="en-US" sz="2500" b="1" dirty="0" smtClean="0"/>
              <a:t>Jn 3:6: </a:t>
            </a:r>
            <a:r>
              <a:rPr lang="en-US" sz="2500" baseline="30000" dirty="0" smtClean="0"/>
              <a:t>6</a:t>
            </a:r>
            <a:r>
              <a:rPr lang="en-US" sz="2500" dirty="0" smtClean="0"/>
              <a:t>That which is born of the flesh is </a:t>
            </a:r>
            <a:r>
              <a:rPr lang="en-US" sz="2500" b="1" dirty="0" smtClean="0">
                <a:solidFill>
                  <a:srgbClr val="FFFF00"/>
                </a:solidFill>
              </a:rPr>
              <a:t>flesh</a:t>
            </a:r>
            <a:r>
              <a:rPr lang="en-US" sz="2500" dirty="0" smtClean="0"/>
              <a:t>, and that which is born of the Spirit is </a:t>
            </a:r>
            <a:r>
              <a:rPr lang="en-US" sz="2500" b="1" dirty="0" smtClean="0">
                <a:solidFill>
                  <a:srgbClr val="FFFF00"/>
                </a:solidFill>
              </a:rPr>
              <a:t>spirit</a:t>
            </a:r>
            <a:r>
              <a:rPr lang="en-US" sz="2500" dirty="0" smtClean="0"/>
              <a:t>.</a:t>
            </a:r>
          </a:p>
          <a:p>
            <a:pPr marL="461963" indent="-461963">
              <a:spcBef>
                <a:spcPts val="0"/>
              </a:spcBef>
              <a:spcAft>
                <a:spcPts val="1200"/>
              </a:spcAft>
            </a:pPr>
            <a:r>
              <a:rPr lang="en-US" sz="2500" b="1" dirty="0" smtClean="0"/>
              <a:t>2 Cor. 7:1:</a:t>
            </a:r>
            <a:r>
              <a:rPr lang="en-US" sz="2500" dirty="0" smtClean="0"/>
              <a:t> </a:t>
            </a:r>
            <a:r>
              <a:rPr lang="en-US" sz="2500" baseline="30000" dirty="0" smtClean="0"/>
              <a:t>1</a:t>
            </a:r>
            <a:r>
              <a:rPr lang="en-US" sz="2500" dirty="0" smtClean="0"/>
              <a:t>Therefore, having these promises, beloved, let us cleanse ourselves from all filthiness of the </a:t>
            </a:r>
            <a:r>
              <a:rPr lang="en-US" sz="2500" b="1" dirty="0" smtClean="0">
                <a:solidFill>
                  <a:srgbClr val="FFFF00"/>
                </a:solidFill>
              </a:rPr>
              <a:t>flesh</a:t>
            </a:r>
            <a:r>
              <a:rPr lang="en-US" sz="2500" dirty="0" smtClean="0"/>
              <a:t> and </a:t>
            </a:r>
            <a:r>
              <a:rPr lang="en-US" sz="2500" b="1" dirty="0" smtClean="0">
                <a:solidFill>
                  <a:srgbClr val="FFFF00"/>
                </a:solidFill>
              </a:rPr>
              <a:t>spirit</a:t>
            </a:r>
            <a:r>
              <a:rPr lang="en-US" sz="2500" dirty="0" smtClean="0"/>
              <a:t>, perfecting holiness in the fear of God.</a:t>
            </a:r>
          </a:p>
          <a:p>
            <a:pPr marL="461963" indent="-461963">
              <a:spcBef>
                <a:spcPts val="0"/>
              </a:spcBef>
              <a:spcAft>
                <a:spcPts val="1200"/>
              </a:spcAft>
            </a:pPr>
            <a:endParaRPr lang="en-US" sz="2000" dirty="0" smtClean="0"/>
          </a:p>
          <a:p>
            <a:pPr marL="461963" indent="-461963"/>
            <a:endParaRPr lang="en-US" sz="2800" dirty="0" smtClean="0"/>
          </a:p>
          <a:p>
            <a:pPr marL="461963" indent="-461963"/>
            <a:endParaRPr lang="en-US" sz="2800" i="1" dirty="0" smtClean="0"/>
          </a:p>
          <a:p>
            <a:pPr marL="461963" indent="-461963"/>
            <a:endParaRPr lang="en-US" sz="2800" dirty="0"/>
          </a:p>
        </p:txBody>
      </p:sp>
      <p:sp>
        <p:nvSpPr>
          <p:cNvPr id="3" name="Slide Number Placeholder 2"/>
          <p:cNvSpPr>
            <a:spLocks noGrp="1"/>
          </p:cNvSpPr>
          <p:nvPr>
            <p:ph type="sldNum" sz="quarter" idx="12"/>
          </p:nvPr>
        </p:nvSpPr>
        <p:spPr/>
        <p:txBody>
          <a:bodyPr/>
          <a:lstStyle/>
          <a:p>
            <a:fld id="{F091FDC8-A512-41E8-85B0-92A1660767CD}" type="slidenum">
              <a:rPr lang="en-US" smtClean="0"/>
              <a:pPr/>
              <a:t>37</a:t>
            </a:fld>
            <a:endParaRPr lang="en-US" dirty="0"/>
          </a:p>
        </p:txBody>
      </p:sp>
    </p:spTree>
  </p:cSld>
  <p:clrMapOvr>
    <a:masterClrMapping/>
  </p:clrMapOvr>
  <p:transition spd="slow">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400" b="0" dirty="0" smtClean="0">
                <a:latin typeface="Arial Black" pitchFamily="34" charset="0"/>
              </a:rPr>
              <a:t>Spirit = Soul</a:t>
            </a:r>
            <a:endParaRPr lang="en-US" sz="4400" b="0" dirty="0">
              <a:latin typeface="Arial Black" pitchFamily="34" charset="0"/>
            </a:endParaRPr>
          </a:p>
        </p:txBody>
      </p:sp>
      <p:sp>
        <p:nvSpPr>
          <p:cNvPr id="5" name="Content Placeholder 4"/>
          <p:cNvSpPr>
            <a:spLocks noGrp="1"/>
          </p:cNvSpPr>
          <p:nvPr>
            <p:ph idx="1"/>
          </p:nvPr>
        </p:nvSpPr>
        <p:spPr/>
        <p:txBody>
          <a:bodyPr/>
          <a:lstStyle/>
          <a:p>
            <a:pPr marL="461963" indent="-461963">
              <a:spcBef>
                <a:spcPts val="0"/>
              </a:spcBef>
              <a:spcAft>
                <a:spcPts val="1200"/>
              </a:spcAft>
            </a:pPr>
            <a:r>
              <a:rPr lang="en-US" sz="2600" b="1" dirty="0" smtClean="0"/>
              <a:t>Lk 23:46: </a:t>
            </a:r>
            <a:r>
              <a:rPr lang="en-US" sz="2600" baseline="30000" dirty="0" smtClean="0"/>
              <a:t>46</a:t>
            </a:r>
            <a:r>
              <a:rPr lang="en-US" sz="2600" dirty="0" smtClean="0"/>
              <a:t>…“Father, </a:t>
            </a:r>
            <a:r>
              <a:rPr lang="en-US" sz="2600" i="1" dirty="0" smtClean="0"/>
              <a:t>‘into Your hands I commit My </a:t>
            </a:r>
            <a:r>
              <a:rPr lang="en-US" sz="2600" b="1" i="1" dirty="0" smtClean="0">
                <a:solidFill>
                  <a:srgbClr val="FFFF00"/>
                </a:solidFill>
              </a:rPr>
              <a:t>spirit</a:t>
            </a:r>
            <a:r>
              <a:rPr lang="en-US" sz="2600" i="1" dirty="0" smtClean="0"/>
              <a:t>.’”</a:t>
            </a:r>
            <a:r>
              <a:rPr lang="en-US" sz="2600" dirty="0" smtClean="0"/>
              <a:t>  (cf. Acts 7:59)</a:t>
            </a:r>
          </a:p>
          <a:p>
            <a:pPr marL="461963" indent="-461963">
              <a:spcBef>
                <a:spcPts val="0"/>
              </a:spcBef>
              <a:spcAft>
                <a:spcPts val="1200"/>
              </a:spcAft>
            </a:pPr>
            <a:r>
              <a:rPr lang="en-US" sz="2600" b="1" dirty="0" smtClean="0"/>
              <a:t>Heb 12:9:</a:t>
            </a:r>
            <a:r>
              <a:rPr lang="en-US" sz="2600" dirty="0" smtClean="0"/>
              <a:t> </a:t>
            </a:r>
            <a:r>
              <a:rPr lang="en-US" sz="2600" baseline="30000" dirty="0" smtClean="0"/>
              <a:t>9</a:t>
            </a:r>
            <a:r>
              <a:rPr lang="en-US" sz="2600" dirty="0" smtClean="0"/>
              <a:t>…</a:t>
            </a:r>
            <a:r>
              <a:rPr lang="en-US" sz="2600" i="1" dirty="0" smtClean="0"/>
              <a:t>Shall we not much more readily be in subjection to the Father of </a:t>
            </a:r>
            <a:r>
              <a:rPr lang="en-US" sz="2600" b="1" i="1" dirty="0" smtClean="0">
                <a:solidFill>
                  <a:srgbClr val="FFFF00"/>
                </a:solidFill>
              </a:rPr>
              <a:t>spirits</a:t>
            </a:r>
            <a:r>
              <a:rPr lang="en-US" sz="2600" i="1" dirty="0" smtClean="0"/>
              <a:t> and live?</a:t>
            </a:r>
          </a:p>
          <a:p>
            <a:pPr marL="461963" indent="-461963">
              <a:spcBef>
                <a:spcPts val="0"/>
              </a:spcBef>
              <a:spcAft>
                <a:spcPts val="1200"/>
              </a:spcAft>
            </a:pPr>
            <a:r>
              <a:rPr lang="en-US" sz="2600" b="1" dirty="0" smtClean="0"/>
              <a:t>Num. 16:22:</a:t>
            </a:r>
            <a:r>
              <a:rPr lang="en-US" sz="2600" dirty="0" smtClean="0"/>
              <a:t> </a:t>
            </a:r>
            <a:r>
              <a:rPr lang="en-US" sz="2600" baseline="30000" dirty="0" smtClean="0"/>
              <a:t>22</a:t>
            </a:r>
            <a:r>
              <a:rPr lang="en-US" sz="2600" dirty="0" smtClean="0"/>
              <a:t>…“O God, the God of the </a:t>
            </a:r>
            <a:r>
              <a:rPr lang="en-US" sz="2600" b="1" dirty="0" smtClean="0">
                <a:solidFill>
                  <a:srgbClr val="FFFF00"/>
                </a:solidFill>
              </a:rPr>
              <a:t>spirits</a:t>
            </a:r>
            <a:r>
              <a:rPr lang="en-US" sz="2600" dirty="0" smtClean="0"/>
              <a:t> of all flesh, shall one man sin, and You be angry with all the congregation?”</a:t>
            </a:r>
          </a:p>
          <a:p>
            <a:pPr marL="461963" indent="-461963">
              <a:spcBef>
                <a:spcPts val="0"/>
              </a:spcBef>
              <a:spcAft>
                <a:spcPts val="1200"/>
              </a:spcAft>
            </a:pPr>
            <a:r>
              <a:rPr lang="en-US" sz="2600" b="1" dirty="0" smtClean="0"/>
              <a:t>Num. 27:16:</a:t>
            </a:r>
            <a:r>
              <a:rPr lang="en-US" sz="2600" dirty="0" smtClean="0"/>
              <a:t> </a:t>
            </a:r>
            <a:r>
              <a:rPr lang="en-US" sz="2600" baseline="30000" dirty="0" smtClean="0"/>
              <a:t>16</a:t>
            </a:r>
            <a:r>
              <a:rPr lang="en-US" sz="2600" dirty="0" smtClean="0"/>
              <a:t>“Let the Lord, the God of the </a:t>
            </a:r>
            <a:r>
              <a:rPr lang="en-US" sz="2600" b="1" dirty="0" smtClean="0">
                <a:solidFill>
                  <a:srgbClr val="FFFF00"/>
                </a:solidFill>
              </a:rPr>
              <a:t>spirits</a:t>
            </a:r>
            <a:r>
              <a:rPr lang="en-US" sz="2600" dirty="0" smtClean="0"/>
              <a:t> of all flesh, set a man over the congregation,</a:t>
            </a:r>
          </a:p>
          <a:p>
            <a:pPr marL="461963" indent="-461963"/>
            <a:endParaRPr lang="en-US" sz="2800" dirty="0" smtClean="0"/>
          </a:p>
          <a:p>
            <a:pPr marL="461963" indent="-461963"/>
            <a:endParaRPr lang="en-US" sz="2800" i="1" dirty="0" smtClean="0"/>
          </a:p>
          <a:p>
            <a:pPr marL="461963" indent="-461963"/>
            <a:endParaRPr lang="en-US" sz="2800" dirty="0"/>
          </a:p>
        </p:txBody>
      </p:sp>
      <p:sp>
        <p:nvSpPr>
          <p:cNvPr id="3" name="Slide Number Placeholder 2"/>
          <p:cNvSpPr>
            <a:spLocks noGrp="1"/>
          </p:cNvSpPr>
          <p:nvPr>
            <p:ph type="sldNum" sz="quarter" idx="12"/>
          </p:nvPr>
        </p:nvSpPr>
        <p:spPr/>
        <p:txBody>
          <a:bodyPr/>
          <a:lstStyle/>
          <a:p>
            <a:fld id="{F091FDC8-A512-41E8-85B0-92A1660767CD}" type="slidenum">
              <a:rPr lang="en-US" smtClean="0"/>
              <a:pPr/>
              <a:t>38</a:t>
            </a:fld>
            <a:endParaRPr lang="en-US" dirty="0"/>
          </a:p>
        </p:txBody>
      </p:sp>
    </p:spTree>
  </p:cSld>
  <p:clrMapOvr>
    <a:masterClrMapping/>
  </p:clrMapOvr>
  <p:transition spd="slow">
    <p:rand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0" dirty="0" smtClean="0">
                <a:latin typeface="Arial Black" pitchFamily="34" charset="0"/>
              </a:rPr>
              <a:t>Spirit = Disembodied Soul</a:t>
            </a:r>
            <a:endParaRPr lang="en-US" b="0" dirty="0">
              <a:latin typeface="Arial Black" pitchFamily="34" charset="0"/>
            </a:endParaRPr>
          </a:p>
        </p:txBody>
      </p:sp>
      <p:sp>
        <p:nvSpPr>
          <p:cNvPr id="5" name="Content Placeholder 4"/>
          <p:cNvSpPr>
            <a:spLocks noGrp="1"/>
          </p:cNvSpPr>
          <p:nvPr>
            <p:ph idx="1"/>
          </p:nvPr>
        </p:nvSpPr>
        <p:spPr/>
        <p:txBody>
          <a:bodyPr/>
          <a:lstStyle/>
          <a:p>
            <a:pPr marL="461963" indent="-461963">
              <a:spcBef>
                <a:spcPts val="0"/>
              </a:spcBef>
              <a:spcAft>
                <a:spcPts val="1200"/>
              </a:spcAft>
            </a:pPr>
            <a:r>
              <a:rPr lang="en-US" sz="2800" b="1" dirty="0" smtClean="0"/>
              <a:t>Eccl. 12:7: </a:t>
            </a:r>
            <a:r>
              <a:rPr lang="en-US" sz="2800" dirty="0" smtClean="0"/>
              <a:t>Then the dust will return to the earth as it was, And the </a:t>
            </a:r>
            <a:r>
              <a:rPr lang="en-US" sz="2800" b="1" dirty="0" smtClean="0">
                <a:solidFill>
                  <a:srgbClr val="FFFF00"/>
                </a:solidFill>
              </a:rPr>
              <a:t>spirit</a:t>
            </a:r>
            <a:r>
              <a:rPr lang="en-US" sz="2800" dirty="0" smtClean="0"/>
              <a:t> will return to God who gave it.</a:t>
            </a:r>
          </a:p>
          <a:p>
            <a:pPr marL="461963" indent="-461963">
              <a:spcBef>
                <a:spcPts val="0"/>
              </a:spcBef>
              <a:spcAft>
                <a:spcPts val="1200"/>
              </a:spcAft>
            </a:pPr>
            <a:r>
              <a:rPr lang="en-US" sz="2800" b="1" dirty="0" smtClean="0"/>
              <a:t>Heb 12:23:</a:t>
            </a:r>
            <a:r>
              <a:rPr lang="en-US" sz="2800" dirty="0" smtClean="0"/>
              <a:t>  to the general assembly and church of the firstborn </a:t>
            </a:r>
            <a:r>
              <a:rPr lang="en-US" sz="2800" i="1" dirty="0" smtClean="0"/>
              <a:t>who are registered in heaven, to God the Judge of all, to the </a:t>
            </a:r>
            <a:r>
              <a:rPr lang="en-US" sz="2800" b="1" i="1" dirty="0" smtClean="0">
                <a:solidFill>
                  <a:srgbClr val="FFFF00"/>
                </a:solidFill>
              </a:rPr>
              <a:t>spirits</a:t>
            </a:r>
            <a:r>
              <a:rPr lang="en-US" sz="2800" i="1" dirty="0" smtClean="0"/>
              <a:t> of just men made perfect,</a:t>
            </a:r>
          </a:p>
          <a:p>
            <a:pPr marL="862013" lvl="1" indent="-461963">
              <a:spcBef>
                <a:spcPts val="0"/>
              </a:spcBef>
              <a:spcAft>
                <a:spcPts val="1200"/>
              </a:spcAft>
            </a:pPr>
            <a:r>
              <a:rPr lang="en-US" dirty="0" smtClean="0"/>
              <a:t>Cf. Rev. 6:9; 20:4</a:t>
            </a:r>
          </a:p>
          <a:p>
            <a:pPr marL="461963" indent="-461963"/>
            <a:endParaRPr lang="en-US" sz="2500" dirty="0" smtClean="0"/>
          </a:p>
          <a:p>
            <a:pPr marL="461963" indent="-461963"/>
            <a:endParaRPr lang="en-US" sz="2800" i="1" dirty="0" smtClean="0"/>
          </a:p>
          <a:p>
            <a:pPr marL="461963" indent="-461963"/>
            <a:endParaRPr lang="en-US" sz="2800" dirty="0"/>
          </a:p>
        </p:txBody>
      </p:sp>
      <p:sp>
        <p:nvSpPr>
          <p:cNvPr id="3" name="Slide Number Placeholder 2"/>
          <p:cNvSpPr>
            <a:spLocks noGrp="1"/>
          </p:cNvSpPr>
          <p:nvPr>
            <p:ph type="sldNum" sz="quarter" idx="12"/>
          </p:nvPr>
        </p:nvSpPr>
        <p:spPr/>
        <p:txBody>
          <a:bodyPr/>
          <a:lstStyle/>
          <a:p>
            <a:fld id="{F091FDC8-A512-41E8-85B0-92A1660767CD}" type="slidenum">
              <a:rPr lang="en-US" smtClean="0"/>
              <a:pPr/>
              <a:t>39</a:t>
            </a:fld>
            <a:endParaRPr lang="en-US" dirty="0"/>
          </a:p>
        </p:txBody>
      </p:sp>
    </p:spTree>
  </p:cSld>
  <p:clrMapOvr>
    <a:masterClrMapping/>
  </p:clrMapOvr>
  <p:transition spd="slow">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5762" name="Rectangle 2"/>
          <p:cNvSpPr>
            <a:spLocks noGrp="1" noChangeArrowheads="1"/>
          </p:cNvSpPr>
          <p:nvPr>
            <p:ph type="title"/>
          </p:nvPr>
        </p:nvSpPr>
        <p:spPr/>
        <p:txBody>
          <a:bodyPr/>
          <a:lstStyle/>
          <a:p>
            <a:r>
              <a:rPr lang="en-US" sz="4400" b="0" dirty="0">
                <a:latin typeface="Arial Black" pitchFamily="34" charset="0"/>
              </a:rPr>
              <a:t>A Difficult Passage</a:t>
            </a:r>
          </a:p>
        </p:txBody>
      </p:sp>
      <p:sp>
        <p:nvSpPr>
          <p:cNvPr id="885763" name="Rectangle 3"/>
          <p:cNvSpPr>
            <a:spLocks noGrp="1" noChangeArrowheads="1"/>
          </p:cNvSpPr>
          <p:nvPr>
            <p:ph idx="1"/>
          </p:nvPr>
        </p:nvSpPr>
        <p:spPr>
          <a:xfrm>
            <a:off x="457200" y="1752600"/>
            <a:ext cx="8229600" cy="4343400"/>
          </a:xfrm>
        </p:spPr>
        <p:txBody>
          <a:bodyPr/>
          <a:lstStyle/>
          <a:p>
            <a:pPr marL="0" indent="457200">
              <a:buFont typeface="Wingdings" pitchFamily="2" charset="2"/>
              <a:buNone/>
            </a:pPr>
            <a:r>
              <a:rPr lang="en-US" b="1" dirty="0"/>
              <a:t>John Feinberg</a:t>
            </a:r>
            <a:r>
              <a:rPr lang="en-US" dirty="0"/>
              <a:t>:  “As one approaches the commentaries on this passage, he is met by a </a:t>
            </a:r>
            <a:r>
              <a:rPr lang="en-US" b="1" dirty="0">
                <a:solidFill>
                  <a:srgbClr val="FFFF00"/>
                </a:solidFill>
              </a:rPr>
              <a:t>veritable maze of positions</a:t>
            </a:r>
            <a:r>
              <a:rPr lang="en-US" dirty="0"/>
              <a:t>.  Not only is there </a:t>
            </a:r>
            <a:r>
              <a:rPr lang="en-US" b="1" dirty="0">
                <a:solidFill>
                  <a:srgbClr val="FFFF00"/>
                </a:solidFill>
              </a:rPr>
              <a:t>variation in understanding of the overall meaning of the passage</a:t>
            </a:r>
            <a:r>
              <a:rPr lang="en-US" dirty="0"/>
              <a:t>, but there is also </a:t>
            </a:r>
            <a:r>
              <a:rPr lang="en-US" b="1" dirty="0">
                <a:solidFill>
                  <a:srgbClr val="FFFF00"/>
                </a:solidFill>
              </a:rPr>
              <a:t>variety in interpretation of almost every element in it</a:t>
            </a:r>
            <a:r>
              <a:rPr lang="en-US" dirty="0"/>
              <a:t>.”  </a:t>
            </a:r>
            <a:r>
              <a:rPr lang="en-US" sz="2000" dirty="0"/>
              <a:t>(“1 Peter 3:18-20, Ancient Mythology, And The Intermediate State,” </a:t>
            </a:r>
            <a:r>
              <a:rPr lang="en-US" sz="2000" i="1" dirty="0"/>
              <a:t>Westminster Theological Journal</a:t>
            </a:r>
            <a:r>
              <a:rPr lang="en-US" sz="2000" dirty="0"/>
              <a:t>, 1986, 48:306)</a:t>
            </a:r>
            <a:endParaRPr lang="en-US" dirty="0"/>
          </a:p>
        </p:txBody>
      </p:sp>
      <p:sp>
        <p:nvSpPr>
          <p:cNvPr id="6" name="Slide Number Placeholder 5"/>
          <p:cNvSpPr>
            <a:spLocks noGrp="1"/>
          </p:cNvSpPr>
          <p:nvPr>
            <p:ph type="sldNum" sz="quarter" idx="12"/>
          </p:nvPr>
        </p:nvSpPr>
        <p:spPr/>
        <p:txBody>
          <a:bodyPr/>
          <a:lstStyle/>
          <a:p>
            <a:fld id="{8B763562-5A4B-4D1F-AEA1-D04B205EA5D1}" type="slidenum">
              <a:rPr lang="en-US"/>
              <a:pPr/>
              <a:t>4</a:t>
            </a:fld>
            <a:endParaRPr lang="en-US" dirty="0"/>
          </a:p>
        </p:txBody>
      </p:sp>
    </p:spTree>
  </p:cSld>
  <p:clrMapOvr>
    <a:masterClrMapping/>
  </p:clrMapOvr>
  <p:transition spd="slow">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57200"/>
            <a:ext cx="7772400" cy="1295400"/>
          </a:xfrm>
        </p:spPr>
        <p:txBody>
          <a:bodyPr>
            <a:normAutofit/>
          </a:bodyPr>
          <a:lstStyle/>
          <a:p>
            <a:pPr algn="l"/>
            <a:r>
              <a:rPr lang="en-US" sz="3000" dirty="0" smtClean="0">
                <a:latin typeface="+mn-lt"/>
              </a:rPr>
              <a:t>The Dead Go To</a:t>
            </a:r>
            <a:r>
              <a:rPr lang="en-US" dirty="0" smtClean="0">
                <a:latin typeface="Arial Black" pitchFamily="34" charset="0"/>
              </a:rPr>
              <a:t/>
            </a:r>
            <a:br>
              <a:rPr lang="en-US" dirty="0" smtClean="0">
                <a:latin typeface="Arial Black" pitchFamily="34" charset="0"/>
              </a:rPr>
            </a:br>
            <a:r>
              <a:rPr lang="en-US" sz="4900" b="0" dirty="0" smtClean="0">
                <a:latin typeface="Arial Black" pitchFamily="34" charset="0"/>
              </a:rPr>
              <a:t>Sheol or Hades</a:t>
            </a:r>
            <a:endParaRPr lang="en-US" sz="4900" b="0" dirty="0">
              <a:latin typeface="Arial Black" pitchFamily="34" charset="0"/>
            </a:endParaRPr>
          </a:p>
        </p:txBody>
      </p:sp>
      <p:sp>
        <p:nvSpPr>
          <p:cNvPr id="5" name="Content Placeholder 4"/>
          <p:cNvSpPr>
            <a:spLocks noGrp="1"/>
          </p:cNvSpPr>
          <p:nvPr>
            <p:ph idx="1"/>
          </p:nvPr>
        </p:nvSpPr>
        <p:spPr>
          <a:xfrm>
            <a:off x="914400" y="2057400"/>
            <a:ext cx="7772400" cy="4298160"/>
          </a:xfrm>
        </p:spPr>
        <p:txBody>
          <a:bodyPr/>
          <a:lstStyle/>
          <a:p>
            <a:pPr marL="461963" indent="-461963">
              <a:spcBef>
                <a:spcPts val="0"/>
              </a:spcBef>
              <a:spcAft>
                <a:spcPts val="1200"/>
              </a:spcAft>
            </a:pPr>
            <a:r>
              <a:rPr lang="en-US" sz="2800" b="1" dirty="0" smtClean="0"/>
              <a:t>1 Sam. 2:6:</a:t>
            </a:r>
            <a:r>
              <a:rPr lang="en-US" sz="2800" dirty="0" smtClean="0"/>
              <a:t> “The Lord kills and makes alive; He brings down to </a:t>
            </a:r>
            <a:r>
              <a:rPr lang="en-US" sz="2800" b="1" dirty="0" smtClean="0">
                <a:solidFill>
                  <a:srgbClr val="FFFF00"/>
                </a:solidFill>
              </a:rPr>
              <a:t>Sheol</a:t>
            </a:r>
            <a:r>
              <a:rPr lang="en-US" sz="2800" dirty="0" smtClean="0"/>
              <a:t> and raises up.</a:t>
            </a:r>
          </a:p>
          <a:p>
            <a:pPr marL="461963" indent="-461963">
              <a:spcBef>
                <a:spcPts val="0"/>
              </a:spcBef>
              <a:spcAft>
                <a:spcPts val="1200"/>
              </a:spcAft>
            </a:pPr>
            <a:r>
              <a:rPr lang="en-US" sz="2800" b="1" dirty="0" smtClean="0"/>
              <a:t>Psa. 89:48: </a:t>
            </a:r>
            <a:r>
              <a:rPr lang="en-US" sz="2800" dirty="0" smtClean="0"/>
              <a:t>What man can live and not see death? Can he deliver his soul from the power of </a:t>
            </a:r>
            <a:r>
              <a:rPr lang="en-US" sz="2800" b="1" dirty="0" smtClean="0">
                <a:solidFill>
                  <a:srgbClr val="FFFF00"/>
                </a:solidFill>
              </a:rPr>
              <a:t>Sheol</a:t>
            </a:r>
            <a:r>
              <a:rPr lang="en-US" sz="2800" dirty="0" smtClean="0"/>
              <a:t>? Selah.</a:t>
            </a:r>
          </a:p>
          <a:p>
            <a:pPr marL="461963" indent="-461963">
              <a:spcBef>
                <a:spcPts val="0"/>
              </a:spcBef>
              <a:spcAft>
                <a:spcPts val="1200"/>
              </a:spcAft>
            </a:pPr>
            <a:r>
              <a:rPr lang="en-US" sz="2800" b="1" dirty="0" smtClean="0"/>
              <a:t>Pr 9:18: </a:t>
            </a:r>
            <a:r>
              <a:rPr lang="en-US" sz="2800" baseline="30000" dirty="0" smtClean="0"/>
              <a:t>18</a:t>
            </a:r>
            <a:r>
              <a:rPr lang="en-US" sz="2800" dirty="0" smtClean="0"/>
              <a:t>But he does not know that the dead are there, </a:t>
            </a:r>
            <a:r>
              <a:rPr lang="en-US" sz="2800" i="1" dirty="0" smtClean="0"/>
              <a:t>That her guests are in the depths of </a:t>
            </a:r>
            <a:r>
              <a:rPr lang="en-US" sz="2800" b="1" i="1" dirty="0" smtClean="0">
                <a:solidFill>
                  <a:srgbClr val="FFFF00"/>
                </a:solidFill>
              </a:rPr>
              <a:t>Sheol</a:t>
            </a:r>
            <a:r>
              <a:rPr lang="en-US" sz="2800" i="1" dirty="0" smtClean="0"/>
              <a:t>.</a:t>
            </a:r>
          </a:p>
          <a:p>
            <a:pPr marL="461963" indent="-461963"/>
            <a:endParaRPr lang="en-US" sz="2800" dirty="0" smtClean="0"/>
          </a:p>
          <a:p>
            <a:pPr marL="461963" indent="-461963"/>
            <a:endParaRPr lang="en-US" sz="2500" dirty="0" smtClean="0"/>
          </a:p>
        </p:txBody>
      </p:sp>
      <p:sp>
        <p:nvSpPr>
          <p:cNvPr id="3" name="Slide Number Placeholder 2"/>
          <p:cNvSpPr>
            <a:spLocks noGrp="1"/>
          </p:cNvSpPr>
          <p:nvPr>
            <p:ph type="sldNum" sz="quarter" idx="12"/>
          </p:nvPr>
        </p:nvSpPr>
        <p:spPr/>
        <p:txBody>
          <a:bodyPr/>
          <a:lstStyle/>
          <a:p>
            <a:fld id="{F091FDC8-A512-41E8-85B0-92A1660767CD}" type="slidenum">
              <a:rPr lang="en-US" smtClean="0"/>
              <a:pPr/>
              <a:t>40</a:t>
            </a:fld>
            <a:endParaRPr lang="en-US" dirty="0"/>
          </a:p>
        </p:txBody>
      </p:sp>
    </p:spTree>
  </p:cSld>
  <p:clrMapOvr>
    <a:masterClrMapping/>
  </p:clrMapOvr>
  <p:transition spd="slow">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l"/>
            <a:r>
              <a:rPr lang="en-US" sz="3000" dirty="0" smtClean="0">
                <a:latin typeface="+mn-lt"/>
              </a:rPr>
              <a:t>The Dead Go To</a:t>
            </a:r>
            <a:r>
              <a:rPr lang="en-US" dirty="0" smtClean="0">
                <a:latin typeface="Arial Black" pitchFamily="34" charset="0"/>
              </a:rPr>
              <a:t/>
            </a:r>
            <a:br>
              <a:rPr lang="en-US" dirty="0" smtClean="0">
                <a:latin typeface="Arial Black" pitchFamily="34" charset="0"/>
              </a:rPr>
            </a:br>
            <a:r>
              <a:rPr lang="en-US" sz="4900" b="0" dirty="0" smtClean="0">
                <a:latin typeface="Arial Black" pitchFamily="34" charset="0"/>
              </a:rPr>
              <a:t>Sheol or Hades</a:t>
            </a:r>
            <a:endParaRPr lang="en-US" sz="4900" b="0" dirty="0">
              <a:latin typeface="Arial Black" pitchFamily="34" charset="0"/>
            </a:endParaRPr>
          </a:p>
        </p:txBody>
      </p:sp>
      <p:sp>
        <p:nvSpPr>
          <p:cNvPr id="5" name="Content Placeholder 4"/>
          <p:cNvSpPr>
            <a:spLocks noGrp="1"/>
          </p:cNvSpPr>
          <p:nvPr>
            <p:ph idx="1"/>
          </p:nvPr>
        </p:nvSpPr>
        <p:spPr>
          <a:xfrm>
            <a:off x="914400" y="1981200"/>
            <a:ext cx="7772400" cy="4374360"/>
          </a:xfrm>
        </p:spPr>
        <p:txBody>
          <a:bodyPr/>
          <a:lstStyle/>
          <a:p>
            <a:r>
              <a:rPr lang="en-US" sz="2800" b="1" dirty="0" smtClean="0"/>
              <a:t>Isa. 14:9:</a:t>
            </a:r>
            <a:r>
              <a:rPr lang="en-US" sz="2800" dirty="0" smtClean="0"/>
              <a:t> “</a:t>
            </a:r>
            <a:r>
              <a:rPr lang="en-US" sz="2800" b="1" dirty="0" smtClean="0">
                <a:solidFill>
                  <a:srgbClr val="FFFF00"/>
                </a:solidFill>
              </a:rPr>
              <a:t>Sheol</a:t>
            </a:r>
            <a:r>
              <a:rPr lang="en-US" sz="2800" dirty="0" smtClean="0"/>
              <a:t> from beneath is excited over you to meet you when you come; It arouses for you the spirits of the dead, all the leaders of the earth; It raises all the kings of the nations from their thrones.</a:t>
            </a:r>
          </a:p>
          <a:p>
            <a:pPr marL="461963" indent="-461963"/>
            <a:r>
              <a:rPr lang="en-US" sz="2800" b="1" dirty="0" smtClean="0"/>
              <a:t>Lk. 16:23: </a:t>
            </a:r>
            <a:r>
              <a:rPr lang="en-US" sz="2800" baseline="30000" dirty="0" smtClean="0"/>
              <a:t>23</a:t>
            </a:r>
            <a:r>
              <a:rPr lang="en-US" sz="2800" dirty="0" smtClean="0"/>
              <a:t>“In </a:t>
            </a:r>
            <a:r>
              <a:rPr lang="en-US" sz="2800" b="1" dirty="0" smtClean="0">
                <a:solidFill>
                  <a:srgbClr val="FFFF00"/>
                </a:solidFill>
              </a:rPr>
              <a:t>Hades</a:t>
            </a:r>
            <a:r>
              <a:rPr lang="en-US" sz="2800" dirty="0" smtClean="0"/>
              <a:t> he lifted up his eyes, being in torment, and saw Abraham far away and Lazarus in his bosom.</a:t>
            </a:r>
          </a:p>
          <a:p>
            <a:pPr marL="461963" indent="-461963"/>
            <a:endParaRPr lang="en-US" sz="2500" dirty="0" smtClean="0"/>
          </a:p>
        </p:txBody>
      </p:sp>
      <p:sp>
        <p:nvSpPr>
          <p:cNvPr id="3" name="Slide Number Placeholder 2"/>
          <p:cNvSpPr>
            <a:spLocks noGrp="1"/>
          </p:cNvSpPr>
          <p:nvPr>
            <p:ph type="sldNum" sz="quarter" idx="12"/>
          </p:nvPr>
        </p:nvSpPr>
        <p:spPr/>
        <p:txBody>
          <a:bodyPr/>
          <a:lstStyle/>
          <a:p>
            <a:fld id="{F091FDC8-A512-41E8-85B0-92A1660767CD}" type="slidenum">
              <a:rPr lang="en-US" smtClean="0"/>
              <a:pPr/>
              <a:t>41</a:t>
            </a:fld>
            <a:endParaRPr lang="en-US" dirty="0"/>
          </a:p>
        </p:txBody>
      </p:sp>
    </p:spTree>
  </p:cSld>
  <p:clrMapOvr>
    <a:masterClrMapping/>
  </p:clrMapOvr>
  <p:transition spd="slow">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300" b="0" dirty="0" smtClean="0">
                <a:latin typeface="+mn-lt"/>
              </a:rPr>
              <a:t>The Ungodly Are</a:t>
            </a:r>
            <a:r>
              <a:rPr lang="en-US" dirty="0" smtClean="0"/>
              <a:t/>
            </a:r>
            <a:br>
              <a:rPr lang="en-US" dirty="0" smtClean="0"/>
            </a:br>
            <a:r>
              <a:rPr lang="en-US" sz="4400" b="0" dirty="0" smtClean="0">
                <a:latin typeface="Arial Black" pitchFamily="34" charset="0"/>
              </a:rPr>
              <a:t>Reserved For Punishment</a:t>
            </a:r>
            <a:endParaRPr lang="en-US" sz="4400" b="0" dirty="0">
              <a:latin typeface="Arial Black" pitchFamily="34" charset="0"/>
            </a:endParaRPr>
          </a:p>
        </p:txBody>
      </p:sp>
      <p:sp>
        <p:nvSpPr>
          <p:cNvPr id="3" name="Content Placeholder 2"/>
          <p:cNvSpPr>
            <a:spLocks noGrp="1"/>
          </p:cNvSpPr>
          <p:nvPr>
            <p:ph idx="1"/>
          </p:nvPr>
        </p:nvSpPr>
        <p:spPr>
          <a:xfrm>
            <a:off x="914400" y="2133600"/>
            <a:ext cx="7772400" cy="4221960"/>
          </a:xfrm>
        </p:spPr>
        <p:txBody>
          <a:bodyPr/>
          <a:lstStyle/>
          <a:p>
            <a:pPr marL="463550" indent="-463550">
              <a:spcBef>
                <a:spcPts val="0"/>
              </a:spcBef>
              <a:spcAft>
                <a:spcPts val="1200"/>
              </a:spcAft>
            </a:pPr>
            <a:r>
              <a:rPr lang="en-US" sz="2800" b="1" dirty="0" smtClean="0"/>
              <a:t>2 Pet. 2:9:</a:t>
            </a:r>
            <a:r>
              <a:rPr lang="en-US" sz="2800" dirty="0" smtClean="0"/>
              <a:t> then the Lord knows how to deliver the godly out of temptations and to </a:t>
            </a:r>
            <a:r>
              <a:rPr lang="en-US" sz="2800" b="1" dirty="0" smtClean="0">
                <a:solidFill>
                  <a:srgbClr val="FFFF00"/>
                </a:solidFill>
              </a:rPr>
              <a:t>reserve the unjust under punishment </a:t>
            </a:r>
            <a:r>
              <a:rPr lang="en-US" sz="2800" dirty="0" smtClean="0"/>
              <a:t>for the day of judgment,</a:t>
            </a:r>
          </a:p>
          <a:p>
            <a:pPr marL="863600" lvl="1" indent="-463550">
              <a:spcBef>
                <a:spcPts val="0"/>
              </a:spcBef>
              <a:spcAft>
                <a:spcPts val="1200"/>
              </a:spcAft>
            </a:pPr>
            <a:r>
              <a:rPr lang="en-US" dirty="0" smtClean="0"/>
              <a:t>The king of Babylon  (Isa. 14:15ff)</a:t>
            </a:r>
          </a:p>
          <a:p>
            <a:pPr marL="863600" lvl="1" indent="-463550">
              <a:spcBef>
                <a:spcPts val="0"/>
              </a:spcBef>
              <a:spcAft>
                <a:spcPts val="1200"/>
              </a:spcAft>
            </a:pPr>
            <a:r>
              <a:rPr lang="en-US" dirty="0" smtClean="0"/>
              <a:t>The rich man  (Lk. 16:22-23)</a:t>
            </a:r>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42</a:t>
            </a:fld>
            <a:endParaRPr lang="en-US" dirty="0"/>
          </a:p>
        </p:txBody>
      </p:sp>
    </p:spTree>
  </p:cSld>
  <p:clrMapOvr>
    <a:masterClrMapping/>
  </p:clrMapOvr>
  <p:transition spd="slow">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512064"/>
            <a:ext cx="8229600" cy="1164336"/>
          </a:xfrm>
        </p:spPr>
        <p:txBody>
          <a:bodyPr>
            <a:normAutofit fontScale="90000"/>
          </a:bodyPr>
          <a:lstStyle/>
          <a:p>
            <a:r>
              <a:rPr lang="en-US" sz="4900" b="0" dirty="0" smtClean="0"/>
              <a:t>Conscience </a:t>
            </a:r>
            <a:r>
              <a:rPr lang="en-US" sz="4900" b="0" dirty="0"/>
              <a:t>Existence</a:t>
            </a:r>
            <a:br>
              <a:rPr lang="en-US" sz="4900" b="0" dirty="0"/>
            </a:br>
            <a:r>
              <a:rPr lang="en-US" sz="3300" b="0" dirty="0">
                <a:latin typeface="+mn-lt"/>
              </a:rPr>
              <a:t>(Lk. 16:19-31)</a:t>
            </a:r>
          </a:p>
        </p:txBody>
      </p:sp>
      <p:sp>
        <p:nvSpPr>
          <p:cNvPr id="25603" name="Rectangle 3"/>
          <p:cNvSpPr>
            <a:spLocks noGrp="1" noChangeArrowheads="1"/>
          </p:cNvSpPr>
          <p:nvPr>
            <p:ph sz="half" idx="1"/>
          </p:nvPr>
        </p:nvSpPr>
        <p:spPr>
          <a:xfrm>
            <a:off x="457200" y="1935163"/>
            <a:ext cx="4033838" cy="4195762"/>
          </a:xfrm>
        </p:spPr>
        <p:txBody>
          <a:bodyPr/>
          <a:lstStyle/>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Feeling</a:t>
            </a:r>
            <a:r>
              <a:rPr lang="en-US" sz="2000" dirty="0"/>
              <a:t>  (</a:t>
            </a:r>
            <a:r>
              <a:rPr lang="en-US" sz="2000" dirty="0" smtClean="0"/>
              <a:t>vv. 23-25, 28)</a:t>
            </a:r>
            <a:endParaRPr lang="en-US" sz="2000" dirty="0"/>
          </a:p>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Sight</a:t>
            </a:r>
            <a:r>
              <a:rPr lang="en-US" sz="2000" dirty="0"/>
              <a:t>  (</a:t>
            </a:r>
            <a:r>
              <a:rPr lang="en-US" sz="2000" dirty="0" smtClean="0"/>
              <a:t>v. </a:t>
            </a:r>
            <a:r>
              <a:rPr lang="en-US" sz="2000" dirty="0"/>
              <a:t>23)</a:t>
            </a:r>
          </a:p>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Speech</a:t>
            </a:r>
            <a:r>
              <a:rPr lang="en-US" sz="2000" dirty="0"/>
              <a:t>  (</a:t>
            </a:r>
            <a:r>
              <a:rPr lang="en-US" sz="2000" dirty="0" smtClean="0"/>
              <a:t>v. </a:t>
            </a:r>
            <a:r>
              <a:rPr lang="en-US" sz="2000" dirty="0"/>
              <a:t>24)</a:t>
            </a:r>
          </a:p>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Movement</a:t>
            </a:r>
            <a:r>
              <a:rPr lang="en-US" sz="2000" dirty="0"/>
              <a:t>  (</a:t>
            </a:r>
            <a:r>
              <a:rPr lang="en-US" sz="2000" dirty="0" smtClean="0"/>
              <a:t>v. </a:t>
            </a:r>
            <a:r>
              <a:rPr lang="en-US" sz="2000" dirty="0"/>
              <a:t>24</a:t>
            </a:r>
            <a:r>
              <a:rPr lang="en-US" sz="2000" dirty="0" smtClean="0"/>
              <a:t>)</a:t>
            </a:r>
          </a:p>
          <a:p>
            <a:pPr marL="457200" indent="-457200">
              <a:spcBef>
                <a:spcPct val="0"/>
              </a:spcBef>
              <a:spcAft>
                <a:spcPct val="100000"/>
              </a:spcAft>
              <a:buClr>
                <a:schemeClr val="tx1"/>
              </a:buClr>
              <a:buSzPct val="100000"/>
              <a:buFont typeface="Arial" pitchFamily="34" charset="0"/>
              <a:buChar char="•"/>
            </a:pPr>
            <a:r>
              <a:rPr lang="en-US" b="1" dirty="0" smtClean="0">
                <a:solidFill>
                  <a:srgbClr val="FFFF00"/>
                </a:solidFill>
              </a:rPr>
              <a:t>Taste</a:t>
            </a:r>
            <a:r>
              <a:rPr lang="en-US" sz="2000" dirty="0" smtClean="0"/>
              <a:t>  (v. 24)</a:t>
            </a:r>
          </a:p>
        </p:txBody>
      </p:sp>
      <p:sp>
        <p:nvSpPr>
          <p:cNvPr id="25604" name="Rectangle 4"/>
          <p:cNvSpPr>
            <a:spLocks noGrp="1" noChangeArrowheads="1"/>
          </p:cNvSpPr>
          <p:nvPr>
            <p:ph sz="half" idx="2"/>
          </p:nvPr>
        </p:nvSpPr>
        <p:spPr>
          <a:xfrm>
            <a:off x="4652963" y="1935163"/>
            <a:ext cx="4033837" cy="4195762"/>
          </a:xfrm>
        </p:spPr>
        <p:txBody>
          <a:bodyPr/>
          <a:lstStyle/>
          <a:p>
            <a:pPr marL="457200" indent="-457200">
              <a:spcBef>
                <a:spcPct val="0"/>
              </a:spcBef>
              <a:spcAft>
                <a:spcPct val="100000"/>
              </a:spcAft>
              <a:buClr>
                <a:schemeClr val="tx1"/>
              </a:buClr>
              <a:buSzPct val="100000"/>
              <a:buFont typeface="Arial" pitchFamily="34" charset="0"/>
              <a:buChar char="•"/>
            </a:pPr>
            <a:r>
              <a:rPr lang="en-US" b="1" dirty="0" smtClean="0">
                <a:solidFill>
                  <a:srgbClr val="FFFF00"/>
                </a:solidFill>
              </a:rPr>
              <a:t>Memory</a:t>
            </a:r>
            <a:r>
              <a:rPr lang="en-US" sz="2000" dirty="0" smtClean="0"/>
              <a:t>  </a:t>
            </a:r>
            <a:r>
              <a:rPr lang="en-US" sz="2000" dirty="0"/>
              <a:t>(</a:t>
            </a:r>
            <a:r>
              <a:rPr lang="en-US" sz="2000" dirty="0" smtClean="0"/>
              <a:t>v. </a:t>
            </a:r>
            <a:r>
              <a:rPr lang="en-US" sz="2000" dirty="0"/>
              <a:t>25)</a:t>
            </a:r>
          </a:p>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Desire</a:t>
            </a:r>
            <a:r>
              <a:rPr lang="en-US" sz="2000" dirty="0"/>
              <a:t>  (</a:t>
            </a:r>
            <a:r>
              <a:rPr lang="en-US" sz="2000" dirty="0" smtClean="0"/>
              <a:t>v. </a:t>
            </a:r>
            <a:r>
              <a:rPr lang="en-US" sz="2000" dirty="0"/>
              <a:t>26)</a:t>
            </a:r>
          </a:p>
          <a:p>
            <a:pPr marL="457200" indent="-457200">
              <a:spcBef>
                <a:spcPct val="0"/>
              </a:spcBef>
              <a:spcAft>
                <a:spcPct val="100000"/>
              </a:spcAft>
              <a:buClr>
                <a:schemeClr val="tx1"/>
              </a:buClr>
              <a:buSzPct val="100000"/>
              <a:buFont typeface="Arial" pitchFamily="34" charset="0"/>
              <a:buChar char="•"/>
            </a:pPr>
            <a:r>
              <a:rPr lang="en-US" b="1" dirty="0">
                <a:solidFill>
                  <a:srgbClr val="FFFF00"/>
                </a:solidFill>
              </a:rPr>
              <a:t>Concern</a:t>
            </a:r>
            <a:r>
              <a:rPr lang="en-US" sz="2000" dirty="0"/>
              <a:t>  (</a:t>
            </a:r>
            <a:r>
              <a:rPr lang="en-US" sz="2000" dirty="0" smtClean="0"/>
              <a:t>vv. </a:t>
            </a:r>
            <a:r>
              <a:rPr lang="en-US" sz="2000" dirty="0"/>
              <a:t>27-28</a:t>
            </a:r>
            <a:r>
              <a:rPr lang="en-US" sz="2000" dirty="0" smtClean="0"/>
              <a:t>)</a:t>
            </a:r>
          </a:p>
          <a:p>
            <a:pPr marL="457200" indent="-457200">
              <a:spcBef>
                <a:spcPct val="0"/>
              </a:spcBef>
              <a:spcAft>
                <a:spcPct val="100000"/>
              </a:spcAft>
              <a:buClr>
                <a:schemeClr val="tx1"/>
              </a:buClr>
              <a:buSzPct val="100000"/>
              <a:buFont typeface="Arial" pitchFamily="34" charset="0"/>
              <a:buChar char="•"/>
            </a:pPr>
            <a:r>
              <a:rPr lang="en-US" b="1" dirty="0" smtClean="0">
                <a:solidFill>
                  <a:srgbClr val="FFFF00"/>
                </a:solidFill>
              </a:rPr>
              <a:t>Reasoning</a:t>
            </a:r>
            <a:r>
              <a:rPr lang="en-US" sz="2000" dirty="0" smtClean="0"/>
              <a:t>  (vv. 29-31)</a:t>
            </a:r>
            <a:endParaRPr lang="en-US" sz="2000" dirty="0"/>
          </a:p>
        </p:txBody>
      </p:sp>
      <p:sp>
        <p:nvSpPr>
          <p:cNvPr id="7" name="Slide Number Placeholder 6"/>
          <p:cNvSpPr>
            <a:spLocks noGrp="1"/>
          </p:cNvSpPr>
          <p:nvPr>
            <p:ph type="sldNum" sz="quarter" idx="12"/>
          </p:nvPr>
        </p:nvSpPr>
        <p:spPr/>
        <p:txBody>
          <a:bodyPr/>
          <a:lstStyle/>
          <a:p>
            <a:fld id="{C7CF9E95-2C0B-4E73-88A0-DBBB8A5F54D2}" type="slidenum">
              <a:rPr lang="en-US"/>
              <a:pPr/>
              <a:t>43</a:t>
            </a:fld>
            <a:endParaRPr lang="en-US" dirty="0"/>
          </a:p>
        </p:txBody>
      </p:sp>
    </p:spTree>
  </p:cSld>
  <p:clrMapOvr>
    <a:masterClrMapping/>
  </p:clrMapOvr>
  <p:transition spd="slow">
    <p:rand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381000"/>
            <a:ext cx="7772400" cy="1219200"/>
          </a:xfrm>
        </p:spPr>
        <p:txBody>
          <a:bodyPr>
            <a:normAutofit fontScale="90000"/>
          </a:bodyPr>
          <a:lstStyle/>
          <a:p>
            <a:pPr algn="l"/>
            <a:r>
              <a:rPr lang="en-US" sz="3300" b="0" dirty="0" smtClean="0">
                <a:latin typeface="+mn-lt"/>
              </a:rPr>
              <a:t>Christ Went To</a:t>
            </a:r>
            <a:r>
              <a:rPr lang="en-US" sz="3000" dirty="0" smtClean="0">
                <a:latin typeface="+mn-lt"/>
              </a:rPr>
              <a:t/>
            </a:r>
            <a:br>
              <a:rPr lang="en-US" sz="3000" dirty="0" smtClean="0">
                <a:latin typeface="+mn-lt"/>
              </a:rPr>
            </a:br>
            <a:r>
              <a:rPr lang="en-US" sz="4900" b="0" dirty="0" smtClean="0">
                <a:latin typeface="Arial Black" pitchFamily="34" charset="0"/>
              </a:rPr>
              <a:t>Sheol or Hades</a:t>
            </a:r>
            <a:endParaRPr lang="en-US" sz="4900" b="0" dirty="0">
              <a:latin typeface="Arial Black" pitchFamily="34" charset="0"/>
            </a:endParaRPr>
          </a:p>
        </p:txBody>
      </p:sp>
      <p:sp>
        <p:nvSpPr>
          <p:cNvPr id="5" name="Content Placeholder 4"/>
          <p:cNvSpPr>
            <a:spLocks noGrp="1"/>
          </p:cNvSpPr>
          <p:nvPr>
            <p:ph idx="1"/>
          </p:nvPr>
        </p:nvSpPr>
        <p:spPr>
          <a:xfrm>
            <a:off x="914400" y="1828800"/>
            <a:ext cx="7772400" cy="4526760"/>
          </a:xfrm>
        </p:spPr>
        <p:txBody>
          <a:bodyPr/>
          <a:lstStyle/>
          <a:p>
            <a:pPr marL="461963" indent="-461963">
              <a:spcBef>
                <a:spcPts val="0"/>
              </a:spcBef>
              <a:spcAft>
                <a:spcPts val="1200"/>
              </a:spcAft>
            </a:pPr>
            <a:r>
              <a:rPr lang="en-US" sz="2600" b="1" dirty="0" smtClean="0"/>
              <a:t>Psa. 16:10:</a:t>
            </a:r>
            <a:r>
              <a:rPr lang="en-US" sz="2600" dirty="0" smtClean="0"/>
              <a:t> For You will not abandon my soul to </a:t>
            </a:r>
            <a:r>
              <a:rPr lang="en-US" sz="2600" b="1" dirty="0" smtClean="0">
                <a:solidFill>
                  <a:srgbClr val="FFFF00"/>
                </a:solidFill>
              </a:rPr>
              <a:t>Sheol</a:t>
            </a:r>
            <a:r>
              <a:rPr lang="en-US" sz="2600" dirty="0" smtClean="0"/>
              <a:t>; Nor will You allow Your Holy One to undergo decay.</a:t>
            </a:r>
          </a:p>
          <a:p>
            <a:pPr marL="461963" indent="-461963">
              <a:spcBef>
                <a:spcPts val="0"/>
              </a:spcBef>
              <a:spcAft>
                <a:spcPts val="1200"/>
              </a:spcAft>
            </a:pPr>
            <a:r>
              <a:rPr lang="en-US" sz="2600" b="1" dirty="0" smtClean="0"/>
              <a:t>Acts 2:27:</a:t>
            </a:r>
            <a:r>
              <a:rPr lang="en-US" sz="2600" dirty="0" smtClean="0"/>
              <a:t> </a:t>
            </a:r>
            <a:r>
              <a:rPr lang="en-US" sz="2600" i="1" dirty="0" smtClean="0"/>
              <a:t>For You will not leave my soul in </a:t>
            </a:r>
            <a:r>
              <a:rPr lang="en-US" sz="2600" b="1" i="1" dirty="0" smtClean="0">
                <a:solidFill>
                  <a:srgbClr val="FFFF00"/>
                </a:solidFill>
              </a:rPr>
              <a:t>Hades</a:t>
            </a:r>
            <a:r>
              <a:rPr lang="en-US" sz="2600" i="1" dirty="0" smtClean="0"/>
              <a:t>, Nor will You allow Your Holy One to see corruption.</a:t>
            </a:r>
          </a:p>
          <a:p>
            <a:pPr marL="461963" indent="-461963">
              <a:spcBef>
                <a:spcPts val="0"/>
              </a:spcBef>
              <a:spcAft>
                <a:spcPts val="1200"/>
              </a:spcAft>
            </a:pPr>
            <a:r>
              <a:rPr lang="en-US" sz="2600" b="1" dirty="0" smtClean="0"/>
              <a:t>Acts 2:31:</a:t>
            </a:r>
            <a:r>
              <a:rPr lang="en-US" sz="2600" dirty="0" smtClean="0"/>
              <a:t> he, foreseeing this, spoke concerning the resurrection of the Christ, that His soul was not left in </a:t>
            </a:r>
            <a:r>
              <a:rPr lang="en-US" sz="2600" b="1" dirty="0" smtClean="0">
                <a:solidFill>
                  <a:srgbClr val="FFFF00"/>
                </a:solidFill>
              </a:rPr>
              <a:t>Hades</a:t>
            </a:r>
            <a:r>
              <a:rPr lang="en-US" sz="2600" dirty="0" smtClean="0"/>
              <a:t>, nor did His flesh see corruption.</a:t>
            </a:r>
          </a:p>
          <a:p>
            <a:pPr marL="461963" indent="-461963"/>
            <a:endParaRPr lang="en-US" sz="2500" dirty="0" smtClean="0"/>
          </a:p>
        </p:txBody>
      </p:sp>
      <p:sp>
        <p:nvSpPr>
          <p:cNvPr id="3" name="Slide Number Placeholder 2"/>
          <p:cNvSpPr>
            <a:spLocks noGrp="1"/>
          </p:cNvSpPr>
          <p:nvPr>
            <p:ph type="sldNum" sz="quarter" idx="12"/>
          </p:nvPr>
        </p:nvSpPr>
        <p:spPr/>
        <p:txBody>
          <a:bodyPr/>
          <a:lstStyle/>
          <a:p>
            <a:fld id="{F091FDC8-A512-41E8-85B0-92A1660767CD}" type="slidenum">
              <a:rPr lang="en-US" smtClean="0"/>
              <a:pPr/>
              <a:t>44</a:t>
            </a:fld>
            <a:endParaRPr lang="en-US" dirty="0"/>
          </a:p>
        </p:txBody>
      </p:sp>
    </p:spTree>
  </p:cSld>
  <p:clrMapOvr>
    <a:masterClrMapping/>
  </p:clrMapOvr>
  <p:transition spd="slow">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lstStyle/>
          <a:p>
            <a:r>
              <a:rPr lang="en-US" sz="4400" b="0" dirty="0" smtClean="0">
                <a:latin typeface="Arial Black" pitchFamily="34" charset="0"/>
              </a:rPr>
              <a:t>Gospel Preached</a:t>
            </a:r>
            <a:br>
              <a:rPr lang="en-US" sz="4400" b="0" dirty="0" smtClean="0">
                <a:latin typeface="Arial Black" pitchFamily="34" charset="0"/>
              </a:rPr>
            </a:br>
            <a:r>
              <a:rPr lang="en-US" sz="4400" b="0" dirty="0" smtClean="0">
                <a:latin typeface="Arial Black" pitchFamily="34" charset="0"/>
              </a:rPr>
              <a:t> To The Dead</a:t>
            </a:r>
            <a:endParaRPr lang="en-US" sz="4400" b="0" dirty="0">
              <a:latin typeface="Arial Black" pitchFamily="34" charset="0"/>
            </a:endParaRPr>
          </a:p>
        </p:txBody>
      </p:sp>
      <p:sp>
        <p:nvSpPr>
          <p:cNvPr id="3" name="Content Placeholder 2"/>
          <p:cNvSpPr>
            <a:spLocks noGrp="1"/>
          </p:cNvSpPr>
          <p:nvPr>
            <p:ph idx="1"/>
          </p:nvPr>
        </p:nvSpPr>
        <p:spPr>
          <a:xfrm>
            <a:off x="457200" y="2590800"/>
            <a:ext cx="8229600" cy="3540125"/>
          </a:xfrm>
        </p:spPr>
        <p:txBody>
          <a:bodyPr/>
          <a:lstStyle/>
          <a:p>
            <a:pPr marL="0" indent="463550">
              <a:buNone/>
            </a:pPr>
            <a:r>
              <a:rPr lang="en-US" b="1" dirty="0" smtClean="0"/>
              <a:t>1 Pet. 4:6: </a:t>
            </a:r>
            <a:r>
              <a:rPr lang="en-US" dirty="0" smtClean="0"/>
              <a:t>For this reason </a:t>
            </a:r>
            <a:r>
              <a:rPr lang="en-US" b="1" dirty="0" smtClean="0">
                <a:solidFill>
                  <a:srgbClr val="FFFF00"/>
                </a:solidFill>
              </a:rPr>
              <a:t>the gospel was preached also to those who are dead</a:t>
            </a:r>
            <a:r>
              <a:rPr lang="en-US" dirty="0" smtClean="0"/>
              <a:t>, that they might be judged according to men in the flesh, but live according to God in the spirit.</a:t>
            </a:r>
          </a:p>
          <a:p>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45</a:t>
            </a:fld>
            <a:endParaRPr lang="en-US" dirty="0"/>
          </a:p>
        </p:txBody>
      </p:sp>
    </p:spTree>
  </p:cSld>
  <p:clrMapOvr>
    <a:masterClrMapping/>
  </p:clrMapOvr>
  <p:transition spd="slow">
    <p:rand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2999"/>
          </a:xfrm>
        </p:spPr>
        <p:txBody>
          <a:bodyPr/>
          <a:lstStyle/>
          <a:p>
            <a:r>
              <a:rPr lang="en-US" sz="4400" b="0" dirty="0" smtClean="0">
                <a:latin typeface="Arial Black" pitchFamily="34" charset="0"/>
              </a:rPr>
              <a:t>The Syriac Peshito</a:t>
            </a:r>
            <a:endParaRPr lang="en-US" sz="4400" b="0" dirty="0">
              <a:latin typeface="Arial Black" pitchFamily="34" charset="0"/>
            </a:endParaRPr>
          </a:p>
        </p:txBody>
      </p:sp>
      <p:sp>
        <p:nvSpPr>
          <p:cNvPr id="3" name="Content Placeholder 2"/>
          <p:cNvSpPr>
            <a:spLocks noGrp="1"/>
          </p:cNvSpPr>
          <p:nvPr>
            <p:ph idx="1"/>
          </p:nvPr>
        </p:nvSpPr>
        <p:spPr>
          <a:xfrm>
            <a:off x="457200" y="2057400"/>
            <a:ext cx="8229600" cy="4073525"/>
          </a:xfrm>
        </p:spPr>
        <p:txBody>
          <a:bodyPr/>
          <a:lstStyle/>
          <a:p>
            <a:pPr marL="0" indent="463550">
              <a:buNone/>
            </a:pPr>
            <a:r>
              <a:rPr lang="en-US" b="1" dirty="0" smtClean="0"/>
              <a:t>1 Peter 3:19:  </a:t>
            </a:r>
            <a:r>
              <a:rPr lang="en-US" dirty="0" smtClean="0"/>
              <a:t>“And He preached (there) to the souls who were </a:t>
            </a:r>
            <a:r>
              <a:rPr lang="en-US" b="1" dirty="0" smtClean="0">
                <a:solidFill>
                  <a:srgbClr val="FFFF00"/>
                </a:solidFill>
              </a:rPr>
              <a:t>shut up in Sheol</a:t>
            </a:r>
            <a:r>
              <a:rPr lang="en-US" dirty="0" smtClean="0"/>
              <a:t>, those who had before been disobedient in the days of Noah.”  </a:t>
            </a:r>
            <a:r>
              <a:rPr lang="en-US" sz="2000" dirty="0" smtClean="0"/>
              <a:t>(Quoted in Reicke, </a:t>
            </a:r>
            <a:r>
              <a:rPr lang="en-US" sz="2000" i="1" dirty="0" smtClean="0"/>
              <a:t>The Disobedient Spirits and Christian Baptism, </a:t>
            </a:r>
            <a:r>
              <a:rPr lang="en-US" sz="2000" dirty="0" smtClean="0"/>
              <a:t>34)</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46</a:t>
            </a:fld>
            <a:endParaRPr lang="en-US" dirty="0"/>
          </a:p>
        </p:txBody>
      </p:sp>
    </p:spTree>
  </p:cSld>
  <p:clrMapOvr>
    <a:masterClrMapping/>
  </p:clrMapOvr>
  <p:transition spd="slow">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19199"/>
          </a:xfrm>
        </p:spPr>
        <p:txBody>
          <a:bodyPr/>
          <a:lstStyle/>
          <a:p>
            <a:r>
              <a:rPr lang="en-US" sz="4400" b="0" dirty="0" smtClean="0">
                <a:latin typeface="Arial Black" pitchFamily="34" charset="0"/>
              </a:rPr>
              <a:t>The “Church Fathers”</a:t>
            </a:r>
            <a:endParaRPr lang="en-US" sz="4400" b="0" dirty="0">
              <a:latin typeface="Arial Black" pitchFamily="34" charset="0"/>
            </a:endParaRPr>
          </a:p>
        </p:txBody>
      </p:sp>
      <p:sp>
        <p:nvSpPr>
          <p:cNvPr id="3" name="Content Placeholder 2"/>
          <p:cNvSpPr>
            <a:spLocks noGrp="1"/>
          </p:cNvSpPr>
          <p:nvPr>
            <p:ph idx="1"/>
          </p:nvPr>
        </p:nvSpPr>
        <p:spPr>
          <a:xfrm>
            <a:off x="457200" y="2057400"/>
            <a:ext cx="8229600" cy="4073525"/>
          </a:xfrm>
        </p:spPr>
        <p:txBody>
          <a:bodyPr/>
          <a:lstStyle/>
          <a:p>
            <a:pPr marL="0" indent="463550">
              <a:buNone/>
            </a:pPr>
            <a:r>
              <a:rPr lang="en-US" b="1" dirty="0" smtClean="0"/>
              <a:t>B. C. Caffin</a:t>
            </a:r>
            <a:r>
              <a:rPr lang="en-US" dirty="0" smtClean="0"/>
              <a:t>:  “The early Greek Fathers appear to have </a:t>
            </a:r>
            <a:r>
              <a:rPr lang="en-US" b="1" dirty="0" smtClean="0">
                <a:solidFill>
                  <a:srgbClr val="FFFF00"/>
                </a:solidFill>
              </a:rPr>
              <a:t>held, with one consent</a:t>
            </a:r>
            <a:r>
              <a:rPr lang="en-US" dirty="0" smtClean="0"/>
              <a:t>, that Peter is here speaking of </a:t>
            </a:r>
            <a:r>
              <a:rPr lang="en-US" b="1" dirty="0" smtClean="0">
                <a:solidFill>
                  <a:srgbClr val="FFFF00"/>
                </a:solidFill>
              </a:rPr>
              <a:t>that descent into Hades</a:t>
            </a:r>
            <a:r>
              <a:rPr lang="en-US" dirty="0" smtClean="0"/>
              <a:t> of which He had spoken in His first great sermon  (Acts ii:31).” </a:t>
            </a:r>
            <a:r>
              <a:rPr lang="en-US" sz="2000" dirty="0" smtClean="0"/>
              <a:t>(“1 Peter,” </a:t>
            </a:r>
            <a:r>
              <a:rPr lang="en-US" sz="2000" i="1" dirty="0" smtClean="0"/>
              <a:t>The Pulpit Commentary</a:t>
            </a:r>
            <a:r>
              <a:rPr lang="en-US" sz="2000" dirty="0" smtClean="0"/>
              <a:t>, 22:135)</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47</a:t>
            </a:fld>
            <a:endParaRPr lang="en-US" dirty="0"/>
          </a:p>
        </p:txBody>
      </p:sp>
    </p:spTree>
  </p:cSld>
  <p:clrMapOvr>
    <a:masterClrMapping/>
  </p:clrMapOvr>
  <p:transition spd="slow">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316736"/>
          </a:xfrm>
        </p:spPr>
        <p:txBody>
          <a:bodyPr/>
          <a:lstStyle/>
          <a:p>
            <a:r>
              <a:rPr lang="en-US" sz="4400" b="0" dirty="0" smtClean="0">
                <a:latin typeface="Arial Black" pitchFamily="34" charset="0"/>
              </a:rPr>
              <a:t>Christ’s Preaching</a:t>
            </a:r>
            <a:br>
              <a:rPr lang="en-US" sz="4400" b="0" dirty="0" smtClean="0">
                <a:latin typeface="Arial Black" pitchFamily="34" charset="0"/>
              </a:rPr>
            </a:br>
            <a:r>
              <a:rPr lang="en-US" sz="4400" b="0" dirty="0" smtClean="0">
                <a:latin typeface="Arial Black" pitchFamily="34" charset="0"/>
              </a:rPr>
              <a:t> In Hades</a:t>
            </a:r>
            <a:endParaRPr lang="en-US" sz="4400" b="0" dirty="0">
              <a:latin typeface="Arial Black" pitchFamily="34" charset="0"/>
            </a:endParaRPr>
          </a:p>
        </p:txBody>
      </p:sp>
      <p:sp>
        <p:nvSpPr>
          <p:cNvPr id="3" name="Content Placeholder 2"/>
          <p:cNvSpPr>
            <a:spLocks noGrp="1"/>
          </p:cNvSpPr>
          <p:nvPr>
            <p:ph idx="1"/>
          </p:nvPr>
        </p:nvSpPr>
        <p:spPr>
          <a:xfrm>
            <a:off x="4191000" y="2362201"/>
            <a:ext cx="4495800" cy="3505200"/>
          </a:xfrm>
        </p:spPr>
        <p:txBody>
          <a:bodyPr/>
          <a:lstStyle/>
          <a:p>
            <a:pPr marL="463550" indent="-463550">
              <a:spcBef>
                <a:spcPts val="0"/>
              </a:spcBef>
              <a:spcAft>
                <a:spcPts val="1200"/>
              </a:spcAft>
            </a:pPr>
            <a:r>
              <a:rPr lang="en-US" b="1" dirty="0" smtClean="0"/>
              <a:t>The gospel</a:t>
            </a:r>
          </a:p>
          <a:p>
            <a:pPr marL="463550" indent="-463550">
              <a:spcBef>
                <a:spcPts val="0"/>
              </a:spcBef>
              <a:spcAft>
                <a:spcPts val="1200"/>
              </a:spcAft>
            </a:pPr>
            <a:r>
              <a:rPr lang="en-US" b="1" dirty="0" smtClean="0"/>
              <a:t>Release of righteous</a:t>
            </a:r>
          </a:p>
          <a:p>
            <a:pPr marL="463550" indent="-463550">
              <a:spcBef>
                <a:spcPts val="0"/>
              </a:spcBef>
              <a:spcAft>
                <a:spcPts val="1200"/>
              </a:spcAft>
            </a:pPr>
            <a:r>
              <a:rPr lang="en-US" b="1" dirty="0" smtClean="0"/>
              <a:t>Condemnation</a:t>
            </a:r>
          </a:p>
          <a:p>
            <a:pPr marL="463550" indent="-463550">
              <a:spcBef>
                <a:spcPts val="0"/>
              </a:spcBef>
              <a:spcAft>
                <a:spcPts val="1200"/>
              </a:spcAft>
            </a:pPr>
            <a:r>
              <a:rPr lang="en-US" b="1" dirty="0" smtClean="0"/>
              <a:t>Victory and Judgment</a:t>
            </a:r>
            <a:endParaRPr lang="en-US" b="1"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48</a:t>
            </a:fld>
            <a:endParaRPr lang="en-US" dirty="0"/>
          </a:p>
        </p:txBody>
      </p:sp>
      <p:grpSp>
        <p:nvGrpSpPr>
          <p:cNvPr id="6" name="Group 5"/>
          <p:cNvGrpSpPr/>
          <p:nvPr/>
        </p:nvGrpSpPr>
        <p:grpSpPr>
          <a:xfrm>
            <a:off x="990600" y="2057400"/>
            <a:ext cx="2979738" cy="3417887"/>
            <a:chOff x="3143250" y="1524000"/>
            <a:chExt cx="2979738" cy="3417887"/>
          </a:xfrm>
        </p:grpSpPr>
        <p:sp>
          <p:nvSpPr>
            <p:cNvPr id="7" name="Freeform 10"/>
            <p:cNvSpPr>
              <a:spLocks/>
            </p:cNvSpPr>
            <p:nvPr/>
          </p:nvSpPr>
          <p:spPr bwMode="auto">
            <a:xfrm>
              <a:off x="4487863" y="1592262"/>
              <a:ext cx="319088" cy="508000"/>
            </a:xfrm>
            <a:custGeom>
              <a:avLst/>
              <a:gdLst/>
              <a:ahLst/>
              <a:cxnLst>
                <a:cxn ang="0">
                  <a:pos x="48" y="177"/>
                </a:cxn>
                <a:cxn ang="0">
                  <a:pos x="41" y="159"/>
                </a:cxn>
                <a:cxn ang="0">
                  <a:pos x="38" y="123"/>
                </a:cxn>
                <a:cxn ang="0">
                  <a:pos x="18" y="147"/>
                </a:cxn>
                <a:cxn ang="0">
                  <a:pos x="2" y="138"/>
                </a:cxn>
                <a:cxn ang="0">
                  <a:pos x="0" y="94"/>
                </a:cxn>
                <a:cxn ang="0">
                  <a:pos x="24" y="94"/>
                </a:cxn>
                <a:cxn ang="0">
                  <a:pos x="42" y="77"/>
                </a:cxn>
                <a:cxn ang="0">
                  <a:pos x="45" y="35"/>
                </a:cxn>
                <a:cxn ang="0">
                  <a:pos x="69" y="14"/>
                </a:cxn>
                <a:cxn ang="0">
                  <a:pos x="113" y="11"/>
                </a:cxn>
                <a:cxn ang="0">
                  <a:pos x="122" y="0"/>
                </a:cxn>
                <a:cxn ang="0">
                  <a:pos x="162" y="18"/>
                </a:cxn>
                <a:cxn ang="0">
                  <a:pos x="187" y="44"/>
                </a:cxn>
                <a:cxn ang="0">
                  <a:pos x="196" y="79"/>
                </a:cxn>
                <a:cxn ang="0">
                  <a:pos x="201" y="146"/>
                </a:cxn>
                <a:cxn ang="0">
                  <a:pos x="200" y="201"/>
                </a:cxn>
                <a:cxn ang="0">
                  <a:pos x="167" y="244"/>
                </a:cxn>
                <a:cxn ang="0">
                  <a:pos x="154" y="300"/>
                </a:cxn>
                <a:cxn ang="0">
                  <a:pos x="141" y="317"/>
                </a:cxn>
                <a:cxn ang="0">
                  <a:pos x="101" y="320"/>
                </a:cxn>
                <a:cxn ang="0">
                  <a:pos x="67" y="314"/>
                </a:cxn>
                <a:cxn ang="0">
                  <a:pos x="23" y="269"/>
                </a:cxn>
                <a:cxn ang="0">
                  <a:pos x="20" y="242"/>
                </a:cxn>
                <a:cxn ang="0">
                  <a:pos x="28" y="205"/>
                </a:cxn>
                <a:cxn ang="0">
                  <a:pos x="18" y="178"/>
                </a:cxn>
                <a:cxn ang="0">
                  <a:pos x="48" y="177"/>
                </a:cxn>
                <a:cxn ang="0">
                  <a:pos x="48" y="177"/>
                </a:cxn>
              </a:cxnLst>
              <a:rect l="0" t="0" r="r" b="b"/>
              <a:pathLst>
                <a:path w="201" h="320">
                  <a:moveTo>
                    <a:pt x="48" y="177"/>
                  </a:moveTo>
                  <a:lnTo>
                    <a:pt x="41" y="159"/>
                  </a:lnTo>
                  <a:lnTo>
                    <a:pt x="38" y="123"/>
                  </a:lnTo>
                  <a:lnTo>
                    <a:pt x="18" y="147"/>
                  </a:lnTo>
                  <a:lnTo>
                    <a:pt x="2" y="138"/>
                  </a:lnTo>
                  <a:lnTo>
                    <a:pt x="0" y="94"/>
                  </a:lnTo>
                  <a:lnTo>
                    <a:pt x="24" y="94"/>
                  </a:lnTo>
                  <a:lnTo>
                    <a:pt x="42" y="77"/>
                  </a:lnTo>
                  <a:lnTo>
                    <a:pt x="45" y="35"/>
                  </a:lnTo>
                  <a:lnTo>
                    <a:pt x="69" y="14"/>
                  </a:lnTo>
                  <a:lnTo>
                    <a:pt x="113" y="11"/>
                  </a:lnTo>
                  <a:lnTo>
                    <a:pt x="122" y="0"/>
                  </a:lnTo>
                  <a:lnTo>
                    <a:pt x="162" y="18"/>
                  </a:lnTo>
                  <a:lnTo>
                    <a:pt x="187" y="44"/>
                  </a:lnTo>
                  <a:lnTo>
                    <a:pt x="196" y="79"/>
                  </a:lnTo>
                  <a:lnTo>
                    <a:pt x="201" y="146"/>
                  </a:lnTo>
                  <a:lnTo>
                    <a:pt x="200" y="201"/>
                  </a:lnTo>
                  <a:lnTo>
                    <a:pt x="167" y="244"/>
                  </a:lnTo>
                  <a:lnTo>
                    <a:pt x="154" y="300"/>
                  </a:lnTo>
                  <a:lnTo>
                    <a:pt x="141" y="317"/>
                  </a:lnTo>
                  <a:lnTo>
                    <a:pt x="101" y="320"/>
                  </a:lnTo>
                  <a:lnTo>
                    <a:pt x="67" y="314"/>
                  </a:lnTo>
                  <a:lnTo>
                    <a:pt x="23" y="269"/>
                  </a:lnTo>
                  <a:lnTo>
                    <a:pt x="20" y="242"/>
                  </a:lnTo>
                  <a:lnTo>
                    <a:pt x="28" y="205"/>
                  </a:lnTo>
                  <a:lnTo>
                    <a:pt x="18" y="178"/>
                  </a:lnTo>
                  <a:lnTo>
                    <a:pt x="48" y="177"/>
                  </a:lnTo>
                  <a:lnTo>
                    <a:pt x="48" y="177"/>
                  </a:lnTo>
                  <a:close/>
                </a:path>
              </a:pathLst>
            </a:custGeom>
            <a:solidFill>
              <a:srgbClr val="FFEBD4"/>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1"/>
            <p:cNvSpPr>
              <a:spLocks/>
            </p:cNvSpPr>
            <p:nvPr/>
          </p:nvSpPr>
          <p:spPr bwMode="auto">
            <a:xfrm>
              <a:off x="4518025" y="1768475"/>
              <a:ext cx="284163" cy="206375"/>
            </a:xfrm>
            <a:custGeom>
              <a:avLst/>
              <a:gdLst/>
              <a:ahLst/>
              <a:cxnLst>
                <a:cxn ang="0">
                  <a:pos x="13" y="0"/>
                </a:cxn>
                <a:cxn ang="0">
                  <a:pos x="2" y="42"/>
                </a:cxn>
                <a:cxn ang="0">
                  <a:pos x="0" y="79"/>
                </a:cxn>
                <a:cxn ang="0">
                  <a:pos x="8" y="87"/>
                </a:cxn>
                <a:cxn ang="0">
                  <a:pos x="66" y="130"/>
                </a:cxn>
                <a:cxn ang="0">
                  <a:pos x="147" y="128"/>
                </a:cxn>
                <a:cxn ang="0">
                  <a:pos x="165" y="113"/>
                </a:cxn>
                <a:cxn ang="0">
                  <a:pos x="179" y="90"/>
                </a:cxn>
                <a:cxn ang="0">
                  <a:pos x="179" y="38"/>
                </a:cxn>
                <a:cxn ang="0">
                  <a:pos x="153" y="66"/>
                </a:cxn>
                <a:cxn ang="0">
                  <a:pos x="136" y="36"/>
                </a:cxn>
                <a:cxn ang="0">
                  <a:pos x="91" y="32"/>
                </a:cxn>
                <a:cxn ang="0">
                  <a:pos x="63" y="50"/>
                </a:cxn>
                <a:cxn ang="0">
                  <a:pos x="60" y="68"/>
                </a:cxn>
                <a:cxn ang="0">
                  <a:pos x="37" y="67"/>
                </a:cxn>
                <a:cxn ang="0">
                  <a:pos x="25" y="55"/>
                </a:cxn>
                <a:cxn ang="0">
                  <a:pos x="25" y="15"/>
                </a:cxn>
                <a:cxn ang="0">
                  <a:pos x="13" y="0"/>
                </a:cxn>
                <a:cxn ang="0">
                  <a:pos x="13" y="0"/>
                </a:cxn>
              </a:cxnLst>
              <a:rect l="0" t="0" r="r" b="b"/>
              <a:pathLst>
                <a:path w="179" h="130">
                  <a:moveTo>
                    <a:pt x="13" y="0"/>
                  </a:moveTo>
                  <a:lnTo>
                    <a:pt x="2" y="42"/>
                  </a:lnTo>
                  <a:lnTo>
                    <a:pt x="0" y="79"/>
                  </a:lnTo>
                  <a:lnTo>
                    <a:pt x="8" y="87"/>
                  </a:lnTo>
                  <a:lnTo>
                    <a:pt x="66" y="130"/>
                  </a:lnTo>
                  <a:lnTo>
                    <a:pt x="147" y="128"/>
                  </a:lnTo>
                  <a:lnTo>
                    <a:pt x="165" y="113"/>
                  </a:lnTo>
                  <a:lnTo>
                    <a:pt x="179" y="90"/>
                  </a:lnTo>
                  <a:lnTo>
                    <a:pt x="179" y="38"/>
                  </a:lnTo>
                  <a:lnTo>
                    <a:pt x="153" y="66"/>
                  </a:lnTo>
                  <a:lnTo>
                    <a:pt x="136" y="36"/>
                  </a:lnTo>
                  <a:lnTo>
                    <a:pt x="91" y="32"/>
                  </a:lnTo>
                  <a:lnTo>
                    <a:pt x="63" y="50"/>
                  </a:lnTo>
                  <a:lnTo>
                    <a:pt x="60" y="68"/>
                  </a:lnTo>
                  <a:lnTo>
                    <a:pt x="37" y="67"/>
                  </a:lnTo>
                  <a:lnTo>
                    <a:pt x="25" y="55"/>
                  </a:lnTo>
                  <a:lnTo>
                    <a:pt x="25" y="15"/>
                  </a:lnTo>
                  <a:lnTo>
                    <a:pt x="13" y="0"/>
                  </a:lnTo>
                  <a:lnTo>
                    <a:pt x="13" y="0"/>
                  </a:lnTo>
                  <a:close/>
                </a:path>
              </a:pathLst>
            </a:custGeom>
            <a:solidFill>
              <a:srgbClr val="FACC9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2"/>
            <p:cNvSpPr>
              <a:spLocks/>
            </p:cNvSpPr>
            <p:nvPr/>
          </p:nvSpPr>
          <p:spPr bwMode="auto">
            <a:xfrm>
              <a:off x="4348163" y="1535112"/>
              <a:ext cx="541338" cy="544512"/>
            </a:xfrm>
            <a:custGeom>
              <a:avLst/>
              <a:gdLst/>
              <a:ahLst/>
              <a:cxnLst>
                <a:cxn ang="0">
                  <a:pos x="105" y="189"/>
                </a:cxn>
                <a:cxn ang="0">
                  <a:pos x="105" y="301"/>
                </a:cxn>
                <a:cxn ang="0">
                  <a:pos x="5" y="317"/>
                </a:cxn>
                <a:cxn ang="0">
                  <a:pos x="0" y="288"/>
                </a:cxn>
                <a:cxn ang="0">
                  <a:pos x="33" y="242"/>
                </a:cxn>
                <a:cxn ang="0">
                  <a:pos x="38" y="184"/>
                </a:cxn>
                <a:cxn ang="0">
                  <a:pos x="58" y="139"/>
                </a:cxn>
                <a:cxn ang="0">
                  <a:pos x="66" y="81"/>
                </a:cxn>
                <a:cxn ang="0">
                  <a:pos x="93" y="56"/>
                </a:cxn>
                <a:cxn ang="0">
                  <a:pos x="142" y="8"/>
                </a:cxn>
                <a:cxn ang="0">
                  <a:pos x="180" y="1"/>
                </a:cxn>
                <a:cxn ang="0">
                  <a:pos x="229" y="0"/>
                </a:cxn>
                <a:cxn ang="0">
                  <a:pos x="259" y="8"/>
                </a:cxn>
                <a:cxn ang="0">
                  <a:pos x="289" y="30"/>
                </a:cxn>
                <a:cxn ang="0">
                  <a:pos x="325" y="129"/>
                </a:cxn>
                <a:cxn ang="0">
                  <a:pos x="324" y="186"/>
                </a:cxn>
                <a:cxn ang="0">
                  <a:pos x="341" y="215"/>
                </a:cxn>
                <a:cxn ang="0">
                  <a:pos x="319" y="272"/>
                </a:cxn>
                <a:cxn ang="0">
                  <a:pos x="341" y="329"/>
                </a:cxn>
                <a:cxn ang="0">
                  <a:pos x="319" y="343"/>
                </a:cxn>
                <a:cxn ang="0">
                  <a:pos x="277" y="328"/>
                </a:cxn>
                <a:cxn ang="0">
                  <a:pos x="255" y="307"/>
                </a:cxn>
                <a:cxn ang="0">
                  <a:pos x="253" y="279"/>
                </a:cxn>
                <a:cxn ang="0">
                  <a:pos x="286" y="243"/>
                </a:cxn>
                <a:cxn ang="0">
                  <a:pos x="291" y="179"/>
                </a:cxn>
                <a:cxn ang="0">
                  <a:pos x="278" y="97"/>
                </a:cxn>
                <a:cxn ang="0">
                  <a:pos x="260" y="59"/>
                </a:cxn>
                <a:cxn ang="0">
                  <a:pos x="205" y="39"/>
                </a:cxn>
                <a:cxn ang="0">
                  <a:pos x="176" y="51"/>
                </a:cxn>
                <a:cxn ang="0">
                  <a:pos x="157" y="52"/>
                </a:cxn>
                <a:cxn ang="0">
                  <a:pos x="135" y="73"/>
                </a:cxn>
                <a:cxn ang="0">
                  <a:pos x="132" y="111"/>
                </a:cxn>
                <a:cxn ang="0">
                  <a:pos x="111" y="131"/>
                </a:cxn>
                <a:cxn ang="0">
                  <a:pos x="93" y="129"/>
                </a:cxn>
                <a:cxn ang="0">
                  <a:pos x="84" y="151"/>
                </a:cxn>
                <a:cxn ang="0">
                  <a:pos x="96" y="181"/>
                </a:cxn>
                <a:cxn ang="0">
                  <a:pos x="105" y="189"/>
                </a:cxn>
                <a:cxn ang="0">
                  <a:pos x="105" y="189"/>
                </a:cxn>
              </a:cxnLst>
              <a:rect l="0" t="0" r="r" b="b"/>
              <a:pathLst>
                <a:path w="341" h="343">
                  <a:moveTo>
                    <a:pt x="105" y="189"/>
                  </a:moveTo>
                  <a:lnTo>
                    <a:pt x="105" y="301"/>
                  </a:lnTo>
                  <a:lnTo>
                    <a:pt x="5" y="317"/>
                  </a:lnTo>
                  <a:lnTo>
                    <a:pt x="0" y="288"/>
                  </a:lnTo>
                  <a:lnTo>
                    <a:pt x="33" y="242"/>
                  </a:lnTo>
                  <a:lnTo>
                    <a:pt x="38" y="184"/>
                  </a:lnTo>
                  <a:lnTo>
                    <a:pt x="58" y="139"/>
                  </a:lnTo>
                  <a:lnTo>
                    <a:pt x="66" y="81"/>
                  </a:lnTo>
                  <a:lnTo>
                    <a:pt x="93" y="56"/>
                  </a:lnTo>
                  <a:lnTo>
                    <a:pt x="142" y="8"/>
                  </a:lnTo>
                  <a:lnTo>
                    <a:pt x="180" y="1"/>
                  </a:lnTo>
                  <a:lnTo>
                    <a:pt x="229" y="0"/>
                  </a:lnTo>
                  <a:lnTo>
                    <a:pt x="259" y="8"/>
                  </a:lnTo>
                  <a:lnTo>
                    <a:pt x="289" y="30"/>
                  </a:lnTo>
                  <a:lnTo>
                    <a:pt x="325" y="129"/>
                  </a:lnTo>
                  <a:lnTo>
                    <a:pt x="324" y="186"/>
                  </a:lnTo>
                  <a:lnTo>
                    <a:pt x="341" y="215"/>
                  </a:lnTo>
                  <a:lnTo>
                    <a:pt x="319" y="272"/>
                  </a:lnTo>
                  <a:lnTo>
                    <a:pt x="341" y="329"/>
                  </a:lnTo>
                  <a:lnTo>
                    <a:pt x="319" y="343"/>
                  </a:lnTo>
                  <a:lnTo>
                    <a:pt x="277" y="328"/>
                  </a:lnTo>
                  <a:lnTo>
                    <a:pt x="255" y="307"/>
                  </a:lnTo>
                  <a:lnTo>
                    <a:pt x="253" y="279"/>
                  </a:lnTo>
                  <a:lnTo>
                    <a:pt x="286" y="243"/>
                  </a:lnTo>
                  <a:lnTo>
                    <a:pt x="291" y="179"/>
                  </a:lnTo>
                  <a:lnTo>
                    <a:pt x="278" y="97"/>
                  </a:lnTo>
                  <a:lnTo>
                    <a:pt x="260" y="59"/>
                  </a:lnTo>
                  <a:lnTo>
                    <a:pt x="205" y="39"/>
                  </a:lnTo>
                  <a:lnTo>
                    <a:pt x="176" y="51"/>
                  </a:lnTo>
                  <a:lnTo>
                    <a:pt x="157" y="52"/>
                  </a:lnTo>
                  <a:lnTo>
                    <a:pt x="135" y="73"/>
                  </a:lnTo>
                  <a:lnTo>
                    <a:pt x="132" y="111"/>
                  </a:lnTo>
                  <a:lnTo>
                    <a:pt x="111" y="131"/>
                  </a:lnTo>
                  <a:lnTo>
                    <a:pt x="93" y="129"/>
                  </a:lnTo>
                  <a:lnTo>
                    <a:pt x="84" y="151"/>
                  </a:lnTo>
                  <a:lnTo>
                    <a:pt x="96" y="181"/>
                  </a:lnTo>
                  <a:lnTo>
                    <a:pt x="105" y="189"/>
                  </a:lnTo>
                  <a:lnTo>
                    <a:pt x="105" y="189"/>
                  </a:lnTo>
                  <a:close/>
                </a:path>
              </a:pathLst>
            </a:custGeom>
            <a:solidFill>
              <a:srgbClr val="E5986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3"/>
            <p:cNvSpPr>
              <a:spLocks/>
            </p:cNvSpPr>
            <p:nvPr/>
          </p:nvSpPr>
          <p:spPr bwMode="auto">
            <a:xfrm>
              <a:off x="5497513" y="2179637"/>
              <a:ext cx="609600" cy="461962"/>
            </a:xfrm>
            <a:custGeom>
              <a:avLst/>
              <a:gdLst/>
              <a:ahLst/>
              <a:cxnLst>
                <a:cxn ang="0">
                  <a:pos x="0" y="181"/>
                </a:cxn>
                <a:cxn ang="0">
                  <a:pos x="126" y="138"/>
                </a:cxn>
                <a:cxn ang="0">
                  <a:pos x="188" y="91"/>
                </a:cxn>
                <a:cxn ang="0">
                  <a:pos x="192" y="43"/>
                </a:cxn>
                <a:cxn ang="0">
                  <a:pos x="243" y="7"/>
                </a:cxn>
                <a:cxn ang="0">
                  <a:pos x="273" y="0"/>
                </a:cxn>
                <a:cxn ang="0">
                  <a:pos x="243" y="50"/>
                </a:cxn>
                <a:cxn ang="0">
                  <a:pos x="257" y="69"/>
                </a:cxn>
                <a:cxn ang="0">
                  <a:pos x="305" y="66"/>
                </a:cxn>
                <a:cxn ang="0">
                  <a:pos x="373" y="23"/>
                </a:cxn>
                <a:cxn ang="0">
                  <a:pos x="384" y="34"/>
                </a:cxn>
                <a:cxn ang="0">
                  <a:pos x="384" y="107"/>
                </a:cxn>
                <a:cxn ang="0">
                  <a:pos x="338" y="144"/>
                </a:cxn>
                <a:cxn ang="0">
                  <a:pos x="290" y="164"/>
                </a:cxn>
                <a:cxn ang="0">
                  <a:pos x="227" y="162"/>
                </a:cxn>
                <a:cxn ang="0">
                  <a:pos x="120" y="253"/>
                </a:cxn>
                <a:cxn ang="0">
                  <a:pos x="74" y="291"/>
                </a:cxn>
                <a:cxn ang="0">
                  <a:pos x="37" y="205"/>
                </a:cxn>
                <a:cxn ang="0">
                  <a:pos x="0" y="181"/>
                </a:cxn>
                <a:cxn ang="0">
                  <a:pos x="0" y="181"/>
                </a:cxn>
              </a:cxnLst>
              <a:rect l="0" t="0" r="r" b="b"/>
              <a:pathLst>
                <a:path w="384" h="291">
                  <a:moveTo>
                    <a:pt x="0" y="181"/>
                  </a:moveTo>
                  <a:lnTo>
                    <a:pt x="126" y="138"/>
                  </a:lnTo>
                  <a:lnTo>
                    <a:pt x="188" y="91"/>
                  </a:lnTo>
                  <a:lnTo>
                    <a:pt x="192" y="43"/>
                  </a:lnTo>
                  <a:lnTo>
                    <a:pt x="243" y="7"/>
                  </a:lnTo>
                  <a:lnTo>
                    <a:pt x="273" y="0"/>
                  </a:lnTo>
                  <a:lnTo>
                    <a:pt x="243" y="50"/>
                  </a:lnTo>
                  <a:lnTo>
                    <a:pt x="257" y="69"/>
                  </a:lnTo>
                  <a:lnTo>
                    <a:pt x="305" y="66"/>
                  </a:lnTo>
                  <a:lnTo>
                    <a:pt x="373" y="23"/>
                  </a:lnTo>
                  <a:lnTo>
                    <a:pt x="384" y="34"/>
                  </a:lnTo>
                  <a:lnTo>
                    <a:pt x="384" y="107"/>
                  </a:lnTo>
                  <a:lnTo>
                    <a:pt x="338" y="144"/>
                  </a:lnTo>
                  <a:lnTo>
                    <a:pt x="290" y="164"/>
                  </a:lnTo>
                  <a:lnTo>
                    <a:pt x="227" y="162"/>
                  </a:lnTo>
                  <a:lnTo>
                    <a:pt x="120" y="253"/>
                  </a:lnTo>
                  <a:lnTo>
                    <a:pt x="74" y="291"/>
                  </a:lnTo>
                  <a:lnTo>
                    <a:pt x="37" y="205"/>
                  </a:lnTo>
                  <a:lnTo>
                    <a:pt x="0" y="181"/>
                  </a:lnTo>
                  <a:lnTo>
                    <a:pt x="0" y="181"/>
                  </a:lnTo>
                  <a:close/>
                </a:path>
              </a:pathLst>
            </a:custGeom>
            <a:solidFill>
              <a:srgbClr val="FFEBD4"/>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4"/>
            <p:cNvSpPr>
              <a:spLocks/>
            </p:cNvSpPr>
            <p:nvPr/>
          </p:nvSpPr>
          <p:spPr bwMode="auto">
            <a:xfrm>
              <a:off x="3146425" y="1608137"/>
              <a:ext cx="444500" cy="787400"/>
            </a:xfrm>
            <a:custGeom>
              <a:avLst/>
              <a:gdLst/>
              <a:ahLst/>
              <a:cxnLst>
                <a:cxn ang="0">
                  <a:pos x="275" y="279"/>
                </a:cxn>
                <a:cxn ang="0">
                  <a:pos x="189" y="156"/>
                </a:cxn>
                <a:cxn ang="0">
                  <a:pos x="194" y="109"/>
                </a:cxn>
                <a:cxn ang="0">
                  <a:pos x="169" y="46"/>
                </a:cxn>
                <a:cxn ang="0">
                  <a:pos x="166" y="2"/>
                </a:cxn>
                <a:cxn ang="0">
                  <a:pos x="150" y="0"/>
                </a:cxn>
                <a:cxn ang="0">
                  <a:pos x="134" y="11"/>
                </a:cxn>
                <a:cxn ang="0">
                  <a:pos x="138" y="69"/>
                </a:cxn>
                <a:cxn ang="0">
                  <a:pos x="120" y="65"/>
                </a:cxn>
                <a:cxn ang="0">
                  <a:pos x="90" y="48"/>
                </a:cxn>
                <a:cxn ang="0">
                  <a:pos x="55" y="9"/>
                </a:cxn>
                <a:cxn ang="0">
                  <a:pos x="21" y="5"/>
                </a:cxn>
                <a:cxn ang="0">
                  <a:pos x="0" y="17"/>
                </a:cxn>
                <a:cxn ang="0">
                  <a:pos x="3" y="40"/>
                </a:cxn>
                <a:cxn ang="0">
                  <a:pos x="14" y="52"/>
                </a:cxn>
                <a:cxn ang="0">
                  <a:pos x="9" y="95"/>
                </a:cxn>
                <a:cxn ang="0">
                  <a:pos x="31" y="132"/>
                </a:cxn>
                <a:cxn ang="0">
                  <a:pos x="58" y="171"/>
                </a:cxn>
                <a:cxn ang="0">
                  <a:pos x="104" y="199"/>
                </a:cxn>
                <a:cxn ang="0">
                  <a:pos x="138" y="262"/>
                </a:cxn>
                <a:cxn ang="0">
                  <a:pos x="219" y="426"/>
                </a:cxn>
                <a:cxn ang="0">
                  <a:pos x="263" y="496"/>
                </a:cxn>
                <a:cxn ang="0">
                  <a:pos x="280" y="390"/>
                </a:cxn>
                <a:cxn ang="0">
                  <a:pos x="275" y="279"/>
                </a:cxn>
                <a:cxn ang="0">
                  <a:pos x="275" y="279"/>
                </a:cxn>
              </a:cxnLst>
              <a:rect l="0" t="0" r="r" b="b"/>
              <a:pathLst>
                <a:path w="280" h="496">
                  <a:moveTo>
                    <a:pt x="275" y="279"/>
                  </a:moveTo>
                  <a:lnTo>
                    <a:pt x="189" y="156"/>
                  </a:lnTo>
                  <a:lnTo>
                    <a:pt x="194" y="109"/>
                  </a:lnTo>
                  <a:lnTo>
                    <a:pt x="169" y="46"/>
                  </a:lnTo>
                  <a:lnTo>
                    <a:pt x="166" y="2"/>
                  </a:lnTo>
                  <a:lnTo>
                    <a:pt x="150" y="0"/>
                  </a:lnTo>
                  <a:lnTo>
                    <a:pt x="134" y="11"/>
                  </a:lnTo>
                  <a:lnTo>
                    <a:pt x="138" y="69"/>
                  </a:lnTo>
                  <a:lnTo>
                    <a:pt x="120" y="65"/>
                  </a:lnTo>
                  <a:lnTo>
                    <a:pt x="90" y="48"/>
                  </a:lnTo>
                  <a:lnTo>
                    <a:pt x="55" y="9"/>
                  </a:lnTo>
                  <a:lnTo>
                    <a:pt x="21" y="5"/>
                  </a:lnTo>
                  <a:lnTo>
                    <a:pt x="0" y="17"/>
                  </a:lnTo>
                  <a:lnTo>
                    <a:pt x="3" y="40"/>
                  </a:lnTo>
                  <a:lnTo>
                    <a:pt x="14" y="52"/>
                  </a:lnTo>
                  <a:lnTo>
                    <a:pt x="9" y="95"/>
                  </a:lnTo>
                  <a:lnTo>
                    <a:pt x="31" y="132"/>
                  </a:lnTo>
                  <a:lnTo>
                    <a:pt x="58" y="171"/>
                  </a:lnTo>
                  <a:lnTo>
                    <a:pt x="104" y="199"/>
                  </a:lnTo>
                  <a:lnTo>
                    <a:pt x="138" y="262"/>
                  </a:lnTo>
                  <a:lnTo>
                    <a:pt x="219" y="426"/>
                  </a:lnTo>
                  <a:lnTo>
                    <a:pt x="263" y="496"/>
                  </a:lnTo>
                  <a:lnTo>
                    <a:pt x="280" y="390"/>
                  </a:lnTo>
                  <a:lnTo>
                    <a:pt x="275" y="279"/>
                  </a:lnTo>
                  <a:lnTo>
                    <a:pt x="275" y="279"/>
                  </a:lnTo>
                  <a:close/>
                </a:path>
              </a:pathLst>
            </a:custGeom>
            <a:solidFill>
              <a:srgbClr val="FFEBD4"/>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3498850" y="2011362"/>
              <a:ext cx="2130425" cy="2903537"/>
            </a:xfrm>
            <a:custGeom>
              <a:avLst/>
              <a:gdLst/>
              <a:ahLst/>
              <a:cxnLst>
                <a:cxn ang="0">
                  <a:pos x="54" y="12"/>
                </a:cxn>
                <a:cxn ang="0">
                  <a:pos x="57" y="162"/>
                </a:cxn>
                <a:cxn ang="0">
                  <a:pos x="48" y="239"/>
                </a:cxn>
                <a:cxn ang="0">
                  <a:pos x="23" y="214"/>
                </a:cxn>
                <a:cxn ang="0">
                  <a:pos x="0" y="177"/>
                </a:cxn>
                <a:cxn ang="0">
                  <a:pos x="0" y="271"/>
                </a:cxn>
                <a:cxn ang="0">
                  <a:pos x="9" y="433"/>
                </a:cxn>
                <a:cxn ang="0">
                  <a:pos x="67" y="469"/>
                </a:cxn>
                <a:cxn ang="0">
                  <a:pos x="79" y="662"/>
                </a:cxn>
                <a:cxn ang="0">
                  <a:pos x="25" y="757"/>
                </a:cxn>
                <a:cxn ang="0">
                  <a:pos x="7" y="813"/>
                </a:cxn>
                <a:cxn ang="0">
                  <a:pos x="98" y="796"/>
                </a:cxn>
                <a:cxn ang="0">
                  <a:pos x="129" y="1019"/>
                </a:cxn>
                <a:cxn ang="0">
                  <a:pos x="126" y="1270"/>
                </a:cxn>
                <a:cxn ang="0">
                  <a:pos x="89" y="1438"/>
                </a:cxn>
                <a:cxn ang="0">
                  <a:pos x="86" y="1538"/>
                </a:cxn>
                <a:cxn ang="0">
                  <a:pos x="173" y="1432"/>
                </a:cxn>
                <a:cxn ang="0">
                  <a:pos x="252" y="1381"/>
                </a:cxn>
                <a:cxn ang="0">
                  <a:pos x="358" y="1314"/>
                </a:cxn>
                <a:cxn ang="0">
                  <a:pos x="390" y="1246"/>
                </a:cxn>
                <a:cxn ang="0">
                  <a:pos x="371" y="1019"/>
                </a:cxn>
                <a:cxn ang="0">
                  <a:pos x="434" y="1004"/>
                </a:cxn>
                <a:cxn ang="0">
                  <a:pos x="456" y="1102"/>
                </a:cxn>
                <a:cxn ang="0">
                  <a:pos x="497" y="1282"/>
                </a:cxn>
                <a:cxn ang="0">
                  <a:pos x="620" y="1512"/>
                </a:cxn>
                <a:cxn ang="0">
                  <a:pos x="672" y="1585"/>
                </a:cxn>
                <a:cxn ang="0">
                  <a:pos x="717" y="1626"/>
                </a:cxn>
                <a:cxn ang="0">
                  <a:pos x="931" y="1829"/>
                </a:cxn>
                <a:cxn ang="0">
                  <a:pos x="1037" y="1762"/>
                </a:cxn>
                <a:cxn ang="0">
                  <a:pos x="1049" y="1630"/>
                </a:cxn>
                <a:cxn ang="0">
                  <a:pos x="1091" y="1532"/>
                </a:cxn>
                <a:cxn ang="0">
                  <a:pos x="1213" y="1465"/>
                </a:cxn>
                <a:cxn ang="0">
                  <a:pos x="1323" y="1376"/>
                </a:cxn>
                <a:cxn ang="0">
                  <a:pos x="1342" y="1305"/>
                </a:cxn>
                <a:cxn ang="0">
                  <a:pos x="1288" y="1187"/>
                </a:cxn>
                <a:cxn ang="0">
                  <a:pos x="1229" y="1004"/>
                </a:cxn>
                <a:cxn ang="0">
                  <a:pos x="1323" y="999"/>
                </a:cxn>
                <a:cxn ang="0">
                  <a:pos x="1342" y="955"/>
                </a:cxn>
                <a:cxn ang="0">
                  <a:pos x="1222" y="724"/>
                </a:cxn>
                <a:cxn ang="0">
                  <a:pos x="1288" y="616"/>
                </a:cxn>
                <a:cxn ang="0">
                  <a:pos x="1332" y="391"/>
                </a:cxn>
                <a:cxn ang="0">
                  <a:pos x="1279" y="286"/>
                </a:cxn>
                <a:cxn ang="0">
                  <a:pos x="1185" y="306"/>
                </a:cxn>
                <a:cxn ang="0">
                  <a:pos x="1144" y="298"/>
                </a:cxn>
                <a:cxn ang="0">
                  <a:pos x="1097" y="312"/>
                </a:cxn>
                <a:cxn ang="0">
                  <a:pos x="1091" y="262"/>
                </a:cxn>
                <a:cxn ang="0">
                  <a:pos x="971" y="156"/>
                </a:cxn>
                <a:cxn ang="0">
                  <a:pos x="880" y="62"/>
                </a:cxn>
                <a:cxn ang="0">
                  <a:pos x="802" y="23"/>
                </a:cxn>
                <a:cxn ang="0">
                  <a:pos x="758" y="59"/>
                </a:cxn>
                <a:cxn ang="0">
                  <a:pos x="692" y="56"/>
                </a:cxn>
                <a:cxn ang="0">
                  <a:pos x="641" y="0"/>
                </a:cxn>
                <a:cxn ang="0">
                  <a:pos x="545" y="18"/>
                </a:cxn>
                <a:cxn ang="0">
                  <a:pos x="425" y="77"/>
                </a:cxn>
                <a:cxn ang="0">
                  <a:pos x="381" y="77"/>
                </a:cxn>
                <a:cxn ang="0">
                  <a:pos x="339" y="111"/>
                </a:cxn>
                <a:cxn ang="0">
                  <a:pos x="308" y="94"/>
                </a:cxn>
                <a:cxn ang="0">
                  <a:pos x="229" y="106"/>
                </a:cxn>
                <a:cxn ang="0">
                  <a:pos x="154" y="70"/>
                </a:cxn>
                <a:cxn ang="0">
                  <a:pos x="54" y="12"/>
                </a:cxn>
                <a:cxn ang="0">
                  <a:pos x="54" y="12"/>
                </a:cxn>
              </a:cxnLst>
              <a:rect l="0" t="0" r="r" b="b"/>
              <a:pathLst>
                <a:path w="1342" h="1829">
                  <a:moveTo>
                    <a:pt x="54" y="12"/>
                  </a:moveTo>
                  <a:lnTo>
                    <a:pt x="57" y="162"/>
                  </a:lnTo>
                  <a:lnTo>
                    <a:pt x="48" y="239"/>
                  </a:lnTo>
                  <a:lnTo>
                    <a:pt x="23" y="214"/>
                  </a:lnTo>
                  <a:lnTo>
                    <a:pt x="0" y="177"/>
                  </a:lnTo>
                  <a:lnTo>
                    <a:pt x="0" y="271"/>
                  </a:lnTo>
                  <a:lnTo>
                    <a:pt x="9" y="433"/>
                  </a:lnTo>
                  <a:lnTo>
                    <a:pt x="67" y="469"/>
                  </a:lnTo>
                  <a:lnTo>
                    <a:pt x="79" y="662"/>
                  </a:lnTo>
                  <a:lnTo>
                    <a:pt x="25" y="757"/>
                  </a:lnTo>
                  <a:lnTo>
                    <a:pt x="7" y="813"/>
                  </a:lnTo>
                  <a:lnTo>
                    <a:pt x="98" y="796"/>
                  </a:lnTo>
                  <a:lnTo>
                    <a:pt x="129" y="1019"/>
                  </a:lnTo>
                  <a:lnTo>
                    <a:pt x="126" y="1270"/>
                  </a:lnTo>
                  <a:lnTo>
                    <a:pt x="89" y="1438"/>
                  </a:lnTo>
                  <a:lnTo>
                    <a:pt x="86" y="1538"/>
                  </a:lnTo>
                  <a:lnTo>
                    <a:pt x="173" y="1432"/>
                  </a:lnTo>
                  <a:lnTo>
                    <a:pt x="252" y="1381"/>
                  </a:lnTo>
                  <a:lnTo>
                    <a:pt x="358" y="1314"/>
                  </a:lnTo>
                  <a:lnTo>
                    <a:pt x="390" y="1246"/>
                  </a:lnTo>
                  <a:lnTo>
                    <a:pt x="371" y="1019"/>
                  </a:lnTo>
                  <a:lnTo>
                    <a:pt x="434" y="1004"/>
                  </a:lnTo>
                  <a:lnTo>
                    <a:pt x="456" y="1102"/>
                  </a:lnTo>
                  <a:lnTo>
                    <a:pt x="497" y="1282"/>
                  </a:lnTo>
                  <a:lnTo>
                    <a:pt x="620" y="1512"/>
                  </a:lnTo>
                  <a:lnTo>
                    <a:pt x="672" y="1585"/>
                  </a:lnTo>
                  <a:lnTo>
                    <a:pt x="717" y="1626"/>
                  </a:lnTo>
                  <a:lnTo>
                    <a:pt x="931" y="1829"/>
                  </a:lnTo>
                  <a:lnTo>
                    <a:pt x="1037" y="1762"/>
                  </a:lnTo>
                  <a:lnTo>
                    <a:pt x="1049" y="1630"/>
                  </a:lnTo>
                  <a:lnTo>
                    <a:pt x="1091" y="1532"/>
                  </a:lnTo>
                  <a:lnTo>
                    <a:pt x="1213" y="1465"/>
                  </a:lnTo>
                  <a:lnTo>
                    <a:pt x="1323" y="1376"/>
                  </a:lnTo>
                  <a:lnTo>
                    <a:pt x="1342" y="1305"/>
                  </a:lnTo>
                  <a:lnTo>
                    <a:pt x="1288" y="1187"/>
                  </a:lnTo>
                  <a:lnTo>
                    <a:pt x="1229" y="1004"/>
                  </a:lnTo>
                  <a:lnTo>
                    <a:pt x="1323" y="999"/>
                  </a:lnTo>
                  <a:lnTo>
                    <a:pt x="1342" y="955"/>
                  </a:lnTo>
                  <a:lnTo>
                    <a:pt x="1222" y="724"/>
                  </a:lnTo>
                  <a:lnTo>
                    <a:pt x="1288" y="616"/>
                  </a:lnTo>
                  <a:lnTo>
                    <a:pt x="1332" y="391"/>
                  </a:lnTo>
                  <a:lnTo>
                    <a:pt x="1279" y="286"/>
                  </a:lnTo>
                  <a:lnTo>
                    <a:pt x="1185" y="306"/>
                  </a:lnTo>
                  <a:lnTo>
                    <a:pt x="1144" y="298"/>
                  </a:lnTo>
                  <a:lnTo>
                    <a:pt x="1097" y="312"/>
                  </a:lnTo>
                  <a:lnTo>
                    <a:pt x="1091" y="262"/>
                  </a:lnTo>
                  <a:lnTo>
                    <a:pt x="971" y="156"/>
                  </a:lnTo>
                  <a:lnTo>
                    <a:pt x="880" y="62"/>
                  </a:lnTo>
                  <a:lnTo>
                    <a:pt x="802" y="23"/>
                  </a:lnTo>
                  <a:lnTo>
                    <a:pt x="758" y="59"/>
                  </a:lnTo>
                  <a:lnTo>
                    <a:pt x="692" y="56"/>
                  </a:lnTo>
                  <a:lnTo>
                    <a:pt x="641" y="0"/>
                  </a:lnTo>
                  <a:lnTo>
                    <a:pt x="545" y="18"/>
                  </a:lnTo>
                  <a:lnTo>
                    <a:pt x="425" y="77"/>
                  </a:lnTo>
                  <a:lnTo>
                    <a:pt x="381" y="77"/>
                  </a:lnTo>
                  <a:lnTo>
                    <a:pt x="339" y="111"/>
                  </a:lnTo>
                  <a:lnTo>
                    <a:pt x="308" y="94"/>
                  </a:lnTo>
                  <a:lnTo>
                    <a:pt x="229" y="106"/>
                  </a:lnTo>
                  <a:lnTo>
                    <a:pt x="154" y="70"/>
                  </a:lnTo>
                  <a:lnTo>
                    <a:pt x="54" y="12"/>
                  </a:lnTo>
                  <a:lnTo>
                    <a:pt x="54" y="12"/>
                  </a:lnTo>
                  <a:close/>
                </a:path>
              </a:pathLst>
            </a:custGeom>
            <a:solidFill>
              <a:srgbClr val="F5857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4"/>
            <p:cNvSpPr>
              <a:spLocks/>
            </p:cNvSpPr>
            <p:nvPr/>
          </p:nvSpPr>
          <p:spPr bwMode="auto">
            <a:xfrm>
              <a:off x="4625975" y="1549400"/>
              <a:ext cx="236538" cy="338137"/>
            </a:xfrm>
            <a:custGeom>
              <a:avLst/>
              <a:gdLst/>
              <a:ahLst/>
              <a:cxnLst>
                <a:cxn ang="0">
                  <a:pos x="0" y="0"/>
                </a:cxn>
                <a:cxn ang="0">
                  <a:pos x="76" y="32"/>
                </a:cxn>
                <a:cxn ang="0">
                  <a:pos x="75" y="19"/>
                </a:cxn>
                <a:cxn ang="0">
                  <a:pos x="96" y="44"/>
                </a:cxn>
                <a:cxn ang="0">
                  <a:pos x="120" y="91"/>
                </a:cxn>
                <a:cxn ang="0">
                  <a:pos x="123" y="152"/>
                </a:cxn>
                <a:cxn ang="0">
                  <a:pos x="149" y="213"/>
                </a:cxn>
                <a:cxn ang="0">
                  <a:pos x="133" y="130"/>
                </a:cxn>
                <a:cxn ang="0">
                  <a:pos x="135" y="82"/>
                </a:cxn>
                <a:cxn ang="0">
                  <a:pos x="113" y="26"/>
                </a:cxn>
                <a:cxn ang="0">
                  <a:pos x="70" y="9"/>
                </a:cxn>
                <a:cxn ang="0">
                  <a:pos x="60" y="9"/>
                </a:cxn>
                <a:cxn ang="0">
                  <a:pos x="65" y="18"/>
                </a:cxn>
                <a:cxn ang="0">
                  <a:pos x="44" y="2"/>
                </a:cxn>
                <a:cxn ang="0">
                  <a:pos x="0" y="0"/>
                </a:cxn>
                <a:cxn ang="0">
                  <a:pos x="0" y="0"/>
                </a:cxn>
              </a:cxnLst>
              <a:rect l="0" t="0" r="r" b="b"/>
              <a:pathLst>
                <a:path w="149" h="213">
                  <a:moveTo>
                    <a:pt x="0" y="0"/>
                  </a:moveTo>
                  <a:lnTo>
                    <a:pt x="76" y="32"/>
                  </a:lnTo>
                  <a:lnTo>
                    <a:pt x="75" y="19"/>
                  </a:lnTo>
                  <a:lnTo>
                    <a:pt x="96" y="44"/>
                  </a:lnTo>
                  <a:lnTo>
                    <a:pt x="120" y="91"/>
                  </a:lnTo>
                  <a:lnTo>
                    <a:pt x="123" y="152"/>
                  </a:lnTo>
                  <a:lnTo>
                    <a:pt x="149" y="213"/>
                  </a:lnTo>
                  <a:lnTo>
                    <a:pt x="133" y="130"/>
                  </a:lnTo>
                  <a:lnTo>
                    <a:pt x="135" y="82"/>
                  </a:lnTo>
                  <a:lnTo>
                    <a:pt x="113" y="26"/>
                  </a:lnTo>
                  <a:lnTo>
                    <a:pt x="70" y="9"/>
                  </a:lnTo>
                  <a:lnTo>
                    <a:pt x="60" y="9"/>
                  </a:lnTo>
                  <a:lnTo>
                    <a:pt x="65" y="18"/>
                  </a:lnTo>
                  <a:lnTo>
                    <a:pt x="44" y="2"/>
                  </a:lnTo>
                  <a:lnTo>
                    <a:pt x="0" y="0"/>
                  </a:lnTo>
                  <a:lnTo>
                    <a:pt x="0" y="0"/>
                  </a:lnTo>
                  <a:close/>
                </a:path>
              </a:pathLst>
            </a:custGeom>
            <a:solidFill>
              <a:srgbClr val="FACC9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5"/>
            <p:cNvSpPr>
              <a:spLocks/>
            </p:cNvSpPr>
            <p:nvPr/>
          </p:nvSpPr>
          <p:spPr bwMode="auto">
            <a:xfrm>
              <a:off x="4692650" y="1833562"/>
              <a:ext cx="90488" cy="107950"/>
            </a:xfrm>
            <a:custGeom>
              <a:avLst/>
              <a:gdLst/>
              <a:ahLst/>
              <a:cxnLst>
                <a:cxn ang="0">
                  <a:pos x="9" y="0"/>
                </a:cxn>
                <a:cxn ang="0">
                  <a:pos x="19" y="22"/>
                </a:cxn>
                <a:cxn ang="0">
                  <a:pos x="33" y="38"/>
                </a:cxn>
                <a:cxn ang="0">
                  <a:pos x="0" y="29"/>
                </a:cxn>
                <a:cxn ang="0">
                  <a:pos x="12" y="52"/>
                </a:cxn>
                <a:cxn ang="0">
                  <a:pos x="9" y="68"/>
                </a:cxn>
                <a:cxn ang="0">
                  <a:pos x="25" y="65"/>
                </a:cxn>
                <a:cxn ang="0">
                  <a:pos x="45" y="53"/>
                </a:cxn>
                <a:cxn ang="0">
                  <a:pos x="57" y="34"/>
                </a:cxn>
                <a:cxn ang="0">
                  <a:pos x="44" y="25"/>
                </a:cxn>
                <a:cxn ang="0">
                  <a:pos x="26" y="6"/>
                </a:cxn>
                <a:cxn ang="0">
                  <a:pos x="9" y="0"/>
                </a:cxn>
                <a:cxn ang="0">
                  <a:pos x="9" y="0"/>
                </a:cxn>
              </a:cxnLst>
              <a:rect l="0" t="0" r="r" b="b"/>
              <a:pathLst>
                <a:path w="57" h="68">
                  <a:moveTo>
                    <a:pt x="9" y="0"/>
                  </a:moveTo>
                  <a:lnTo>
                    <a:pt x="19" y="22"/>
                  </a:lnTo>
                  <a:lnTo>
                    <a:pt x="33" y="38"/>
                  </a:lnTo>
                  <a:lnTo>
                    <a:pt x="0" y="29"/>
                  </a:lnTo>
                  <a:lnTo>
                    <a:pt x="12" y="52"/>
                  </a:lnTo>
                  <a:lnTo>
                    <a:pt x="9" y="68"/>
                  </a:lnTo>
                  <a:lnTo>
                    <a:pt x="25" y="65"/>
                  </a:lnTo>
                  <a:lnTo>
                    <a:pt x="45" y="53"/>
                  </a:lnTo>
                  <a:lnTo>
                    <a:pt x="57" y="34"/>
                  </a:lnTo>
                  <a:lnTo>
                    <a:pt x="44" y="25"/>
                  </a:lnTo>
                  <a:lnTo>
                    <a:pt x="26" y="6"/>
                  </a:lnTo>
                  <a:lnTo>
                    <a:pt x="9" y="0"/>
                  </a:lnTo>
                  <a:lnTo>
                    <a:pt x="9" y="0"/>
                  </a:lnTo>
                  <a:close/>
                </a:path>
              </a:pathLst>
            </a:custGeom>
            <a:solidFill>
              <a:srgbClr val="FFE5B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6"/>
            <p:cNvSpPr>
              <a:spLocks/>
            </p:cNvSpPr>
            <p:nvPr/>
          </p:nvSpPr>
          <p:spPr bwMode="auto">
            <a:xfrm>
              <a:off x="4573588" y="1706562"/>
              <a:ext cx="133350" cy="134937"/>
            </a:xfrm>
            <a:custGeom>
              <a:avLst/>
              <a:gdLst/>
              <a:ahLst/>
              <a:cxnLst>
                <a:cxn ang="0">
                  <a:pos x="15" y="9"/>
                </a:cxn>
                <a:cxn ang="0">
                  <a:pos x="0" y="19"/>
                </a:cxn>
                <a:cxn ang="0">
                  <a:pos x="25" y="18"/>
                </a:cxn>
                <a:cxn ang="0">
                  <a:pos x="29" y="26"/>
                </a:cxn>
                <a:cxn ang="0">
                  <a:pos x="47" y="26"/>
                </a:cxn>
                <a:cxn ang="0">
                  <a:pos x="40" y="52"/>
                </a:cxn>
                <a:cxn ang="0">
                  <a:pos x="28" y="85"/>
                </a:cxn>
                <a:cxn ang="0">
                  <a:pos x="50" y="66"/>
                </a:cxn>
                <a:cxn ang="0">
                  <a:pos x="84" y="72"/>
                </a:cxn>
                <a:cxn ang="0">
                  <a:pos x="71" y="60"/>
                </a:cxn>
                <a:cxn ang="0">
                  <a:pos x="71" y="40"/>
                </a:cxn>
                <a:cxn ang="0">
                  <a:pos x="66" y="19"/>
                </a:cxn>
                <a:cxn ang="0">
                  <a:pos x="61" y="5"/>
                </a:cxn>
                <a:cxn ang="0">
                  <a:pos x="28" y="0"/>
                </a:cxn>
                <a:cxn ang="0">
                  <a:pos x="15" y="9"/>
                </a:cxn>
                <a:cxn ang="0">
                  <a:pos x="15" y="9"/>
                </a:cxn>
              </a:cxnLst>
              <a:rect l="0" t="0" r="r" b="b"/>
              <a:pathLst>
                <a:path w="84" h="85">
                  <a:moveTo>
                    <a:pt x="15" y="9"/>
                  </a:moveTo>
                  <a:lnTo>
                    <a:pt x="0" y="19"/>
                  </a:lnTo>
                  <a:lnTo>
                    <a:pt x="25" y="18"/>
                  </a:lnTo>
                  <a:lnTo>
                    <a:pt x="29" y="26"/>
                  </a:lnTo>
                  <a:lnTo>
                    <a:pt x="47" y="26"/>
                  </a:lnTo>
                  <a:lnTo>
                    <a:pt x="40" y="52"/>
                  </a:lnTo>
                  <a:lnTo>
                    <a:pt x="28" y="85"/>
                  </a:lnTo>
                  <a:lnTo>
                    <a:pt x="50" y="66"/>
                  </a:lnTo>
                  <a:lnTo>
                    <a:pt x="84" y="72"/>
                  </a:lnTo>
                  <a:lnTo>
                    <a:pt x="71" y="60"/>
                  </a:lnTo>
                  <a:lnTo>
                    <a:pt x="71" y="40"/>
                  </a:lnTo>
                  <a:lnTo>
                    <a:pt x="66" y="19"/>
                  </a:lnTo>
                  <a:lnTo>
                    <a:pt x="61" y="5"/>
                  </a:lnTo>
                  <a:lnTo>
                    <a:pt x="28" y="0"/>
                  </a:lnTo>
                  <a:lnTo>
                    <a:pt x="15" y="9"/>
                  </a:lnTo>
                  <a:lnTo>
                    <a:pt x="15" y="9"/>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7"/>
            <p:cNvSpPr>
              <a:spLocks/>
            </p:cNvSpPr>
            <p:nvPr/>
          </p:nvSpPr>
          <p:spPr bwMode="auto">
            <a:xfrm>
              <a:off x="4718050" y="1716087"/>
              <a:ext cx="34925" cy="41275"/>
            </a:xfrm>
            <a:custGeom>
              <a:avLst/>
              <a:gdLst/>
              <a:ahLst/>
              <a:cxnLst>
                <a:cxn ang="0">
                  <a:pos x="17" y="6"/>
                </a:cxn>
                <a:cxn ang="0">
                  <a:pos x="7" y="16"/>
                </a:cxn>
                <a:cxn ang="0">
                  <a:pos x="22" y="26"/>
                </a:cxn>
                <a:cxn ang="0">
                  <a:pos x="1" y="26"/>
                </a:cxn>
                <a:cxn ang="0">
                  <a:pos x="0" y="6"/>
                </a:cxn>
                <a:cxn ang="0">
                  <a:pos x="8" y="0"/>
                </a:cxn>
                <a:cxn ang="0">
                  <a:pos x="17" y="6"/>
                </a:cxn>
                <a:cxn ang="0">
                  <a:pos x="17" y="6"/>
                </a:cxn>
              </a:cxnLst>
              <a:rect l="0" t="0" r="r" b="b"/>
              <a:pathLst>
                <a:path w="22" h="26">
                  <a:moveTo>
                    <a:pt x="17" y="6"/>
                  </a:moveTo>
                  <a:lnTo>
                    <a:pt x="7" y="16"/>
                  </a:lnTo>
                  <a:lnTo>
                    <a:pt x="22" y="26"/>
                  </a:lnTo>
                  <a:lnTo>
                    <a:pt x="1" y="26"/>
                  </a:lnTo>
                  <a:lnTo>
                    <a:pt x="0" y="6"/>
                  </a:lnTo>
                  <a:lnTo>
                    <a:pt x="8" y="0"/>
                  </a:lnTo>
                  <a:lnTo>
                    <a:pt x="17" y="6"/>
                  </a:lnTo>
                  <a:lnTo>
                    <a:pt x="17" y="6"/>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8"/>
            <p:cNvSpPr>
              <a:spLocks/>
            </p:cNvSpPr>
            <p:nvPr/>
          </p:nvSpPr>
          <p:spPr bwMode="auto">
            <a:xfrm>
              <a:off x="4487863" y="1736725"/>
              <a:ext cx="55563" cy="92075"/>
            </a:xfrm>
            <a:custGeom>
              <a:avLst/>
              <a:gdLst/>
              <a:ahLst/>
              <a:cxnLst>
                <a:cxn ang="0">
                  <a:pos x="26" y="0"/>
                </a:cxn>
                <a:cxn ang="0">
                  <a:pos x="6" y="2"/>
                </a:cxn>
                <a:cxn ang="0">
                  <a:pos x="0" y="20"/>
                </a:cxn>
                <a:cxn ang="0">
                  <a:pos x="11" y="58"/>
                </a:cxn>
                <a:cxn ang="0">
                  <a:pos x="25" y="57"/>
                </a:cxn>
                <a:cxn ang="0">
                  <a:pos x="35" y="26"/>
                </a:cxn>
                <a:cxn ang="0">
                  <a:pos x="26" y="0"/>
                </a:cxn>
                <a:cxn ang="0">
                  <a:pos x="26" y="0"/>
                </a:cxn>
              </a:cxnLst>
              <a:rect l="0" t="0" r="r" b="b"/>
              <a:pathLst>
                <a:path w="35" h="58">
                  <a:moveTo>
                    <a:pt x="26" y="0"/>
                  </a:moveTo>
                  <a:lnTo>
                    <a:pt x="6" y="2"/>
                  </a:lnTo>
                  <a:lnTo>
                    <a:pt x="0" y="20"/>
                  </a:lnTo>
                  <a:lnTo>
                    <a:pt x="11" y="58"/>
                  </a:lnTo>
                  <a:lnTo>
                    <a:pt x="25" y="57"/>
                  </a:lnTo>
                  <a:lnTo>
                    <a:pt x="35" y="26"/>
                  </a:lnTo>
                  <a:lnTo>
                    <a:pt x="26" y="0"/>
                  </a:lnTo>
                  <a:lnTo>
                    <a:pt x="26" y="0"/>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9"/>
            <p:cNvSpPr>
              <a:spLocks/>
            </p:cNvSpPr>
            <p:nvPr/>
          </p:nvSpPr>
          <p:spPr bwMode="auto">
            <a:xfrm>
              <a:off x="4506913" y="1905000"/>
              <a:ext cx="242888" cy="193675"/>
            </a:xfrm>
            <a:custGeom>
              <a:avLst/>
              <a:gdLst/>
              <a:ahLst/>
              <a:cxnLst>
                <a:cxn ang="0">
                  <a:pos x="142" y="76"/>
                </a:cxn>
                <a:cxn ang="0">
                  <a:pos x="126" y="74"/>
                </a:cxn>
                <a:cxn ang="0">
                  <a:pos x="107" y="106"/>
                </a:cxn>
                <a:cxn ang="0">
                  <a:pos x="90" y="82"/>
                </a:cxn>
                <a:cxn ang="0">
                  <a:pos x="31" y="41"/>
                </a:cxn>
                <a:cxn ang="0">
                  <a:pos x="36" y="72"/>
                </a:cxn>
                <a:cxn ang="0">
                  <a:pos x="61" y="122"/>
                </a:cxn>
                <a:cxn ang="0">
                  <a:pos x="29" y="96"/>
                </a:cxn>
                <a:cxn ang="0">
                  <a:pos x="0" y="69"/>
                </a:cxn>
                <a:cxn ang="0">
                  <a:pos x="14" y="0"/>
                </a:cxn>
                <a:cxn ang="0">
                  <a:pos x="45" y="25"/>
                </a:cxn>
                <a:cxn ang="0">
                  <a:pos x="76" y="46"/>
                </a:cxn>
                <a:cxn ang="0">
                  <a:pos x="153" y="44"/>
                </a:cxn>
                <a:cxn ang="0">
                  <a:pos x="142" y="76"/>
                </a:cxn>
                <a:cxn ang="0">
                  <a:pos x="142" y="76"/>
                </a:cxn>
              </a:cxnLst>
              <a:rect l="0" t="0" r="r" b="b"/>
              <a:pathLst>
                <a:path w="153" h="122">
                  <a:moveTo>
                    <a:pt x="142" y="76"/>
                  </a:moveTo>
                  <a:lnTo>
                    <a:pt x="126" y="74"/>
                  </a:lnTo>
                  <a:lnTo>
                    <a:pt x="107" y="106"/>
                  </a:lnTo>
                  <a:lnTo>
                    <a:pt x="90" y="82"/>
                  </a:lnTo>
                  <a:lnTo>
                    <a:pt x="31" y="41"/>
                  </a:lnTo>
                  <a:lnTo>
                    <a:pt x="36" y="72"/>
                  </a:lnTo>
                  <a:lnTo>
                    <a:pt x="61" y="122"/>
                  </a:lnTo>
                  <a:lnTo>
                    <a:pt x="29" y="96"/>
                  </a:lnTo>
                  <a:lnTo>
                    <a:pt x="0" y="69"/>
                  </a:lnTo>
                  <a:lnTo>
                    <a:pt x="14" y="0"/>
                  </a:lnTo>
                  <a:lnTo>
                    <a:pt x="45" y="25"/>
                  </a:lnTo>
                  <a:lnTo>
                    <a:pt x="76" y="46"/>
                  </a:lnTo>
                  <a:lnTo>
                    <a:pt x="153" y="44"/>
                  </a:lnTo>
                  <a:lnTo>
                    <a:pt x="142" y="76"/>
                  </a:lnTo>
                  <a:lnTo>
                    <a:pt x="142" y="76"/>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30"/>
            <p:cNvSpPr>
              <a:spLocks/>
            </p:cNvSpPr>
            <p:nvPr/>
          </p:nvSpPr>
          <p:spPr bwMode="auto">
            <a:xfrm>
              <a:off x="4532313" y="1614487"/>
              <a:ext cx="82550" cy="265112"/>
            </a:xfrm>
            <a:custGeom>
              <a:avLst/>
              <a:gdLst/>
              <a:ahLst/>
              <a:cxnLst>
                <a:cxn ang="0">
                  <a:pos x="51" y="6"/>
                </a:cxn>
                <a:cxn ang="0">
                  <a:pos x="41" y="20"/>
                </a:cxn>
                <a:cxn ang="0">
                  <a:pos x="42" y="35"/>
                </a:cxn>
                <a:cxn ang="0">
                  <a:pos x="46" y="47"/>
                </a:cxn>
                <a:cxn ang="0">
                  <a:pos x="39" y="62"/>
                </a:cxn>
                <a:cxn ang="0">
                  <a:pos x="26" y="80"/>
                </a:cxn>
                <a:cxn ang="0">
                  <a:pos x="26" y="101"/>
                </a:cxn>
                <a:cxn ang="0">
                  <a:pos x="42" y="122"/>
                </a:cxn>
                <a:cxn ang="0">
                  <a:pos x="52" y="149"/>
                </a:cxn>
                <a:cxn ang="0">
                  <a:pos x="45" y="167"/>
                </a:cxn>
                <a:cxn ang="0">
                  <a:pos x="27" y="164"/>
                </a:cxn>
                <a:cxn ang="0">
                  <a:pos x="13" y="148"/>
                </a:cxn>
                <a:cxn ang="0">
                  <a:pos x="7" y="99"/>
                </a:cxn>
                <a:cxn ang="0">
                  <a:pos x="0" y="79"/>
                </a:cxn>
                <a:cxn ang="0">
                  <a:pos x="18" y="48"/>
                </a:cxn>
                <a:cxn ang="0">
                  <a:pos x="16" y="24"/>
                </a:cxn>
                <a:cxn ang="0">
                  <a:pos x="42" y="0"/>
                </a:cxn>
                <a:cxn ang="0">
                  <a:pos x="51" y="6"/>
                </a:cxn>
                <a:cxn ang="0">
                  <a:pos x="51" y="6"/>
                </a:cxn>
              </a:cxnLst>
              <a:rect l="0" t="0" r="r" b="b"/>
              <a:pathLst>
                <a:path w="52" h="167">
                  <a:moveTo>
                    <a:pt x="51" y="6"/>
                  </a:moveTo>
                  <a:lnTo>
                    <a:pt x="41" y="20"/>
                  </a:lnTo>
                  <a:lnTo>
                    <a:pt x="42" y="35"/>
                  </a:lnTo>
                  <a:lnTo>
                    <a:pt x="46" y="47"/>
                  </a:lnTo>
                  <a:lnTo>
                    <a:pt x="39" y="62"/>
                  </a:lnTo>
                  <a:lnTo>
                    <a:pt x="26" y="80"/>
                  </a:lnTo>
                  <a:lnTo>
                    <a:pt x="26" y="101"/>
                  </a:lnTo>
                  <a:lnTo>
                    <a:pt x="42" y="122"/>
                  </a:lnTo>
                  <a:lnTo>
                    <a:pt x="52" y="149"/>
                  </a:lnTo>
                  <a:lnTo>
                    <a:pt x="45" y="167"/>
                  </a:lnTo>
                  <a:lnTo>
                    <a:pt x="27" y="164"/>
                  </a:lnTo>
                  <a:lnTo>
                    <a:pt x="13" y="148"/>
                  </a:lnTo>
                  <a:lnTo>
                    <a:pt x="7" y="99"/>
                  </a:lnTo>
                  <a:lnTo>
                    <a:pt x="0" y="79"/>
                  </a:lnTo>
                  <a:lnTo>
                    <a:pt x="18" y="48"/>
                  </a:lnTo>
                  <a:lnTo>
                    <a:pt x="16" y="24"/>
                  </a:lnTo>
                  <a:lnTo>
                    <a:pt x="42" y="0"/>
                  </a:lnTo>
                  <a:lnTo>
                    <a:pt x="51" y="6"/>
                  </a:lnTo>
                  <a:lnTo>
                    <a:pt x="51" y="6"/>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31"/>
            <p:cNvSpPr>
              <a:spLocks/>
            </p:cNvSpPr>
            <p:nvPr/>
          </p:nvSpPr>
          <p:spPr bwMode="auto">
            <a:xfrm>
              <a:off x="3232150" y="1611312"/>
              <a:ext cx="204788" cy="255587"/>
            </a:xfrm>
            <a:custGeom>
              <a:avLst/>
              <a:gdLst/>
              <a:ahLst/>
              <a:cxnLst>
                <a:cxn ang="0">
                  <a:pos x="102" y="0"/>
                </a:cxn>
                <a:cxn ang="0">
                  <a:pos x="93" y="20"/>
                </a:cxn>
                <a:cxn ang="0">
                  <a:pos x="103" y="70"/>
                </a:cxn>
                <a:cxn ang="0">
                  <a:pos x="87" y="108"/>
                </a:cxn>
                <a:cxn ang="0">
                  <a:pos x="89" y="141"/>
                </a:cxn>
                <a:cxn ang="0">
                  <a:pos x="129" y="161"/>
                </a:cxn>
                <a:cxn ang="0">
                  <a:pos x="79" y="156"/>
                </a:cxn>
                <a:cxn ang="0">
                  <a:pos x="53" y="112"/>
                </a:cxn>
                <a:cxn ang="0">
                  <a:pos x="43" y="80"/>
                </a:cxn>
                <a:cxn ang="0">
                  <a:pos x="0" y="20"/>
                </a:cxn>
                <a:cxn ang="0">
                  <a:pos x="0" y="7"/>
                </a:cxn>
                <a:cxn ang="0">
                  <a:pos x="50" y="59"/>
                </a:cxn>
                <a:cxn ang="0">
                  <a:pos x="76" y="69"/>
                </a:cxn>
                <a:cxn ang="0">
                  <a:pos x="84" y="47"/>
                </a:cxn>
                <a:cxn ang="0">
                  <a:pos x="84" y="5"/>
                </a:cxn>
                <a:cxn ang="0">
                  <a:pos x="102" y="0"/>
                </a:cxn>
                <a:cxn ang="0">
                  <a:pos x="102" y="0"/>
                </a:cxn>
              </a:cxnLst>
              <a:rect l="0" t="0" r="r" b="b"/>
              <a:pathLst>
                <a:path w="129" h="161">
                  <a:moveTo>
                    <a:pt x="102" y="0"/>
                  </a:moveTo>
                  <a:lnTo>
                    <a:pt x="93" y="20"/>
                  </a:lnTo>
                  <a:lnTo>
                    <a:pt x="103" y="70"/>
                  </a:lnTo>
                  <a:lnTo>
                    <a:pt x="87" y="108"/>
                  </a:lnTo>
                  <a:lnTo>
                    <a:pt x="89" y="141"/>
                  </a:lnTo>
                  <a:lnTo>
                    <a:pt x="129" y="161"/>
                  </a:lnTo>
                  <a:lnTo>
                    <a:pt x="79" y="156"/>
                  </a:lnTo>
                  <a:lnTo>
                    <a:pt x="53" y="112"/>
                  </a:lnTo>
                  <a:lnTo>
                    <a:pt x="43" y="80"/>
                  </a:lnTo>
                  <a:lnTo>
                    <a:pt x="0" y="20"/>
                  </a:lnTo>
                  <a:lnTo>
                    <a:pt x="0" y="7"/>
                  </a:lnTo>
                  <a:lnTo>
                    <a:pt x="50" y="59"/>
                  </a:lnTo>
                  <a:lnTo>
                    <a:pt x="76" y="69"/>
                  </a:lnTo>
                  <a:lnTo>
                    <a:pt x="84" y="47"/>
                  </a:lnTo>
                  <a:lnTo>
                    <a:pt x="84" y="5"/>
                  </a:lnTo>
                  <a:lnTo>
                    <a:pt x="102" y="0"/>
                  </a:lnTo>
                  <a:lnTo>
                    <a:pt x="102" y="0"/>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32"/>
            <p:cNvSpPr>
              <a:spLocks/>
            </p:cNvSpPr>
            <p:nvPr/>
          </p:nvSpPr>
          <p:spPr bwMode="auto">
            <a:xfrm>
              <a:off x="3154363" y="1616075"/>
              <a:ext cx="441325" cy="782637"/>
            </a:xfrm>
            <a:custGeom>
              <a:avLst/>
              <a:gdLst/>
              <a:ahLst/>
              <a:cxnLst>
                <a:cxn ang="0">
                  <a:pos x="18" y="6"/>
                </a:cxn>
                <a:cxn ang="0">
                  <a:pos x="14" y="23"/>
                </a:cxn>
                <a:cxn ang="0">
                  <a:pos x="23" y="38"/>
                </a:cxn>
                <a:cxn ang="0">
                  <a:pos x="23" y="64"/>
                </a:cxn>
                <a:cxn ang="0">
                  <a:pos x="23" y="99"/>
                </a:cxn>
                <a:cxn ang="0">
                  <a:pos x="49" y="129"/>
                </a:cxn>
                <a:cxn ang="0">
                  <a:pos x="119" y="167"/>
                </a:cxn>
                <a:cxn ang="0">
                  <a:pos x="130" y="203"/>
                </a:cxn>
                <a:cxn ang="0">
                  <a:pos x="201" y="315"/>
                </a:cxn>
                <a:cxn ang="0">
                  <a:pos x="252" y="356"/>
                </a:cxn>
                <a:cxn ang="0">
                  <a:pos x="278" y="298"/>
                </a:cxn>
                <a:cxn ang="0">
                  <a:pos x="270" y="412"/>
                </a:cxn>
                <a:cxn ang="0">
                  <a:pos x="262" y="493"/>
                </a:cxn>
                <a:cxn ang="0">
                  <a:pos x="230" y="448"/>
                </a:cxn>
                <a:cxn ang="0">
                  <a:pos x="183" y="362"/>
                </a:cxn>
                <a:cxn ang="0">
                  <a:pos x="130" y="240"/>
                </a:cxn>
                <a:cxn ang="0">
                  <a:pos x="103" y="196"/>
                </a:cxn>
                <a:cxn ang="0">
                  <a:pos x="50" y="164"/>
                </a:cxn>
                <a:cxn ang="0">
                  <a:pos x="7" y="101"/>
                </a:cxn>
                <a:cxn ang="0">
                  <a:pos x="3" y="45"/>
                </a:cxn>
                <a:cxn ang="0">
                  <a:pos x="0" y="18"/>
                </a:cxn>
                <a:cxn ang="0">
                  <a:pos x="5" y="0"/>
                </a:cxn>
                <a:cxn ang="0">
                  <a:pos x="18" y="6"/>
                </a:cxn>
                <a:cxn ang="0">
                  <a:pos x="18" y="6"/>
                </a:cxn>
              </a:cxnLst>
              <a:rect l="0" t="0" r="r" b="b"/>
              <a:pathLst>
                <a:path w="278" h="493">
                  <a:moveTo>
                    <a:pt x="18" y="6"/>
                  </a:moveTo>
                  <a:lnTo>
                    <a:pt x="14" y="23"/>
                  </a:lnTo>
                  <a:lnTo>
                    <a:pt x="23" y="38"/>
                  </a:lnTo>
                  <a:lnTo>
                    <a:pt x="23" y="64"/>
                  </a:lnTo>
                  <a:lnTo>
                    <a:pt x="23" y="99"/>
                  </a:lnTo>
                  <a:lnTo>
                    <a:pt x="49" y="129"/>
                  </a:lnTo>
                  <a:lnTo>
                    <a:pt x="119" y="167"/>
                  </a:lnTo>
                  <a:lnTo>
                    <a:pt x="130" y="203"/>
                  </a:lnTo>
                  <a:lnTo>
                    <a:pt x="201" y="315"/>
                  </a:lnTo>
                  <a:lnTo>
                    <a:pt x="252" y="356"/>
                  </a:lnTo>
                  <a:lnTo>
                    <a:pt x="278" y="298"/>
                  </a:lnTo>
                  <a:lnTo>
                    <a:pt x="270" y="412"/>
                  </a:lnTo>
                  <a:lnTo>
                    <a:pt x="262" y="493"/>
                  </a:lnTo>
                  <a:lnTo>
                    <a:pt x="230" y="448"/>
                  </a:lnTo>
                  <a:lnTo>
                    <a:pt x="183" y="362"/>
                  </a:lnTo>
                  <a:lnTo>
                    <a:pt x="130" y="240"/>
                  </a:lnTo>
                  <a:lnTo>
                    <a:pt x="103" y="196"/>
                  </a:lnTo>
                  <a:lnTo>
                    <a:pt x="50" y="164"/>
                  </a:lnTo>
                  <a:lnTo>
                    <a:pt x="7" y="101"/>
                  </a:lnTo>
                  <a:lnTo>
                    <a:pt x="3" y="45"/>
                  </a:lnTo>
                  <a:lnTo>
                    <a:pt x="0" y="18"/>
                  </a:lnTo>
                  <a:lnTo>
                    <a:pt x="5" y="0"/>
                  </a:lnTo>
                  <a:lnTo>
                    <a:pt x="18" y="6"/>
                  </a:lnTo>
                  <a:lnTo>
                    <a:pt x="18" y="6"/>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33"/>
            <p:cNvSpPr>
              <a:spLocks/>
            </p:cNvSpPr>
            <p:nvPr/>
          </p:nvSpPr>
          <p:spPr bwMode="auto">
            <a:xfrm>
              <a:off x="5845175" y="2182812"/>
              <a:ext cx="82550" cy="174625"/>
            </a:xfrm>
            <a:custGeom>
              <a:avLst/>
              <a:gdLst/>
              <a:ahLst/>
              <a:cxnLst>
                <a:cxn ang="0">
                  <a:pos x="44" y="0"/>
                </a:cxn>
                <a:cxn ang="0">
                  <a:pos x="26" y="22"/>
                </a:cxn>
                <a:cxn ang="0">
                  <a:pos x="7" y="41"/>
                </a:cxn>
                <a:cxn ang="0">
                  <a:pos x="0" y="72"/>
                </a:cxn>
                <a:cxn ang="0">
                  <a:pos x="5" y="94"/>
                </a:cxn>
                <a:cxn ang="0">
                  <a:pos x="0" y="110"/>
                </a:cxn>
                <a:cxn ang="0">
                  <a:pos x="25" y="101"/>
                </a:cxn>
                <a:cxn ang="0">
                  <a:pos x="37" y="72"/>
                </a:cxn>
                <a:cxn ang="0">
                  <a:pos x="29" y="40"/>
                </a:cxn>
                <a:cxn ang="0">
                  <a:pos x="52" y="17"/>
                </a:cxn>
                <a:cxn ang="0">
                  <a:pos x="44" y="0"/>
                </a:cxn>
                <a:cxn ang="0">
                  <a:pos x="44" y="0"/>
                </a:cxn>
              </a:cxnLst>
              <a:rect l="0" t="0" r="r" b="b"/>
              <a:pathLst>
                <a:path w="52" h="110">
                  <a:moveTo>
                    <a:pt x="44" y="0"/>
                  </a:moveTo>
                  <a:lnTo>
                    <a:pt x="26" y="22"/>
                  </a:lnTo>
                  <a:lnTo>
                    <a:pt x="7" y="41"/>
                  </a:lnTo>
                  <a:lnTo>
                    <a:pt x="0" y="72"/>
                  </a:lnTo>
                  <a:lnTo>
                    <a:pt x="5" y="94"/>
                  </a:lnTo>
                  <a:lnTo>
                    <a:pt x="0" y="110"/>
                  </a:lnTo>
                  <a:lnTo>
                    <a:pt x="25" y="101"/>
                  </a:lnTo>
                  <a:lnTo>
                    <a:pt x="37" y="72"/>
                  </a:lnTo>
                  <a:lnTo>
                    <a:pt x="29" y="40"/>
                  </a:lnTo>
                  <a:lnTo>
                    <a:pt x="52" y="17"/>
                  </a:lnTo>
                  <a:lnTo>
                    <a:pt x="44" y="0"/>
                  </a:lnTo>
                  <a:lnTo>
                    <a:pt x="44" y="0"/>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34"/>
            <p:cNvSpPr>
              <a:spLocks/>
            </p:cNvSpPr>
            <p:nvPr/>
          </p:nvSpPr>
          <p:spPr bwMode="auto">
            <a:xfrm>
              <a:off x="5556250" y="2232025"/>
              <a:ext cx="555625" cy="403225"/>
            </a:xfrm>
            <a:custGeom>
              <a:avLst/>
              <a:gdLst/>
              <a:ahLst/>
              <a:cxnLst>
                <a:cxn ang="0">
                  <a:pos x="342" y="0"/>
                </a:cxn>
                <a:cxn ang="0">
                  <a:pos x="328" y="17"/>
                </a:cxn>
                <a:cxn ang="0">
                  <a:pos x="303" y="39"/>
                </a:cxn>
                <a:cxn ang="0">
                  <a:pos x="336" y="23"/>
                </a:cxn>
                <a:cxn ang="0">
                  <a:pos x="327" y="44"/>
                </a:cxn>
                <a:cxn ang="0">
                  <a:pos x="304" y="67"/>
                </a:cxn>
                <a:cxn ang="0">
                  <a:pos x="329" y="59"/>
                </a:cxn>
                <a:cxn ang="0">
                  <a:pos x="325" y="73"/>
                </a:cxn>
                <a:cxn ang="0">
                  <a:pos x="280" y="97"/>
                </a:cxn>
                <a:cxn ang="0">
                  <a:pos x="236" y="101"/>
                </a:cxn>
                <a:cxn ang="0">
                  <a:pos x="188" y="99"/>
                </a:cxn>
                <a:cxn ang="0">
                  <a:pos x="166" y="124"/>
                </a:cxn>
                <a:cxn ang="0">
                  <a:pos x="75" y="181"/>
                </a:cxn>
                <a:cxn ang="0">
                  <a:pos x="44" y="187"/>
                </a:cxn>
                <a:cxn ang="0">
                  <a:pos x="0" y="171"/>
                </a:cxn>
                <a:cxn ang="0">
                  <a:pos x="31" y="254"/>
                </a:cxn>
                <a:cxn ang="0">
                  <a:pos x="187" y="129"/>
                </a:cxn>
                <a:cxn ang="0">
                  <a:pos x="230" y="129"/>
                </a:cxn>
                <a:cxn ang="0">
                  <a:pos x="292" y="114"/>
                </a:cxn>
                <a:cxn ang="0">
                  <a:pos x="341" y="84"/>
                </a:cxn>
                <a:cxn ang="0">
                  <a:pos x="350" y="27"/>
                </a:cxn>
                <a:cxn ang="0">
                  <a:pos x="342" y="0"/>
                </a:cxn>
                <a:cxn ang="0">
                  <a:pos x="342" y="0"/>
                </a:cxn>
              </a:cxnLst>
              <a:rect l="0" t="0" r="r" b="b"/>
              <a:pathLst>
                <a:path w="350" h="254">
                  <a:moveTo>
                    <a:pt x="342" y="0"/>
                  </a:moveTo>
                  <a:lnTo>
                    <a:pt x="328" y="17"/>
                  </a:lnTo>
                  <a:lnTo>
                    <a:pt x="303" y="39"/>
                  </a:lnTo>
                  <a:lnTo>
                    <a:pt x="336" y="23"/>
                  </a:lnTo>
                  <a:lnTo>
                    <a:pt x="327" y="44"/>
                  </a:lnTo>
                  <a:lnTo>
                    <a:pt x="304" y="67"/>
                  </a:lnTo>
                  <a:lnTo>
                    <a:pt x="329" y="59"/>
                  </a:lnTo>
                  <a:lnTo>
                    <a:pt x="325" y="73"/>
                  </a:lnTo>
                  <a:lnTo>
                    <a:pt x="280" y="97"/>
                  </a:lnTo>
                  <a:lnTo>
                    <a:pt x="236" y="101"/>
                  </a:lnTo>
                  <a:lnTo>
                    <a:pt x="188" y="99"/>
                  </a:lnTo>
                  <a:lnTo>
                    <a:pt x="166" y="124"/>
                  </a:lnTo>
                  <a:lnTo>
                    <a:pt x="75" y="181"/>
                  </a:lnTo>
                  <a:lnTo>
                    <a:pt x="44" y="187"/>
                  </a:lnTo>
                  <a:lnTo>
                    <a:pt x="0" y="171"/>
                  </a:lnTo>
                  <a:lnTo>
                    <a:pt x="31" y="254"/>
                  </a:lnTo>
                  <a:lnTo>
                    <a:pt x="187" y="129"/>
                  </a:lnTo>
                  <a:lnTo>
                    <a:pt x="230" y="129"/>
                  </a:lnTo>
                  <a:lnTo>
                    <a:pt x="292" y="114"/>
                  </a:lnTo>
                  <a:lnTo>
                    <a:pt x="341" y="84"/>
                  </a:lnTo>
                  <a:lnTo>
                    <a:pt x="350" y="27"/>
                  </a:lnTo>
                  <a:lnTo>
                    <a:pt x="342" y="0"/>
                  </a:lnTo>
                  <a:lnTo>
                    <a:pt x="342" y="0"/>
                  </a:lnTo>
                  <a:close/>
                </a:path>
              </a:pathLst>
            </a:custGeom>
            <a:solidFill>
              <a:srgbClr val="FAB8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49"/>
            <p:cNvSpPr>
              <a:spLocks/>
            </p:cNvSpPr>
            <p:nvPr/>
          </p:nvSpPr>
          <p:spPr bwMode="auto">
            <a:xfrm>
              <a:off x="3502025" y="2306637"/>
              <a:ext cx="74613" cy="388937"/>
            </a:xfrm>
            <a:custGeom>
              <a:avLst/>
              <a:gdLst/>
              <a:ahLst/>
              <a:cxnLst>
                <a:cxn ang="0">
                  <a:pos x="47" y="37"/>
                </a:cxn>
                <a:cxn ang="0">
                  <a:pos x="47" y="193"/>
                </a:cxn>
                <a:cxn ang="0">
                  <a:pos x="27" y="245"/>
                </a:cxn>
                <a:cxn ang="0">
                  <a:pos x="6" y="230"/>
                </a:cxn>
                <a:cxn ang="0">
                  <a:pos x="0" y="0"/>
                </a:cxn>
                <a:cxn ang="0">
                  <a:pos x="31" y="44"/>
                </a:cxn>
                <a:cxn ang="0">
                  <a:pos x="47" y="37"/>
                </a:cxn>
                <a:cxn ang="0">
                  <a:pos x="47" y="37"/>
                </a:cxn>
              </a:cxnLst>
              <a:rect l="0" t="0" r="r" b="b"/>
              <a:pathLst>
                <a:path w="47" h="245">
                  <a:moveTo>
                    <a:pt x="47" y="37"/>
                  </a:moveTo>
                  <a:lnTo>
                    <a:pt x="47" y="193"/>
                  </a:lnTo>
                  <a:lnTo>
                    <a:pt x="27" y="245"/>
                  </a:lnTo>
                  <a:lnTo>
                    <a:pt x="6" y="230"/>
                  </a:lnTo>
                  <a:lnTo>
                    <a:pt x="0" y="0"/>
                  </a:lnTo>
                  <a:lnTo>
                    <a:pt x="31" y="44"/>
                  </a:lnTo>
                  <a:lnTo>
                    <a:pt x="47" y="37"/>
                  </a:lnTo>
                  <a:lnTo>
                    <a:pt x="47" y="37"/>
                  </a:lnTo>
                  <a:close/>
                </a:path>
              </a:pathLst>
            </a:custGeom>
            <a:solidFill>
              <a:srgbClr val="9452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0"/>
            <p:cNvSpPr>
              <a:spLocks/>
            </p:cNvSpPr>
            <p:nvPr/>
          </p:nvSpPr>
          <p:spPr bwMode="auto">
            <a:xfrm>
              <a:off x="3586163" y="2032000"/>
              <a:ext cx="838200" cy="657225"/>
            </a:xfrm>
            <a:custGeom>
              <a:avLst/>
              <a:gdLst/>
              <a:ahLst/>
              <a:cxnLst>
                <a:cxn ang="0">
                  <a:pos x="528" y="0"/>
                </a:cxn>
                <a:cxn ang="0">
                  <a:pos x="490" y="60"/>
                </a:cxn>
                <a:cxn ang="0">
                  <a:pos x="430" y="66"/>
                </a:cxn>
                <a:cxn ang="0">
                  <a:pos x="381" y="102"/>
                </a:cxn>
                <a:cxn ang="0">
                  <a:pos x="383" y="403"/>
                </a:cxn>
                <a:cxn ang="0">
                  <a:pos x="334" y="184"/>
                </a:cxn>
                <a:cxn ang="0">
                  <a:pos x="320" y="414"/>
                </a:cxn>
                <a:cxn ang="0">
                  <a:pos x="271" y="192"/>
                </a:cxn>
                <a:cxn ang="0">
                  <a:pos x="255" y="349"/>
                </a:cxn>
                <a:cxn ang="0">
                  <a:pos x="224" y="413"/>
                </a:cxn>
                <a:cxn ang="0">
                  <a:pos x="221" y="221"/>
                </a:cxn>
                <a:cxn ang="0">
                  <a:pos x="206" y="165"/>
                </a:cxn>
                <a:cxn ang="0">
                  <a:pos x="195" y="248"/>
                </a:cxn>
                <a:cxn ang="0">
                  <a:pos x="135" y="106"/>
                </a:cxn>
                <a:cxn ang="0">
                  <a:pos x="81" y="83"/>
                </a:cxn>
                <a:cxn ang="0">
                  <a:pos x="0" y="10"/>
                </a:cxn>
                <a:cxn ang="0">
                  <a:pos x="74" y="43"/>
                </a:cxn>
                <a:cxn ang="0">
                  <a:pos x="153" y="93"/>
                </a:cxn>
                <a:cxn ang="0">
                  <a:pos x="228" y="87"/>
                </a:cxn>
                <a:cxn ang="0">
                  <a:pos x="291" y="100"/>
                </a:cxn>
                <a:cxn ang="0">
                  <a:pos x="322" y="62"/>
                </a:cxn>
                <a:cxn ang="0">
                  <a:pos x="381" y="62"/>
                </a:cxn>
                <a:cxn ang="0">
                  <a:pos x="481" y="4"/>
                </a:cxn>
                <a:cxn ang="0">
                  <a:pos x="528" y="0"/>
                </a:cxn>
                <a:cxn ang="0">
                  <a:pos x="528" y="0"/>
                </a:cxn>
              </a:cxnLst>
              <a:rect l="0" t="0" r="r" b="b"/>
              <a:pathLst>
                <a:path w="528" h="414">
                  <a:moveTo>
                    <a:pt x="528" y="0"/>
                  </a:moveTo>
                  <a:lnTo>
                    <a:pt x="490" y="60"/>
                  </a:lnTo>
                  <a:lnTo>
                    <a:pt x="430" y="66"/>
                  </a:lnTo>
                  <a:lnTo>
                    <a:pt x="381" y="102"/>
                  </a:lnTo>
                  <a:lnTo>
                    <a:pt x="383" y="403"/>
                  </a:lnTo>
                  <a:lnTo>
                    <a:pt x="334" y="184"/>
                  </a:lnTo>
                  <a:lnTo>
                    <a:pt x="320" y="414"/>
                  </a:lnTo>
                  <a:lnTo>
                    <a:pt x="271" y="192"/>
                  </a:lnTo>
                  <a:lnTo>
                    <a:pt x="255" y="349"/>
                  </a:lnTo>
                  <a:lnTo>
                    <a:pt x="224" y="413"/>
                  </a:lnTo>
                  <a:lnTo>
                    <a:pt x="221" y="221"/>
                  </a:lnTo>
                  <a:lnTo>
                    <a:pt x="206" y="165"/>
                  </a:lnTo>
                  <a:lnTo>
                    <a:pt x="195" y="248"/>
                  </a:lnTo>
                  <a:lnTo>
                    <a:pt x="135" y="106"/>
                  </a:lnTo>
                  <a:lnTo>
                    <a:pt x="81" y="83"/>
                  </a:lnTo>
                  <a:lnTo>
                    <a:pt x="0" y="10"/>
                  </a:lnTo>
                  <a:lnTo>
                    <a:pt x="74" y="43"/>
                  </a:lnTo>
                  <a:lnTo>
                    <a:pt x="153" y="93"/>
                  </a:lnTo>
                  <a:lnTo>
                    <a:pt x="228" y="87"/>
                  </a:lnTo>
                  <a:lnTo>
                    <a:pt x="291" y="100"/>
                  </a:lnTo>
                  <a:lnTo>
                    <a:pt x="322" y="62"/>
                  </a:lnTo>
                  <a:lnTo>
                    <a:pt x="381" y="62"/>
                  </a:lnTo>
                  <a:lnTo>
                    <a:pt x="481" y="4"/>
                  </a:lnTo>
                  <a:lnTo>
                    <a:pt x="528" y="0"/>
                  </a:lnTo>
                  <a:lnTo>
                    <a:pt x="528" y="0"/>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51"/>
            <p:cNvSpPr>
              <a:spLocks/>
            </p:cNvSpPr>
            <p:nvPr/>
          </p:nvSpPr>
          <p:spPr bwMode="auto">
            <a:xfrm>
              <a:off x="3525838" y="2452687"/>
              <a:ext cx="425450" cy="630237"/>
            </a:xfrm>
            <a:custGeom>
              <a:avLst/>
              <a:gdLst/>
              <a:ahLst/>
              <a:cxnLst>
                <a:cxn ang="0">
                  <a:pos x="14" y="145"/>
                </a:cxn>
                <a:cxn ang="0">
                  <a:pos x="38" y="92"/>
                </a:cxn>
                <a:cxn ang="0">
                  <a:pos x="126" y="0"/>
                </a:cxn>
                <a:cxn ang="0">
                  <a:pos x="92" y="126"/>
                </a:cxn>
                <a:cxn ang="0">
                  <a:pos x="70" y="270"/>
                </a:cxn>
                <a:cxn ang="0">
                  <a:pos x="157" y="224"/>
                </a:cxn>
                <a:cxn ang="0">
                  <a:pos x="268" y="122"/>
                </a:cxn>
                <a:cxn ang="0">
                  <a:pos x="226" y="217"/>
                </a:cxn>
                <a:cxn ang="0">
                  <a:pos x="130" y="333"/>
                </a:cxn>
                <a:cxn ang="0">
                  <a:pos x="59" y="397"/>
                </a:cxn>
                <a:cxn ang="0">
                  <a:pos x="50" y="194"/>
                </a:cxn>
                <a:cxn ang="0">
                  <a:pos x="0" y="158"/>
                </a:cxn>
                <a:cxn ang="0">
                  <a:pos x="14" y="145"/>
                </a:cxn>
                <a:cxn ang="0">
                  <a:pos x="14" y="145"/>
                </a:cxn>
              </a:cxnLst>
              <a:rect l="0" t="0" r="r" b="b"/>
              <a:pathLst>
                <a:path w="268" h="397">
                  <a:moveTo>
                    <a:pt x="14" y="145"/>
                  </a:moveTo>
                  <a:lnTo>
                    <a:pt x="38" y="92"/>
                  </a:lnTo>
                  <a:lnTo>
                    <a:pt x="126" y="0"/>
                  </a:lnTo>
                  <a:lnTo>
                    <a:pt x="92" y="126"/>
                  </a:lnTo>
                  <a:lnTo>
                    <a:pt x="70" y="270"/>
                  </a:lnTo>
                  <a:lnTo>
                    <a:pt x="157" y="224"/>
                  </a:lnTo>
                  <a:lnTo>
                    <a:pt x="268" y="122"/>
                  </a:lnTo>
                  <a:lnTo>
                    <a:pt x="226" y="217"/>
                  </a:lnTo>
                  <a:lnTo>
                    <a:pt x="130" y="333"/>
                  </a:lnTo>
                  <a:lnTo>
                    <a:pt x="59" y="397"/>
                  </a:lnTo>
                  <a:lnTo>
                    <a:pt x="50" y="194"/>
                  </a:lnTo>
                  <a:lnTo>
                    <a:pt x="0" y="158"/>
                  </a:lnTo>
                  <a:lnTo>
                    <a:pt x="14" y="145"/>
                  </a:lnTo>
                  <a:lnTo>
                    <a:pt x="14" y="145"/>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52"/>
            <p:cNvSpPr>
              <a:spLocks/>
            </p:cNvSpPr>
            <p:nvPr/>
          </p:nvSpPr>
          <p:spPr bwMode="auto">
            <a:xfrm>
              <a:off x="3640138" y="2797175"/>
              <a:ext cx="666750" cy="1654175"/>
            </a:xfrm>
            <a:custGeom>
              <a:avLst/>
              <a:gdLst/>
              <a:ahLst/>
              <a:cxnLst>
                <a:cxn ang="0">
                  <a:pos x="49" y="298"/>
                </a:cxn>
                <a:cxn ang="0">
                  <a:pos x="248" y="209"/>
                </a:cxn>
                <a:cxn ang="0">
                  <a:pos x="174" y="313"/>
                </a:cxn>
                <a:cxn ang="0">
                  <a:pos x="230" y="317"/>
                </a:cxn>
                <a:cxn ang="0">
                  <a:pos x="351" y="241"/>
                </a:cxn>
                <a:cxn ang="0">
                  <a:pos x="420" y="0"/>
                </a:cxn>
                <a:cxn ang="0">
                  <a:pos x="403" y="456"/>
                </a:cxn>
                <a:cxn ang="0">
                  <a:pos x="347" y="512"/>
                </a:cxn>
                <a:cxn ang="0">
                  <a:pos x="172" y="554"/>
                </a:cxn>
                <a:cxn ang="0">
                  <a:pos x="139" y="577"/>
                </a:cxn>
                <a:cxn ang="0">
                  <a:pos x="132" y="619"/>
                </a:cxn>
                <a:cxn ang="0">
                  <a:pos x="190" y="649"/>
                </a:cxn>
                <a:cxn ang="0">
                  <a:pos x="259" y="664"/>
                </a:cxn>
                <a:cxn ang="0">
                  <a:pos x="302" y="722"/>
                </a:cxn>
                <a:cxn ang="0">
                  <a:pos x="293" y="778"/>
                </a:cxn>
                <a:cxn ang="0">
                  <a:pos x="250" y="835"/>
                </a:cxn>
                <a:cxn ang="0">
                  <a:pos x="103" y="900"/>
                </a:cxn>
                <a:cxn ang="0">
                  <a:pos x="36" y="996"/>
                </a:cxn>
                <a:cxn ang="0">
                  <a:pos x="0" y="1042"/>
                </a:cxn>
                <a:cxn ang="0">
                  <a:pos x="0" y="929"/>
                </a:cxn>
                <a:cxn ang="0">
                  <a:pos x="38" y="759"/>
                </a:cxn>
                <a:cxn ang="0">
                  <a:pos x="47" y="524"/>
                </a:cxn>
                <a:cxn ang="0">
                  <a:pos x="11" y="302"/>
                </a:cxn>
                <a:cxn ang="0">
                  <a:pos x="49" y="298"/>
                </a:cxn>
                <a:cxn ang="0">
                  <a:pos x="49" y="298"/>
                </a:cxn>
              </a:cxnLst>
              <a:rect l="0" t="0" r="r" b="b"/>
              <a:pathLst>
                <a:path w="420" h="1042">
                  <a:moveTo>
                    <a:pt x="49" y="298"/>
                  </a:moveTo>
                  <a:lnTo>
                    <a:pt x="248" y="209"/>
                  </a:lnTo>
                  <a:lnTo>
                    <a:pt x="174" y="313"/>
                  </a:lnTo>
                  <a:lnTo>
                    <a:pt x="230" y="317"/>
                  </a:lnTo>
                  <a:lnTo>
                    <a:pt x="351" y="241"/>
                  </a:lnTo>
                  <a:lnTo>
                    <a:pt x="420" y="0"/>
                  </a:lnTo>
                  <a:lnTo>
                    <a:pt x="403" y="456"/>
                  </a:lnTo>
                  <a:lnTo>
                    <a:pt x="347" y="512"/>
                  </a:lnTo>
                  <a:lnTo>
                    <a:pt x="172" y="554"/>
                  </a:lnTo>
                  <a:lnTo>
                    <a:pt x="139" y="577"/>
                  </a:lnTo>
                  <a:lnTo>
                    <a:pt x="132" y="619"/>
                  </a:lnTo>
                  <a:lnTo>
                    <a:pt x="190" y="649"/>
                  </a:lnTo>
                  <a:lnTo>
                    <a:pt x="259" y="664"/>
                  </a:lnTo>
                  <a:lnTo>
                    <a:pt x="302" y="722"/>
                  </a:lnTo>
                  <a:lnTo>
                    <a:pt x="293" y="778"/>
                  </a:lnTo>
                  <a:lnTo>
                    <a:pt x="250" y="835"/>
                  </a:lnTo>
                  <a:lnTo>
                    <a:pt x="103" y="900"/>
                  </a:lnTo>
                  <a:lnTo>
                    <a:pt x="36" y="996"/>
                  </a:lnTo>
                  <a:lnTo>
                    <a:pt x="0" y="1042"/>
                  </a:lnTo>
                  <a:lnTo>
                    <a:pt x="0" y="929"/>
                  </a:lnTo>
                  <a:lnTo>
                    <a:pt x="38" y="759"/>
                  </a:lnTo>
                  <a:lnTo>
                    <a:pt x="47" y="524"/>
                  </a:lnTo>
                  <a:lnTo>
                    <a:pt x="11" y="302"/>
                  </a:lnTo>
                  <a:lnTo>
                    <a:pt x="49" y="298"/>
                  </a:lnTo>
                  <a:lnTo>
                    <a:pt x="49" y="298"/>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53"/>
            <p:cNvSpPr>
              <a:spLocks/>
            </p:cNvSpPr>
            <p:nvPr/>
          </p:nvSpPr>
          <p:spPr bwMode="auto">
            <a:xfrm>
              <a:off x="4202113" y="2020887"/>
              <a:ext cx="1412875" cy="2901950"/>
            </a:xfrm>
            <a:custGeom>
              <a:avLst/>
              <a:gdLst/>
              <a:ahLst/>
              <a:cxnLst>
                <a:cxn ang="0">
                  <a:pos x="189" y="0"/>
                </a:cxn>
                <a:cxn ang="0">
                  <a:pos x="158" y="48"/>
                </a:cxn>
                <a:cxn ang="0">
                  <a:pos x="137" y="165"/>
                </a:cxn>
                <a:cxn ang="0">
                  <a:pos x="126" y="243"/>
                </a:cxn>
                <a:cxn ang="0">
                  <a:pos x="120" y="314"/>
                </a:cxn>
                <a:cxn ang="0">
                  <a:pos x="137" y="288"/>
                </a:cxn>
                <a:cxn ang="0">
                  <a:pos x="158" y="383"/>
                </a:cxn>
                <a:cxn ang="0">
                  <a:pos x="209" y="400"/>
                </a:cxn>
                <a:cxn ang="0">
                  <a:pos x="268" y="437"/>
                </a:cxn>
                <a:cxn ang="0">
                  <a:pos x="221" y="435"/>
                </a:cxn>
                <a:cxn ang="0">
                  <a:pos x="158" y="468"/>
                </a:cxn>
                <a:cxn ang="0">
                  <a:pos x="120" y="502"/>
                </a:cxn>
                <a:cxn ang="0">
                  <a:pos x="90" y="635"/>
                </a:cxn>
                <a:cxn ang="0">
                  <a:pos x="81" y="950"/>
                </a:cxn>
                <a:cxn ang="0">
                  <a:pos x="122" y="1111"/>
                </a:cxn>
                <a:cxn ang="0">
                  <a:pos x="142" y="722"/>
                </a:cxn>
                <a:cxn ang="0">
                  <a:pos x="171" y="996"/>
                </a:cxn>
                <a:cxn ang="0">
                  <a:pos x="221" y="1157"/>
                </a:cxn>
                <a:cxn ang="0">
                  <a:pos x="236" y="1324"/>
                </a:cxn>
                <a:cxn ang="0">
                  <a:pos x="332" y="981"/>
                </a:cxn>
                <a:cxn ang="0">
                  <a:pos x="383" y="624"/>
                </a:cxn>
                <a:cxn ang="0">
                  <a:pos x="410" y="849"/>
                </a:cxn>
                <a:cxn ang="0">
                  <a:pos x="394" y="1071"/>
                </a:cxn>
                <a:cxn ang="0">
                  <a:pos x="304" y="1355"/>
                </a:cxn>
                <a:cxn ang="0">
                  <a:pos x="426" y="1199"/>
                </a:cxn>
                <a:cxn ang="0">
                  <a:pos x="504" y="1022"/>
                </a:cxn>
                <a:cxn ang="0">
                  <a:pos x="527" y="1153"/>
                </a:cxn>
                <a:cxn ang="0">
                  <a:pos x="509" y="1537"/>
                </a:cxn>
                <a:cxn ang="0">
                  <a:pos x="493" y="1679"/>
                </a:cxn>
                <a:cxn ang="0">
                  <a:pos x="593" y="1502"/>
                </a:cxn>
                <a:cxn ang="0">
                  <a:pos x="640" y="1153"/>
                </a:cxn>
                <a:cxn ang="0">
                  <a:pos x="707" y="1206"/>
                </a:cxn>
                <a:cxn ang="0">
                  <a:pos x="831" y="1208"/>
                </a:cxn>
                <a:cxn ang="0">
                  <a:pos x="890" y="1278"/>
                </a:cxn>
                <a:cxn ang="0">
                  <a:pos x="885" y="1360"/>
                </a:cxn>
                <a:cxn ang="0">
                  <a:pos x="795" y="1447"/>
                </a:cxn>
                <a:cxn ang="0">
                  <a:pos x="642" y="1531"/>
                </a:cxn>
                <a:cxn ang="0">
                  <a:pos x="599" y="1604"/>
                </a:cxn>
                <a:cxn ang="0">
                  <a:pos x="583" y="1774"/>
                </a:cxn>
                <a:cxn ang="0">
                  <a:pos x="484" y="1828"/>
                </a:cxn>
                <a:cxn ang="0">
                  <a:pos x="232" y="1579"/>
                </a:cxn>
                <a:cxn ang="0">
                  <a:pos x="86" y="1360"/>
                </a:cxn>
                <a:cxn ang="0">
                  <a:pos x="42" y="1234"/>
                </a:cxn>
                <a:cxn ang="0">
                  <a:pos x="0" y="998"/>
                </a:cxn>
                <a:cxn ang="0">
                  <a:pos x="42" y="945"/>
                </a:cxn>
                <a:cxn ang="0">
                  <a:pos x="56" y="908"/>
                </a:cxn>
                <a:cxn ang="0">
                  <a:pos x="60" y="665"/>
                </a:cxn>
                <a:cxn ang="0">
                  <a:pos x="66" y="472"/>
                </a:cxn>
                <a:cxn ang="0">
                  <a:pos x="93" y="253"/>
                </a:cxn>
                <a:cxn ang="0">
                  <a:pos x="99" y="115"/>
                </a:cxn>
                <a:cxn ang="0">
                  <a:pos x="124" y="37"/>
                </a:cxn>
                <a:cxn ang="0">
                  <a:pos x="149" y="0"/>
                </a:cxn>
                <a:cxn ang="0">
                  <a:pos x="189" y="0"/>
                </a:cxn>
                <a:cxn ang="0">
                  <a:pos x="189" y="0"/>
                </a:cxn>
              </a:cxnLst>
              <a:rect l="0" t="0" r="r" b="b"/>
              <a:pathLst>
                <a:path w="890" h="1828">
                  <a:moveTo>
                    <a:pt x="189" y="0"/>
                  </a:moveTo>
                  <a:lnTo>
                    <a:pt x="158" y="48"/>
                  </a:lnTo>
                  <a:lnTo>
                    <a:pt x="137" y="165"/>
                  </a:lnTo>
                  <a:lnTo>
                    <a:pt x="126" y="243"/>
                  </a:lnTo>
                  <a:lnTo>
                    <a:pt x="120" y="314"/>
                  </a:lnTo>
                  <a:lnTo>
                    <a:pt x="137" y="288"/>
                  </a:lnTo>
                  <a:lnTo>
                    <a:pt x="158" y="383"/>
                  </a:lnTo>
                  <a:lnTo>
                    <a:pt x="209" y="400"/>
                  </a:lnTo>
                  <a:lnTo>
                    <a:pt x="268" y="437"/>
                  </a:lnTo>
                  <a:lnTo>
                    <a:pt x="221" y="435"/>
                  </a:lnTo>
                  <a:lnTo>
                    <a:pt x="158" y="468"/>
                  </a:lnTo>
                  <a:lnTo>
                    <a:pt x="120" y="502"/>
                  </a:lnTo>
                  <a:lnTo>
                    <a:pt x="90" y="635"/>
                  </a:lnTo>
                  <a:lnTo>
                    <a:pt x="81" y="950"/>
                  </a:lnTo>
                  <a:lnTo>
                    <a:pt x="122" y="1111"/>
                  </a:lnTo>
                  <a:lnTo>
                    <a:pt x="142" y="722"/>
                  </a:lnTo>
                  <a:lnTo>
                    <a:pt x="171" y="996"/>
                  </a:lnTo>
                  <a:lnTo>
                    <a:pt x="221" y="1157"/>
                  </a:lnTo>
                  <a:lnTo>
                    <a:pt x="236" y="1324"/>
                  </a:lnTo>
                  <a:lnTo>
                    <a:pt x="332" y="981"/>
                  </a:lnTo>
                  <a:lnTo>
                    <a:pt x="383" y="624"/>
                  </a:lnTo>
                  <a:lnTo>
                    <a:pt x="410" y="849"/>
                  </a:lnTo>
                  <a:lnTo>
                    <a:pt x="394" y="1071"/>
                  </a:lnTo>
                  <a:lnTo>
                    <a:pt x="304" y="1355"/>
                  </a:lnTo>
                  <a:lnTo>
                    <a:pt x="426" y="1199"/>
                  </a:lnTo>
                  <a:lnTo>
                    <a:pt x="504" y="1022"/>
                  </a:lnTo>
                  <a:lnTo>
                    <a:pt x="527" y="1153"/>
                  </a:lnTo>
                  <a:lnTo>
                    <a:pt x="509" y="1537"/>
                  </a:lnTo>
                  <a:lnTo>
                    <a:pt x="493" y="1679"/>
                  </a:lnTo>
                  <a:lnTo>
                    <a:pt x="593" y="1502"/>
                  </a:lnTo>
                  <a:lnTo>
                    <a:pt x="640" y="1153"/>
                  </a:lnTo>
                  <a:lnTo>
                    <a:pt x="707" y="1206"/>
                  </a:lnTo>
                  <a:lnTo>
                    <a:pt x="831" y="1208"/>
                  </a:lnTo>
                  <a:lnTo>
                    <a:pt x="890" y="1278"/>
                  </a:lnTo>
                  <a:lnTo>
                    <a:pt x="885" y="1360"/>
                  </a:lnTo>
                  <a:lnTo>
                    <a:pt x="795" y="1447"/>
                  </a:lnTo>
                  <a:lnTo>
                    <a:pt x="642" y="1531"/>
                  </a:lnTo>
                  <a:lnTo>
                    <a:pt x="599" y="1604"/>
                  </a:lnTo>
                  <a:lnTo>
                    <a:pt x="583" y="1774"/>
                  </a:lnTo>
                  <a:lnTo>
                    <a:pt x="484" y="1828"/>
                  </a:lnTo>
                  <a:lnTo>
                    <a:pt x="232" y="1579"/>
                  </a:lnTo>
                  <a:lnTo>
                    <a:pt x="86" y="1360"/>
                  </a:lnTo>
                  <a:lnTo>
                    <a:pt x="42" y="1234"/>
                  </a:lnTo>
                  <a:lnTo>
                    <a:pt x="0" y="998"/>
                  </a:lnTo>
                  <a:lnTo>
                    <a:pt x="42" y="945"/>
                  </a:lnTo>
                  <a:lnTo>
                    <a:pt x="56" y="908"/>
                  </a:lnTo>
                  <a:lnTo>
                    <a:pt x="60" y="665"/>
                  </a:lnTo>
                  <a:lnTo>
                    <a:pt x="66" y="472"/>
                  </a:lnTo>
                  <a:lnTo>
                    <a:pt x="93" y="253"/>
                  </a:lnTo>
                  <a:lnTo>
                    <a:pt x="99" y="115"/>
                  </a:lnTo>
                  <a:lnTo>
                    <a:pt x="124" y="37"/>
                  </a:lnTo>
                  <a:lnTo>
                    <a:pt x="149" y="0"/>
                  </a:lnTo>
                  <a:lnTo>
                    <a:pt x="189" y="0"/>
                  </a:lnTo>
                  <a:lnTo>
                    <a:pt x="189" y="0"/>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54"/>
            <p:cNvSpPr>
              <a:spLocks/>
            </p:cNvSpPr>
            <p:nvPr/>
          </p:nvSpPr>
          <p:spPr bwMode="auto">
            <a:xfrm>
              <a:off x="4694238" y="2038350"/>
              <a:ext cx="360363" cy="2071687"/>
            </a:xfrm>
            <a:custGeom>
              <a:avLst/>
              <a:gdLst/>
              <a:ahLst/>
              <a:cxnLst>
                <a:cxn ang="0">
                  <a:pos x="28" y="11"/>
                </a:cxn>
                <a:cxn ang="0">
                  <a:pos x="0" y="50"/>
                </a:cxn>
                <a:cxn ang="0">
                  <a:pos x="60" y="48"/>
                </a:cxn>
                <a:cxn ang="0">
                  <a:pos x="91" y="100"/>
                </a:cxn>
                <a:cxn ang="0">
                  <a:pos x="114" y="202"/>
                </a:cxn>
                <a:cxn ang="0">
                  <a:pos x="60" y="162"/>
                </a:cxn>
                <a:cxn ang="0">
                  <a:pos x="97" y="297"/>
                </a:cxn>
                <a:cxn ang="0">
                  <a:pos x="106" y="350"/>
                </a:cxn>
                <a:cxn ang="0">
                  <a:pos x="63" y="352"/>
                </a:cxn>
                <a:cxn ang="0">
                  <a:pos x="14" y="411"/>
                </a:cxn>
                <a:cxn ang="0">
                  <a:pos x="55" y="431"/>
                </a:cxn>
                <a:cxn ang="0">
                  <a:pos x="108" y="501"/>
                </a:cxn>
                <a:cxn ang="0">
                  <a:pos x="114" y="705"/>
                </a:cxn>
                <a:cxn ang="0">
                  <a:pos x="143" y="968"/>
                </a:cxn>
                <a:cxn ang="0">
                  <a:pos x="185" y="1121"/>
                </a:cxn>
                <a:cxn ang="0">
                  <a:pos x="227" y="1305"/>
                </a:cxn>
                <a:cxn ang="0">
                  <a:pos x="210" y="987"/>
                </a:cxn>
                <a:cxn ang="0">
                  <a:pos x="191" y="660"/>
                </a:cxn>
                <a:cxn ang="0">
                  <a:pos x="176" y="390"/>
                </a:cxn>
                <a:cxn ang="0">
                  <a:pos x="172" y="188"/>
                </a:cxn>
                <a:cxn ang="0">
                  <a:pos x="114" y="41"/>
                </a:cxn>
                <a:cxn ang="0">
                  <a:pos x="43" y="0"/>
                </a:cxn>
                <a:cxn ang="0">
                  <a:pos x="28" y="11"/>
                </a:cxn>
                <a:cxn ang="0">
                  <a:pos x="28" y="11"/>
                </a:cxn>
              </a:cxnLst>
              <a:rect l="0" t="0" r="r" b="b"/>
              <a:pathLst>
                <a:path w="227" h="1305">
                  <a:moveTo>
                    <a:pt x="28" y="11"/>
                  </a:moveTo>
                  <a:lnTo>
                    <a:pt x="0" y="50"/>
                  </a:lnTo>
                  <a:lnTo>
                    <a:pt x="60" y="48"/>
                  </a:lnTo>
                  <a:lnTo>
                    <a:pt x="91" y="100"/>
                  </a:lnTo>
                  <a:lnTo>
                    <a:pt x="114" y="202"/>
                  </a:lnTo>
                  <a:lnTo>
                    <a:pt x="60" y="162"/>
                  </a:lnTo>
                  <a:lnTo>
                    <a:pt x="97" y="297"/>
                  </a:lnTo>
                  <a:lnTo>
                    <a:pt x="106" y="350"/>
                  </a:lnTo>
                  <a:lnTo>
                    <a:pt x="63" y="352"/>
                  </a:lnTo>
                  <a:lnTo>
                    <a:pt x="14" y="411"/>
                  </a:lnTo>
                  <a:lnTo>
                    <a:pt x="55" y="431"/>
                  </a:lnTo>
                  <a:lnTo>
                    <a:pt x="108" y="501"/>
                  </a:lnTo>
                  <a:lnTo>
                    <a:pt x="114" y="705"/>
                  </a:lnTo>
                  <a:lnTo>
                    <a:pt x="143" y="968"/>
                  </a:lnTo>
                  <a:lnTo>
                    <a:pt x="185" y="1121"/>
                  </a:lnTo>
                  <a:lnTo>
                    <a:pt x="227" y="1305"/>
                  </a:lnTo>
                  <a:lnTo>
                    <a:pt x="210" y="987"/>
                  </a:lnTo>
                  <a:lnTo>
                    <a:pt x="191" y="660"/>
                  </a:lnTo>
                  <a:lnTo>
                    <a:pt x="176" y="390"/>
                  </a:lnTo>
                  <a:lnTo>
                    <a:pt x="172" y="188"/>
                  </a:lnTo>
                  <a:lnTo>
                    <a:pt x="114" y="41"/>
                  </a:lnTo>
                  <a:lnTo>
                    <a:pt x="43" y="0"/>
                  </a:lnTo>
                  <a:lnTo>
                    <a:pt x="28" y="11"/>
                  </a:lnTo>
                  <a:lnTo>
                    <a:pt x="28" y="11"/>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55"/>
            <p:cNvSpPr>
              <a:spLocks/>
            </p:cNvSpPr>
            <p:nvPr/>
          </p:nvSpPr>
          <p:spPr bwMode="auto">
            <a:xfrm>
              <a:off x="5051425" y="2262187"/>
              <a:ext cx="355600" cy="1573212"/>
            </a:xfrm>
            <a:custGeom>
              <a:avLst/>
              <a:gdLst/>
              <a:ahLst/>
              <a:cxnLst>
                <a:cxn ang="0">
                  <a:pos x="0" y="18"/>
                </a:cxn>
                <a:cxn ang="0">
                  <a:pos x="48" y="272"/>
                </a:cxn>
                <a:cxn ang="0">
                  <a:pos x="92" y="587"/>
                </a:cxn>
                <a:cxn ang="0">
                  <a:pos x="82" y="893"/>
                </a:cxn>
                <a:cxn ang="0">
                  <a:pos x="89" y="964"/>
                </a:cxn>
                <a:cxn ang="0">
                  <a:pos x="117" y="991"/>
                </a:cxn>
                <a:cxn ang="0">
                  <a:pos x="152" y="903"/>
                </a:cxn>
                <a:cxn ang="0">
                  <a:pos x="224" y="846"/>
                </a:cxn>
                <a:cxn ang="0">
                  <a:pos x="117" y="485"/>
                </a:cxn>
                <a:cxn ang="0">
                  <a:pos x="62" y="61"/>
                </a:cxn>
                <a:cxn ang="0">
                  <a:pos x="6" y="0"/>
                </a:cxn>
                <a:cxn ang="0">
                  <a:pos x="0" y="18"/>
                </a:cxn>
                <a:cxn ang="0">
                  <a:pos x="0" y="18"/>
                </a:cxn>
              </a:cxnLst>
              <a:rect l="0" t="0" r="r" b="b"/>
              <a:pathLst>
                <a:path w="224" h="991">
                  <a:moveTo>
                    <a:pt x="0" y="18"/>
                  </a:moveTo>
                  <a:lnTo>
                    <a:pt x="48" y="272"/>
                  </a:lnTo>
                  <a:lnTo>
                    <a:pt x="92" y="587"/>
                  </a:lnTo>
                  <a:lnTo>
                    <a:pt x="82" y="893"/>
                  </a:lnTo>
                  <a:lnTo>
                    <a:pt x="89" y="964"/>
                  </a:lnTo>
                  <a:lnTo>
                    <a:pt x="117" y="991"/>
                  </a:lnTo>
                  <a:lnTo>
                    <a:pt x="152" y="903"/>
                  </a:lnTo>
                  <a:lnTo>
                    <a:pt x="224" y="846"/>
                  </a:lnTo>
                  <a:lnTo>
                    <a:pt x="117" y="485"/>
                  </a:lnTo>
                  <a:lnTo>
                    <a:pt x="62" y="61"/>
                  </a:lnTo>
                  <a:lnTo>
                    <a:pt x="6" y="0"/>
                  </a:lnTo>
                  <a:lnTo>
                    <a:pt x="0" y="18"/>
                  </a:lnTo>
                  <a:lnTo>
                    <a:pt x="0" y="18"/>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56"/>
            <p:cNvSpPr>
              <a:spLocks/>
            </p:cNvSpPr>
            <p:nvPr/>
          </p:nvSpPr>
          <p:spPr bwMode="auto">
            <a:xfrm>
              <a:off x="5246688" y="2473325"/>
              <a:ext cx="368300" cy="717550"/>
            </a:xfrm>
            <a:custGeom>
              <a:avLst/>
              <a:gdLst/>
              <a:ahLst/>
              <a:cxnLst>
                <a:cxn ang="0">
                  <a:pos x="181" y="0"/>
                </a:cxn>
                <a:cxn ang="0">
                  <a:pos x="109" y="39"/>
                </a:cxn>
                <a:cxn ang="0">
                  <a:pos x="73" y="135"/>
                </a:cxn>
                <a:cxn ang="0">
                  <a:pos x="121" y="298"/>
                </a:cxn>
                <a:cxn ang="0">
                  <a:pos x="176" y="186"/>
                </a:cxn>
                <a:cxn ang="0">
                  <a:pos x="208" y="64"/>
                </a:cxn>
                <a:cxn ang="0">
                  <a:pos x="232" y="112"/>
                </a:cxn>
                <a:cxn ang="0">
                  <a:pos x="203" y="291"/>
                </a:cxn>
                <a:cxn ang="0">
                  <a:pos x="135" y="452"/>
                </a:cxn>
                <a:cxn ang="0">
                  <a:pos x="77" y="286"/>
                </a:cxn>
                <a:cxn ang="0">
                  <a:pos x="12" y="105"/>
                </a:cxn>
                <a:cxn ang="0">
                  <a:pos x="0" y="14"/>
                </a:cxn>
                <a:cxn ang="0">
                  <a:pos x="77" y="8"/>
                </a:cxn>
                <a:cxn ang="0">
                  <a:pos x="121" y="12"/>
                </a:cxn>
                <a:cxn ang="0">
                  <a:pos x="181" y="0"/>
                </a:cxn>
                <a:cxn ang="0">
                  <a:pos x="181" y="0"/>
                </a:cxn>
              </a:cxnLst>
              <a:rect l="0" t="0" r="r" b="b"/>
              <a:pathLst>
                <a:path w="232" h="452">
                  <a:moveTo>
                    <a:pt x="181" y="0"/>
                  </a:moveTo>
                  <a:lnTo>
                    <a:pt x="109" y="39"/>
                  </a:lnTo>
                  <a:lnTo>
                    <a:pt x="73" y="135"/>
                  </a:lnTo>
                  <a:lnTo>
                    <a:pt x="121" y="298"/>
                  </a:lnTo>
                  <a:lnTo>
                    <a:pt x="176" y="186"/>
                  </a:lnTo>
                  <a:lnTo>
                    <a:pt x="208" y="64"/>
                  </a:lnTo>
                  <a:lnTo>
                    <a:pt x="232" y="112"/>
                  </a:lnTo>
                  <a:lnTo>
                    <a:pt x="203" y="291"/>
                  </a:lnTo>
                  <a:lnTo>
                    <a:pt x="135" y="452"/>
                  </a:lnTo>
                  <a:lnTo>
                    <a:pt x="77" y="286"/>
                  </a:lnTo>
                  <a:lnTo>
                    <a:pt x="12" y="105"/>
                  </a:lnTo>
                  <a:lnTo>
                    <a:pt x="0" y="14"/>
                  </a:lnTo>
                  <a:lnTo>
                    <a:pt x="77" y="8"/>
                  </a:lnTo>
                  <a:lnTo>
                    <a:pt x="121" y="12"/>
                  </a:lnTo>
                  <a:lnTo>
                    <a:pt x="181" y="0"/>
                  </a:lnTo>
                  <a:lnTo>
                    <a:pt x="181" y="0"/>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57"/>
            <p:cNvSpPr>
              <a:spLocks/>
            </p:cNvSpPr>
            <p:nvPr/>
          </p:nvSpPr>
          <p:spPr bwMode="auto">
            <a:xfrm>
              <a:off x="4575175" y="2679700"/>
              <a:ext cx="233363" cy="522287"/>
            </a:xfrm>
            <a:custGeom>
              <a:avLst/>
              <a:gdLst/>
              <a:ahLst/>
              <a:cxnLst>
                <a:cxn ang="0">
                  <a:pos x="0" y="23"/>
                </a:cxn>
                <a:cxn ang="0">
                  <a:pos x="32" y="134"/>
                </a:cxn>
                <a:cxn ang="0">
                  <a:pos x="0" y="329"/>
                </a:cxn>
                <a:cxn ang="0">
                  <a:pos x="70" y="217"/>
                </a:cxn>
                <a:cxn ang="0">
                  <a:pos x="78" y="79"/>
                </a:cxn>
                <a:cxn ang="0">
                  <a:pos x="75" y="34"/>
                </a:cxn>
                <a:cxn ang="0">
                  <a:pos x="99" y="48"/>
                </a:cxn>
                <a:cxn ang="0">
                  <a:pos x="147" y="166"/>
                </a:cxn>
                <a:cxn ang="0">
                  <a:pos x="116" y="13"/>
                </a:cxn>
                <a:cxn ang="0">
                  <a:pos x="80" y="0"/>
                </a:cxn>
                <a:cxn ang="0">
                  <a:pos x="36" y="18"/>
                </a:cxn>
                <a:cxn ang="0">
                  <a:pos x="0" y="23"/>
                </a:cxn>
                <a:cxn ang="0">
                  <a:pos x="0" y="23"/>
                </a:cxn>
              </a:cxnLst>
              <a:rect l="0" t="0" r="r" b="b"/>
              <a:pathLst>
                <a:path w="147" h="329">
                  <a:moveTo>
                    <a:pt x="0" y="23"/>
                  </a:moveTo>
                  <a:lnTo>
                    <a:pt x="32" y="134"/>
                  </a:lnTo>
                  <a:lnTo>
                    <a:pt x="0" y="329"/>
                  </a:lnTo>
                  <a:lnTo>
                    <a:pt x="70" y="217"/>
                  </a:lnTo>
                  <a:lnTo>
                    <a:pt x="78" y="79"/>
                  </a:lnTo>
                  <a:lnTo>
                    <a:pt x="75" y="34"/>
                  </a:lnTo>
                  <a:lnTo>
                    <a:pt x="99" y="48"/>
                  </a:lnTo>
                  <a:lnTo>
                    <a:pt x="147" y="166"/>
                  </a:lnTo>
                  <a:lnTo>
                    <a:pt x="116" y="13"/>
                  </a:lnTo>
                  <a:lnTo>
                    <a:pt x="80" y="0"/>
                  </a:lnTo>
                  <a:lnTo>
                    <a:pt x="36" y="18"/>
                  </a:lnTo>
                  <a:lnTo>
                    <a:pt x="0" y="23"/>
                  </a:lnTo>
                  <a:lnTo>
                    <a:pt x="0" y="23"/>
                  </a:lnTo>
                  <a:close/>
                </a:path>
              </a:pathLst>
            </a:custGeom>
            <a:solidFill>
              <a:srgbClr val="C46B6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58"/>
            <p:cNvSpPr>
              <a:spLocks/>
            </p:cNvSpPr>
            <p:nvPr/>
          </p:nvSpPr>
          <p:spPr bwMode="auto">
            <a:xfrm>
              <a:off x="3776663" y="2152650"/>
              <a:ext cx="563563" cy="1069975"/>
            </a:xfrm>
            <a:custGeom>
              <a:avLst/>
              <a:gdLst/>
              <a:ahLst/>
              <a:cxnLst>
                <a:cxn ang="0">
                  <a:pos x="344" y="30"/>
                </a:cxn>
                <a:cxn ang="0">
                  <a:pos x="326" y="223"/>
                </a:cxn>
                <a:cxn ang="0">
                  <a:pos x="300" y="416"/>
                </a:cxn>
                <a:cxn ang="0">
                  <a:pos x="256" y="598"/>
                </a:cxn>
                <a:cxn ang="0">
                  <a:pos x="183" y="674"/>
                </a:cxn>
                <a:cxn ang="0">
                  <a:pos x="242" y="527"/>
                </a:cxn>
                <a:cxn ang="0">
                  <a:pos x="118" y="613"/>
                </a:cxn>
                <a:cxn ang="0">
                  <a:pos x="0" y="645"/>
                </a:cxn>
                <a:cxn ang="0">
                  <a:pos x="123" y="557"/>
                </a:cxn>
                <a:cxn ang="0">
                  <a:pos x="239" y="445"/>
                </a:cxn>
                <a:cxn ang="0">
                  <a:pos x="292" y="284"/>
                </a:cxn>
                <a:cxn ang="0">
                  <a:pos x="315" y="128"/>
                </a:cxn>
                <a:cxn ang="0">
                  <a:pos x="300" y="47"/>
                </a:cxn>
                <a:cxn ang="0">
                  <a:pos x="298" y="19"/>
                </a:cxn>
                <a:cxn ang="0">
                  <a:pos x="355" y="0"/>
                </a:cxn>
                <a:cxn ang="0">
                  <a:pos x="344" y="30"/>
                </a:cxn>
                <a:cxn ang="0">
                  <a:pos x="344" y="30"/>
                </a:cxn>
              </a:cxnLst>
              <a:rect l="0" t="0" r="r" b="b"/>
              <a:pathLst>
                <a:path w="355" h="674">
                  <a:moveTo>
                    <a:pt x="344" y="30"/>
                  </a:moveTo>
                  <a:lnTo>
                    <a:pt x="326" y="223"/>
                  </a:lnTo>
                  <a:lnTo>
                    <a:pt x="300" y="416"/>
                  </a:lnTo>
                  <a:lnTo>
                    <a:pt x="256" y="598"/>
                  </a:lnTo>
                  <a:lnTo>
                    <a:pt x="183" y="674"/>
                  </a:lnTo>
                  <a:lnTo>
                    <a:pt x="242" y="527"/>
                  </a:lnTo>
                  <a:lnTo>
                    <a:pt x="118" y="613"/>
                  </a:lnTo>
                  <a:lnTo>
                    <a:pt x="0" y="645"/>
                  </a:lnTo>
                  <a:lnTo>
                    <a:pt x="123" y="557"/>
                  </a:lnTo>
                  <a:lnTo>
                    <a:pt x="239" y="445"/>
                  </a:lnTo>
                  <a:lnTo>
                    <a:pt x="292" y="284"/>
                  </a:lnTo>
                  <a:lnTo>
                    <a:pt x="315" y="128"/>
                  </a:lnTo>
                  <a:lnTo>
                    <a:pt x="300" y="47"/>
                  </a:lnTo>
                  <a:lnTo>
                    <a:pt x="298" y="19"/>
                  </a:lnTo>
                  <a:lnTo>
                    <a:pt x="355" y="0"/>
                  </a:lnTo>
                  <a:lnTo>
                    <a:pt x="344" y="30"/>
                  </a:lnTo>
                  <a:lnTo>
                    <a:pt x="344" y="3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59"/>
            <p:cNvSpPr>
              <a:spLocks/>
            </p:cNvSpPr>
            <p:nvPr/>
          </p:nvSpPr>
          <p:spPr bwMode="auto">
            <a:xfrm>
              <a:off x="3700463" y="2301875"/>
              <a:ext cx="206375" cy="503237"/>
            </a:xfrm>
            <a:custGeom>
              <a:avLst/>
              <a:gdLst/>
              <a:ahLst/>
              <a:cxnLst>
                <a:cxn ang="0">
                  <a:pos x="123" y="92"/>
                </a:cxn>
                <a:cxn ang="0">
                  <a:pos x="130" y="206"/>
                </a:cxn>
                <a:cxn ang="0">
                  <a:pos x="63" y="272"/>
                </a:cxn>
                <a:cxn ang="0">
                  <a:pos x="0" y="317"/>
                </a:cxn>
                <a:cxn ang="0">
                  <a:pos x="41" y="213"/>
                </a:cxn>
                <a:cxn ang="0">
                  <a:pos x="57" y="95"/>
                </a:cxn>
                <a:cxn ang="0">
                  <a:pos x="55" y="0"/>
                </a:cxn>
                <a:cxn ang="0">
                  <a:pos x="82" y="86"/>
                </a:cxn>
                <a:cxn ang="0">
                  <a:pos x="84" y="215"/>
                </a:cxn>
                <a:cxn ang="0">
                  <a:pos x="123" y="92"/>
                </a:cxn>
                <a:cxn ang="0">
                  <a:pos x="123" y="92"/>
                </a:cxn>
              </a:cxnLst>
              <a:rect l="0" t="0" r="r" b="b"/>
              <a:pathLst>
                <a:path w="130" h="317">
                  <a:moveTo>
                    <a:pt x="123" y="92"/>
                  </a:moveTo>
                  <a:lnTo>
                    <a:pt x="130" y="206"/>
                  </a:lnTo>
                  <a:lnTo>
                    <a:pt x="63" y="272"/>
                  </a:lnTo>
                  <a:lnTo>
                    <a:pt x="0" y="317"/>
                  </a:lnTo>
                  <a:lnTo>
                    <a:pt x="41" y="213"/>
                  </a:lnTo>
                  <a:lnTo>
                    <a:pt x="57" y="95"/>
                  </a:lnTo>
                  <a:lnTo>
                    <a:pt x="55" y="0"/>
                  </a:lnTo>
                  <a:lnTo>
                    <a:pt x="82" y="86"/>
                  </a:lnTo>
                  <a:lnTo>
                    <a:pt x="84" y="215"/>
                  </a:lnTo>
                  <a:lnTo>
                    <a:pt x="123" y="92"/>
                  </a:lnTo>
                  <a:lnTo>
                    <a:pt x="123" y="92"/>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60"/>
            <p:cNvSpPr>
              <a:spLocks/>
            </p:cNvSpPr>
            <p:nvPr/>
          </p:nvSpPr>
          <p:spPr bwMode="auto">
            <a:xfrm>
              <a:off x="3600450" y="2190750"/>
              <a:ext cx="84138" cy="338137"/>
            </a:xfrm>
            <a:custGeom>
              <a:avLst/>
              <a:gdLst/>
              <a:ahLst/>
              <a:cxnLst>
                <a:cxn ang="0">
                  <a:pos x="53" y="49"/>
                </a:cxn>
                <a:cxn ang="0">
                  <a:pos x="51" y="138"/>
                </a:cxn>
                <a:cxn ang="0">
                  <a:pos x="0" y="213"/>
                </a:cxn>
                <a:cxn ang="0">
                  <a:pos x="12" y="115"/>
                </a:cxn>
                <a:cxn ang="0">
                  <a:pos x="24" y="0"/>
                </a:cxn>
                <a:cxn ang="0">
                  <a:pos x="53" y="49"/>
                </a:cxn>
                <a:cxn ang="0">
                  <a:pos x="53" y="49"/>
                </a:cxn>
              </a:cxnLst>
              <a:rect l="0" t="0" r="r" b="b"/>
              <a:pathLst>
                <a:path w="53" h="213">
                  <a:moveTo>
                    <a:pt x="53" y="49"/>
                  </a:moveTo>
                  <a:lnTo>
                    <a:pt x="51" y="138"/>
                  </a:lnTo>
                  <a:lnTo>
                    <a:pt x="0" y="213"/>
                  </a:lnTo>
                  <a:lnTo>
                    <a:pt x="12" y="115"/>
                  </a:lnTo>
                  <a:lnTo>
                    <a:pt x="24" y="0"/>
                  </a:lnTo>
                  <a:lnTo>
                    <a:pt x="53" y="49"/>
                  </a:lnTo>
                  <a:lnTo>
                    <a:pt x="53" y="49"/>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61"/>
            <p:cNvSpPr>
              <a:spLocks/>
            </p:cNvSpPr>
            <p:nvPr/>
          </p:nvSpPr>
          <p:spPr bwMode="auto">
            <a:xfrm>
              <a:off x="4505325" y="2165350"/>
              <a:ext cx="330200" cy="488950"/>
            </a:xfrm>
            <a:custGeom>
              <a:avLst/>
              <a:gdLst/>
              <a:ahLst/>
              <a:cxnLst>
                <a:cxn ang="0">
                  <a:pos x="160" y="0"/>
                </a:cxn>
                <a:cxn ang="0">
                  <a:pos x="133" y="22"/>
                </a:cxn>
                <a:cxn ang="0">
                  <a:pos x="153" y="86"/>
                </a:cxn>
                <a:cxn ang="0">
                  <a:pos x="145" y="154"/>
                </a:cxn>
                <a:cxn ang="0">
                  <a:pos x="153" y="237"/>
                </a:cxn>
                <a:cxn ang="0">
                  <a:pos x="116" y="274"/>
                </a:cxn>
                <a:cxn ang="0">
                  <a:pos x="0" y="278"/>
                </a:cxn>
                <a:cxn ang="0">
                  <a:pos x="65" y="308"/>
                </a:cxn>
                <a:cxn ang="0">
                  <a:pos x="130" y="299"/>
                </a:cxn>
                <a:cxn ang="0">
                  <a:pos x="172" y="256"/>
                </a:cxn>
                <a:cxn ang="0">
                  <a:pos x="199" y="256"/>
                </a:cxn>
                <a:cxn ang="0">
                  <a:pos x="164" y="122"/>
                </a:cxn>
                <a:cxn ang="0">
                  <a:pos x="172" y="51"/>
                </a:cxn>
                <a:cxn ang="0">
                  <a:pos x="208" y="79"/>
                </a:cxn>
                <a:cxn ang="0">
                  <a:pos x="191" y="18"/>
                </a:cxn>
                <a:cxn ang="0">
                  <a:pos x="160" y="0"/>
                </a:cxn>
                <a:cxn ang="0">
                  <a:pos x="160" y="0"/>
                </a:cxn>
              </a:cxnLst>
              <a:rect l="0" t="0" r="r" b="b"/>
              <a:pathLst>
                <a:path w="208" h="308">
                  <a:moveTo>
                    <a:pt x="160" y="0"/>
                  </a:moveTo>
                  <a:lnTo>
                    <a:pt x="133" y="22"/>
                  </a:lnTo>
                  <a:lnTo>
                    <a:pt x="153" y="86"/>
                  </a:lnTo>
                  <a:lnTo>
                    <a:pt x="145" y="154"/>
                  </a:lnTo>
                  <a:lnTo>
                    <a:pt x="153" y="237"/>
                  </a:lnTo>
                  <a:lnTo>
                    <a:pt x="116" y="274"/>
                  </a:lnTo>
                  <a:lnTo>
                    <a:pt x="0" y="278"/>
                  </a:lnTo>
                  <a:lnTo>
                    <a:pt x="65" y="308"/>
                  </a:lnTo>
                  <a:lnTo>
                    <a:pt x="130" y="299"/>
                  </a:lnTo>
                  <a:lnTo>
                    <a:pt x="172" y="256"/>
                  </a:lnTo>
                  <a:lnTo>
                    <a:pt x="199" y="256"/>
                  </a:lnTo>
                  <a:lnTo>
                    <a:pt x="164" y="122"/>
                  </a:lnTo>
                  <a:lnTo>
                    <a:pt x="172" y="51"/>
                  </a:lnTo>
                  <a:lnTo>
                    <a:pt x="208" y="79"/>
                  </a:lnTo>
                  <a:lnTo>
                    <a:pt x="191" y="18"/>
                  </a:lnTo>
                  <a:lnTo>
                    <a:pt x="160" y="0"/>
                  </a:lnTo>
                  <a:lnTo>
                    <a:pt x="160" y="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62"/>
            <p:cNvSpPr>
              <a:spLocks/>
            </p:cNvSpPr>
            <p:nvPr/>
          </p:nvSpPr>
          <p:spPr bwMode="auto">
            <a:xfrm>
              <a:off x="5192713" y="2405062"/>
              <a:ext cx="433388" cy="1193800"/>
            </a:xfrm>
            <a:custGeom>
              <a:avLst/>
              <a:gdLst/>
              <a:ahLst/>
              <a:cxnLst>
                <a:cxn ang="0">
                  <a:pos x="9" y="80"/>
                </a:cxn>
                <a:cxn ang="0">
                  <a:pos x="101" y="502"/>
                </a:cxn>
                <a:cxn ang="0">
                  <a:pos x="220" y="752"/>
                </a:cxn>
                <a:cxn ang="0">
                  <a:pos x="266" y="747"/>
                </a:cxn>
                <a:cxn ang="0">
                  <a:pos x="273" y="715"/>
                </a:cxn>
                <a:cxn ang="0">
                  <a:pos x="261" y="674"/>
                </a:cxn>
                <a:cxn ang="0">
                  <a:pos x="152" y="468"/>
                </a:cxn>
                <a:cxn ang="0">
                  <a:pos x="63" y="170"/>
                </a:cxn>
                <a:cxn ang="0">
                  <a:pos x="24" y="30"/>
                </a:cxn>
                <a:cxn ang="0">
                  <a:pos x="0" y="0"/>
                </a:cxn>
                <a:cxn ang="0">
                  <a:pos x="9" y="80"/>
                </a:cxn>
                <a:cxn ang="0">
                  <a:pos x="9" y="80"/>
                </a:cxn>
              </a:cxnLst>
              <a:rect l="0" t="0" r="r" b="b"/>
              <a:pathLst>
                <a:path w="273" h="752">
                  <a:moveTo>
                    <a:pt x="9" y="80"/>
                  </a:moveTo>
                  <a:lnTo>
                    <a:pt x="101" y="502"/>
                  </a:lnTo>
                  <a:lnTo>
                    <a:pt x="220" y="752"/>
                  </a:lnTo>
                  <a:lnTo>
                    <a:pt x="266" y="747"/>
                  </a:lnTo>
                  <a:lnTo>
                    <a:pt x="273" y="715"/>
                  </a:lnTo>
                  <a:lnTo>
                    <a:pt x="261" y="674"/>
                  </a:lnTo>
                  <a:lnTo>
                    <a:pt x="152" y="468"/>
                  </a:lnTo>
                  <a:lnTo>
                    <a:pt x="63" y="170"/>
                  </a:lnTo>
                  <a:lnTo>
                    <a:pt x="24" y="30"/>
                  </a:lnTo>
                  <a:lnTo>
                    <a:pt x="0" y="0"/>
                  </a:lnTo>
                  <a:lnTo>
                    <a:pt x="9" y="80"/>
                  </a:lnTo>
                  <a:lnTo>
                    <a:pt x="9" y="8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63"/>
            <p:cNvSpPr>
              <a:spLocks/>
            </p:cNvSpPr>
            <p:nvPr/>
          </p:nvSpPr>
          <p:spPr bwMode="auto">
            <a:xfrm>
              <a:off x="4962525" y="2246312"/>
              <a:ext cx="134938" cy="1355725"/>
            </a:xfrm>
            <a:custGeom>
              <a:avLst/>
              <a:gdLst/>
              <a:ahLst/>
              <a:cxnLst>
                <a:cxn ang="0">
                  <a:pos x="0" y="0"/>
                </a:cxn>
                <a:cxn ang="0">
                  <a:pos x="39" y="155"/>
                </a:cxn>
                <a:cxn ang="0">
                  <a:pos x="85" y="854"/>
                </a:cxn>
                <a:cxn ang="0">
                  <a:pos x="85" y="311"/>
                </a:cxn>
                <a:cxn ang="0">
                  <a:pos x="58" y="107"/>
                </a:cxn>
                <a:cxn ang="0">
                  <a:pos x="0" y="0"/>
                </a:cxn>
                <a:cxn ang="0">
                  <a:pos x="0" y="0"/>
                </a:cxn>
              </a:cxnLst>
              <a:rect l="0" t="0" r="r" b="b"/>
              <a:pathLst>
                <a:path w="85" h="854">
                  <a:moveTo>
                    <a:pt x="0" y="0"/>
                  </a:moveTo>
                  <a:lnTo>
                    <a:pt x="39" y="155"/>
                  </a:lnTo>
                  <a:lnTo>
                    <a:pt x="85" y="854"/>
                  </a:lnTo>
                  <a:lnTo>
                    <a:pt x="85" y="311"/>
                  </a:lnTo>
                  <a:lnTo>
                    <a:pt x="58" y="107"/>
                  </a:lnTo>
                  <a:lnTo>
                    <a:pt x="0" y="0"/>
                  </a:lnTo>
                  <a:lnTo>
                    <a:pt x="0" y="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64"/>
            <p:cNvSpPr>
              <a:spLocks/>
            </p:cNvSpPr>
            <p:nvPr/>
          </p:nvSpPr>
          <p:spPr bwMode="auto">
            <a:xfrm>
              <a:off x="5387975" y="2517775"/>
              <a:ext cx="134938" cy="269875"/>
            </a:xfrm>
            <a:custGeom>
              <a:avLst/>
              <a:gdLst/>
              <a:ahLst/>
              <a:cxnLst>
                <a:cxn ang="0">
                  <a:pos x="70" y="0"/>
                </a:cxn>
                <a:cxn ang="0">
                  <a:pos x="18" y="27"/>
                </a:cxn>
                <a:cxn ang="0">
                  <a:pos x="0" y="99"/>
                </a:cxn>
                <a:cxn ang="0">
                  <a:pos x="34" y="170"/>
                </a:cxn>
                <a:cxn ang="0">
                  <a:pos x="43" y="86"/>
                </a:cxn>
                <a:cxn ang="0">
                  <a:pos x="85" y="29"/>
                </a:cxn>
                <a:cxn ang="0">
                  <a:pos x="70" y="0"/>
                </a:cxn>
                <a:cxn ang="0">
                  <a:pos x="70" y="0"/>
                </a:cxn>
              </a:cxnLst>
              <a:rect l="0" t="0" r="r" b="b"/>
              <a:pathLst>
                <a:path w="85" h="170">
                  <a:moveTo>
                    <a:pt x="70" y="0"/>
                  </a:moveTo>
                  <a:lnTo>
                    <a:pt x="18" y="27"/>
                  </a:lnTo>
                  <a:lnTo>
                    <a:pt x="0" y="99"/>
                  </a:lnTo>
                  <a:lnTo>
                    <a:pt x="34" y="170"/>
                  </a:lnTo>
                  <a:lnTo>
                    <a:pt x="43" y="86"/>
                  </a:lnTo>
                  <a:lnTo>
                    <a:pt x="85" y="29"/>
                  </a:lnTo>
                  <a:lnTo>
                    <a:pt x="70" y="0"/>
                  </a:lnTo>
                  <a:lnTo>
                    <a:pt x="70" y="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Freeform 65"/>
            <p:cNvSpPr>
              <a:spLocks/>
            </p:cNvSpPr>
            <p:nvPr/>
          </p:nvSpPr>
          <p:spPr bwMode="auto">
            <a:xfrm>
              <a:off x="4613275" y="2855912"/>
              <a:ext cx="161925" cy="752475"/>
            </a:xfrm>
            <a:custGeom>
              <a:avLst/>
              <a:gdLst/>
              <a:ahLst/>
              <a:cxnLst>
                <a:cxn ang="0">
                  <a:pos x="68" y="0"/>
                </a:cxn>
                <a:cxn ang="0">
                  <a:pos x="70" y="129"/>
                </a:cxn>
                <a:cxn ang="0">
                  <a:pos x="0" y="249"/>
                </a:cxn>
                <a:cxn ang="0">
                  <a:pos x="33" y="474"/>
                </a:cxn>
                <a:cxn ang="0">
                  <a:pos x="87" y="180"/>
                </a:cxn>
                <a:cxn ang="0">
                  <a:pos x="102" y="70"/>
                </a:cxn>
                <a:cxn ang="0">
                  <a:pos x="68" y="0"/>
                </a:cxn>
                <a:cxn ang="0">
                  <a:pos x="68" y="0"/>
                </a:cxn>
              </a:cxnLst>
              <a:rect l="0" t="0" r="r" b="b"/>
              <a:pathLst>
                <a:path w="102" h="474">
                  <a:moveTo>
                    <a:pt x="68" y="0"/>
                  </a:moveTo>
                  <a:lnTo>
                    <a:pt x="70" y="129"/>
                  </a:lnTo>
                  <a:lnTo>
                    <a:pt x="0" y="249"/>
                  </a:lnTo>
                  <a:lnTo>
                    <a:pt x="33" y="474"/>
                  </a:lnTo>
                  <a:lnTo>
                    <a:pt x="87" y="180"/>
                  </a:lnTo>
                  <a:lnTo>
                    <a:pt x="102" y="70"/>
                  </a:lnTo>
                  <a:lnTo>
                    <a:pt x="68" y="0"/>
                  </a:lnTo>
                  <a:lnTo>
                    <a:pt x="68" y="0"/>
                  </a:lnTo>
                  <a:close/>
                </a:path>
              </a:pathLst>
            </a:custGeom>
            <a:solidFill>
              <a:srgbClr val="F9B6A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66"/>
            <p:cNvSpPr>
              <a:spLocks/>
            </p:cNvSpPr>
            <p:nvPr/>
          </p:nvSpPr>
          <p:spPr bwMode="auto">
            <a:xfrm>
              <a:off x="4498975" y="2109787"/>
              <a:ext cx="193675" cy="415925"/>
            </a:xfrm>
            <a:custGeom>
              <a:avLst/>
              <a:gdLst/>
              <a:ahLst/>
              <a:cxnLst>
                <a:cxn ang="0">
                  <a:pos x="0" y="7"/>
                </a:cxn>
                <a:cxn ang="0">
                  <a:pos x="28" y="135"/>
                </a:cxn>
                <a:cxn ang="0">
                  <a:pos x="122" y="262"/>
                </a:cxn>
                <a:cxn ang="0">
                  <a:pos x="82" y="150"/>
                </a:cxn>
                <a:cxn ang="0">
                  <a:pos x="23" y="0"/>
                </a:cxn>
                <a:cxn ang="0">
                  <a:pos x="0" y="7"/>
                </a:cxn>
                <a:cxn ang="0">
                  <a:pos x="0" y="7"/>
                </a:cxn>
              </a:cxnLst>
              <a:rect l="0" t="0" r="r" b="b"/>
              <a:pathLst>
                <a:path w="122" h="262">
                  <a:moveTo>
                    <a:pt x="0" y="7"/>
                  </a:moveTo>
                  <a:lnTo>
                    <a:pt x="28" y="135"/>
                  </a:lnTo>
                  <a:lnTo>
                    <a:pt x="122" y="262"/>
                  </a:lnTo>
                  <a:lnTo>
                    <a:pt x="82" y="150"/>
                  </a:lnTo>
                  <a:lnTo>
                    <a:pt x="23" y="0"/>
                  </a:lnTo>
                  <a:lnTo>
                    <a:pt x="0" y="7"/>
                  </a:lnTo>
                  <a:lnTo>
                    <a:pt x="0" y="7"/>
                  </a:lnTo>
                  <a:close/>
                </a:path>
              </a:pathLst>
            </a:custGeom>
            <a:solidFill>
              <a:srgbClr val="F8AAA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2" name="Freeform 99"/>
            <p:cNvSpPr>
              <a:spLocks/>
            </p:cNvSpPr>
            <p:nvPr/>
          </p:nvSpPr>
          <p:spPr bwMode="auto">
            <a:xfrm>
              <a:off x="3827463" y="1524000"/>
              <a:ext cx="1073150" cy="2038350"/>
            </a:xfrm>
            <a:custGeom>
              <a:avLst/>
              <a:gdLst/>
              <a:ahLst/>
              <a:cxnLst>
                <a:cxn ang="0">
                  <a:pos x="343" y="287"/>
                </a:cxn>
                <a:cxn ang="0">
                  <a:pos x="369" y="204"/>
                </a:cxn>
                <a:cxn ang="0">
                  <a:pos x="402" y="104"/>
                </a:cxn>
                <a:cxn ang="0">
                  <a:pos x="454" y="47"/>
                </a:cxn>
                <a:cxn ang="0">
                  <a:pos x="505" y="14"/>
                </a:cxn>
                <a:cxn ang="0">
                  <a:pos x="577" y="20"/>
                </a:cxn>
                <a:cxn ang="0">
                  <a:pos x="633" y="84"/>
                </a:cxn>
                <a:cxn ang="0">
                  <a:pos x="644" y="187"/>
                </a:cxn>
                <a:cxn ang="0">
                  <a:pos x="660" y="228"/>
                </a:cxn>
                <a:cxn ang="0">
                  <a:pos x="638" y="281"/>
                </a:cxn>
                <a:cxn ang="0">
                  <a:pos x="658" y="328"/>
                </a:cxn>
                <a:cxn ang="0">
                  <a:pos x="643" y="343"/>
                </a:cxn>
                <a:cxn ang="0">
                  <a:pos x="587" y="309"/>
                </a:cxn>
                <a:cxn ang="0">
                  <a:pos x="595" y="329"/>
                </a:cxn>
                <a:cxn ang="0">
                  <a:pos x="633" y="357"/>
                </a:cxn>
                <a:cxn ang="0">
                  <a:pos x="676" y="331"/>
                </a:cxn>
                <a:cxn ang="0">
                  <a:pos x="657" y="269"/>
                </a:cxn>
                <a:cxn ang="0">
                  <a:pos x="673" y="206"/>
                </a:cxn>
                <a:cxn ang="0">
                  <a:pos x="657" y="124"/>
                </a:cxn>
                <a:cxn ang="0">
                  <a:pos x="606" y="19"/>
                </a:cxn>
                <a:cxn ang="0">
                  <a:pos x="514" y="0"/>
                </a:cxn>
                <a:cxn ang="0">
                  <a:pos x="455" y="20"/>
                </a:cxn>
                <a:cxn ang="0">
                  <a:pos x="402" y="68"/>
                </a:cxn>
                <a:cxn ang="0">
                  <a:pos x="380" y="147"/>
                </a:cxn>
                <a:cxn ang="0">
                  <a:pos x="353" y="216"/>
                </a:cxn>
                <a:cxn ang="0">
                  <a:pos x="334" y="274"/>
                </a:cxn>
                <a:cxn ang="0">
                  <a:pos x="324" y="321"/>
                </a:cxn>
                <a:cxn ang="0">
                  <a:pos x="222" y="375"/>
                </a:cxn>
                <a:cxn ang="0">
                  <a:pos x="169" y="377"/>
                </a:cxn>
                <a:cxn ang="0">
                  <a:pos x="136" y="411"/>
                </a:cxn>
                <a:cxn ang="0">
                  <a:pos x="73" y="397"/>
                </a:cxn>
                <a:cxn ang="0">
                  <a:pos x="50" y="415"/>
                </a:cxn>
                <a:cxn ang="0">
                  <a:pos x="118" y="423"/>
                </a:cxn>
                <a:cxn ang="0">
                  <a:pos x="129" y="484"/>
                </a:cxn>
                <a:cxn ang="0">
                  <a:pos x="144" y="457"/>
                </a:cxn>
                <a:cxn ang="0">
                  <a:pos x="230" y="391"/>
                </a:cxn>
                <a:cxn ang="0">
                  <a:pos x="335" y="330"/>
                </a:cxn>
                <a:cxn ang="0">
                  <a:pos x="349" y="360"/>
                </a:cxn>
                <a:cxn ang="0">
                  <a:pos x="323" y="551"/>
                </a:cxn>
                <a:cxn ang="0">
                  <a:pos x="290" y="839"/>
                </a:cxn>
                <a:cxn ang="0">
                  <a:pos x="285" y="1209"/>
                </a:cxn>
                <a:cxn ang="0">
                  <a:pos x="258" y="1284"/>
                </a:cxn>
                <a:cxn ang="0">
                  <a:pos x="299" y="1224"/>
                </a:cxn>
                <a:cxn ang="0">
                  <a:pos x="301" y="984"/>
                </a:cxn>
                <a:cxn ang="0">
                  <a:pos x="326" y="671"/>
                </a:cxn>
                <a:cxn ang="0">
                  <a:pos x="350" y="425"/>
                </a:cxn>
                <a:cxn ang="0">
                  <a:pos x="367" y="366"/>
                </a:cxn>
                <a:cxn ang="0">
                  <a:pos x="390" y="326"/>
                </a:cxn>
                <a:cxn ang="0">
                  <a:pos x="434" y="311"/>
                </a:cxn>
                <a:cxn ang="0">
                  <a:pos x="476" y="361"/>
                </a:cxn>
                <a:cxn ang="0">
                  <a:pos x="538" y="367"/>
                </a:cxn>
                <a:cxn ang="0">
                  <a:pos x="520" y="360"/>
                </a:cxn>
                <a:cxn ang="0">
                  <a:pos x="469" y="334"/>
                </a:cxn>
                <a:cxn ang="0">
                  <a:pos x="440" y="294"/>
                </a:cxn>
                <a:cxn ang="0">
                  <a:pos x="444" y="238"/>
                </a:cxn>
                <a:cxn ang="0">
                  <a:pos x="431" y="270"/>
                </a:cxn>
                <a:cxn ang="0">
                  <a:pos x="393" y="308"/>
                </a:cxn>
                <a:cxn ang="0">
                  <a:pos x="340" y="315"/>
                </a:cxn>
              </a:cxnLst>
              <a:rect l="0" t="0" r="r" b="b"/>
              <a:pathLst>
                <a:path w="676" h="1284">
                  <a:moveTo>
                    <a:pt x="340" y="315"/>
                  </a:moveTo>
                  <a:lnTo>
                    <a:pt x="343" y="287"/>
                  </a:lnTo>
                  <a:lnTo>
                    <a:pt x="368" y="251"/>
                  </a:lnTo>
                  <a:lnTo>
                    <a:pt x="369" y="204"/>
                  </a:lnTo>
                  <a:lnTo>
                    <a:pt x="395" y="157"/>
                  </a:lnTo>
                  <a:lnTo>
                    <a:pt x="402" y="104"/>
                  </a:lnTo>
                  <a:lnTo>
                    <a:pt x="414" y="79"/>
                  </a:lnTo>
                  <a:lnTo>
                    <a:pt x="454" y="47"/>
                  </a:lnTo>
                  <a:lnTo>
                    <a:pt x="473" y="20"/>
                  </a:lnTo>
                  <a:lnTo>
                    <a:pt x="505" y="14"/>
                  </a:lnTo>
                  <a:lnTo>
                    <a:pt x="547" y="18"/>
                  </a:lnTo>
                  <a:lnTo>
                    <a:pt x="577" y="20"/>
                  </a:lnTo>
                  <a:lnTo>
                    <a:pt x="611" y="38"/>
                  </a:lnTo>
                  <a:lnTo>
                    <a:pt x="633" y="84"/>
                  </a:lnTo>
                  <a:lnTo>
                    <a:pt x="644" y="133"/>
                  </a:lnTo>
                  <a:lnTo>
                    <a:pt x="644" y="187"/>
                  </a:lnTo>
                  <a:lnTo>
                    <a:pt x="648" y="206"/>
                  </a:lnTo>
                  <a:lnTo>
                    <a:pt x="660" y="228"/>
                  </a:lnTo>
                  <a:lnTo>
                    <a:pt x="649" y="252"/>
                  </a:lnTo>
                  <a:lnTo>
                    <a:pt x="638" y="281"/>
                  </a:lnTo>
                  <a:lnTo>
                    <a:pt x="643" y="310"/>
                  </a:lnTo>
                  <a:lnTo>
                    <a:pt x="658" y="328"/>
                  </a:lnTo>
                  <a:lnTo>
                    <a:pt x="657" y="340"/>
                  </a:lnTo>
                  <a:lnTo>
                    <a:pt x="643" y="343"/>
                  </a:lnTo>
                  <a:lnTo>
                    <a:pt x="624" y="338"/>
                  </a:lnTo>
                  <a:lnTo>
                    <a:pt x="587" y="309"/>
                  </a:lnTo>
                  <a:lnTo>
                    <a:pt x="575" y="329"/>
                  </a:lnTo>
                  <a:lnTo>
                    <a:pt x="595" y="329"/>
                  </a:lnTo>
                  <a:lnTo>
                    <a:pt x="616" y="352"/>
                  </a:lnTo>
                  <a:lnTo>
                    <a:pt x="633" y="357"/>
                  </a:lnTo>
                  <a:lnTo>
                    <a:pt x="665" y="356"/>
                  </a:lnTo>
                  <a:lnTo>
                    <a:pt x="676" y="331"/>
                  </a:lnTo>
                  <a:lnTo>
                    <a:pt x="658" y="294"/>
                  </a:lnTo>
                  <a:lnTo>
                    <a:pt x="657" y="269"/>
                  </a:lnTo>
                  <a:lnTo>
                    <a:pt x="675" y="236"/>
                  </a:lnTo>
                  <a:lnTo>
                    <a:pt x="673" y="206"/>
                  </a:lnTo>
                  <a:lnTo>
                    <a:pt x="658" y="185"/>
                  </a:lnTo>
                  <a:lnTo>
                    <a:pt x="657" y="124"/>
                  </a:lnTo>
                  <a:lnTo>
                    <a:pt x="633" y="45"/>
                  </a:lnTo>
                  <a:lnTo>
                    <a:pt x="606" y="19"/>
                  </a:lnTo>
                  <a:lnTo>
                    <a:pt x="570" y="4"/>
                  </a:lnTo>
                  <a:lnTo>
                    <a:pt x="514" y="0"/>
                  </a:lnTo>
                  <a:lnTo>
                    <a:pt x="477" y="3"/>
                  </a:lnTo>
                  <a:lnTo>
                    <a:pt x="455" y="20"/>
                  </a:lnTo>
                  <a:lnTo>
                    <a:pt x="432" y="45"/>
                  </a:lnTo>
                  <a:lnTo>
                    <a:pt x="402" y="68"/>
                  </a:lnTo>
                  <a:lnTo>
                    <a:pt x="385" y="104"/>
                  </a:lnTo>
                  <a:lnTo>
                    <a:pt x="380" y="147"/>
                  </a:lnTo>
                  <a:lnTo>
                    <a:pt x="361" y="185"/>
                  </a:lnTo>
                  <a:lnTo>
                    <a:pt x="353" y="216"/>
                  </a:lnTo>
                  <a:lnTo>
                    <a:pt x="356" y="247"/>
                  </a:lnTo>
                  <a:lnTo>
                    <a:pt x="334" y="274"/>
                  </a:lnTo>
                  <a:lnTo>
                    <a:pt x="325" y="299"/>
                  </a:lnTo>
                  <a:lnTo>
                    <a:pt x="324" y="321"/>
                  </a:lnTo>
                  <a:lnTo>
                    <a:pt x="256" y="354"/>
                  </a:lnTo>
                  <a:lnTo>
                    <a:pt x="222" y="375"/>
                  </a:lnTo>
                  <a:lnTo>
                    <a:pt x="194" y="377"/>
                  </a:lnTo>
                  <a:lnTo>
                    <a:pt x="169" y="377"/>
                  </a:lnTo>
                  <a:lnTo>
                    <a:pt x="144" y="400"/>
                  </a:lnTo>
                  <a:lnTo>
                    <a:pt x="136" y="411"/>
                  </a:lnTo>
                  <a:lnTo>
                    <a:pt x="111" y="403"/>
                  </a:lnTo>
                  <a:lnTo>
                    <a:pt x="73" y="397"/>
                  </a:lnTo>
                  <a:lnTo>
                    <a:pt x="0" y="402"/>
                  </a:lnTo>
                  <a:lnTo>
                    <a:pt x="50" y="415"/>
                  </a:lnTo>
                  <a:lnTo>
                    <a:pt x="100" y="415"/>
                  </a:lnTo>
                  <a:lnTo>
                    <a:pt x="118" y="423"/>
                  </a:lnTo>
                  <a:lnTo>
                    <a:pt x="129" y="437"/>
                  </a:lnTo>
                  <a:lnTo>
                    <a:pt x="129" y="484"/>
                  </a:lnTo>
                  <a:lnTo>
                    <a:pt x="149" y="523"/>
                  </a:lnTo>
                  <a:lnTo>
                    <a:pt x="144" y="457"/>
                  </a:lnTo>
                  <a:lnTo>
                    <a:pt x="172" y="392"/>
                  </a:lnTo>
                  <a:lnTo>
                    <a:pt x="230" y="391"/>
                  </a:lnTo>
                  <a:lnTo>
                    <a:pt x="288" y="352"/>
                  </a:lnTo>
                  <a:lnTo>
                    <a:pt x="335" y="330"/>
                  </a:lnTo>
                  <a:lnTo>
                    <a:pt x="373" y="325"/>
                  </a:lnTo>
                  <a:lnTo>
                    <a:pt x="349" y="360"/>
                  </a:lnTo>
                  <a:lnTo>
                    <a:pt x="333" y="410"/>
                  </a:lnTo>
                  <a:lnTo>
                    <a:pt x="323" y="551"/>
                  </a:lnTo>
                  <a:lnTo>
                    <a:pt x="306" y="708"/>
                  </a:lnTo>
                  <a:lnTo>
                    <a:pt x="290" y="839"/>
                  </a:lnTo>
                  <a:lnTo>
                    <a:pt x="283" y="1018"/>
                  </a:lnTo>
                  <a:lnTo>
                    <a:pt x="285" y="1209"/>
                  </a:lnTo>
                  <a:lnTo>
                    <a:pt x="280" y="1236"/>
                  </a:lnTo>
                  <a:lnTo>
                    <a:pt x="258" y="1284"/>
                  </a:lnTo>
                  <a:lnTo>
                    <a:pt x="290" y="1248"/>
                  </a:lnTo>
                  <a:lnTo>
                    <a:pt x="299" y="1224"/>
                  </a:lnTo>
                  <a:lnTo>
                    <a:pt x="302" y="1137"/>
                  </a:lnTo>
                  <a:lnTo>
                    <a:pt x="301" y="984"/>
                  </a:lnTo>
                  <a:lnTo>
                    <a:pt x="310" y="812"/>
                  </a:lnTo>
                  <a:lnTo>
                    <a:pt x="326" y="671"/>
                  </a:lnTo>
                  <a:lnTo>
                    <a:pt x="342" y="521"/>
                  </a:lnTo>
                  <a:lnTo>
                    <a:pt x="350" y="425"/>
                  </a:lnTo>
                  <a:lnTo>
                    <a:pt x="354" y="393"/>
                  </a:lnTo>
                  <a:lnTo>
                    <a:pt x="367" y="366"/>
                  </a:lnTo>
                  <a:lnTo>
                    <a:pt x="379" y="338"/>
                  </a:lnTo>
                  <a:lnTo>
                    <a:pt x="390" y="326"/>
                  </a:lnTo>
                  <a:lnTo>
                    <a:pt x="417" y="319"/>
                  </a:lnTo>
                  <a:lnTo>
                    <a:pt x="434" y="311"/>
                  </a:lnTo>
                  <a:lnTo>
                    <a:pt x="444" y="330"/>
                  </a:lnTo>
                  <a:lnTo>
                    <a:pt x="476" y="361"/>
                  </a:lnTo>
                  <a:lnTo>
                    <a:pt x="509" y="369"/>
                  </a:lnTo>
                  <a:lnTo>
                    <a:pt x="538" y="367"/>
                  </a:lnTo>
                  <a:lnTo>
                    <a:pt x="560" y="353"/>
                  </a:lnTo>
                  <a:lnTo>
                    <a:pt x="520" y="360"/>
                  </a:lnTo>
                  <a:lnTo>
                    <a:pt x="488" y="353"/>
                  </a:lnTo>
                  <a:lnTo>
                    <a:pt x="469" y="334"/>
                  </a:lnTo>
                  <a:lnTo>
                    <a:pt x="444" y="310"/>
                  </a:lnTo>
                  <a:lnTo>
                    <a:pt x="440" y="294"/>
                  </a:lnTo>
                  <a:lnTo>
                    <a:pt x="446" y="277"/>
                  </a:lnTo>
                  <a:lnTo>
                    <a:pt x="444" y="238"/>
                  </a:lnTo>
                  <a:lnTo>
                    <a:pt x="432" y="216"/>
                  </a:lnTo>
                  <a:lnTo>
                    <a:pt x="431" y="270"/>
                  </a:lnTo>
                  <a:lnTo>
                    <a:pt x="422" y="303"/>
                  </a:lnTo>
                  <a:lnTo>
                    <a:pt x="393" y="308"/>
                  </a:lnTo>
                  <a:lnTo>
                    <a:pt x="340" y="315"/>
                  </a:lnTo>
                  <a:lnTo>
                    <a:pt x="340" y="3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100"/>
            <p:cNvSpPr>
              <a:spLocks/>
            </p:cNvSpPr>
            <p:nvPr/>
          </p:nvSpPr>
          <p:spPr bwMode="auto">
            <a:xfrm>
              <a:off x="4597400" y="2036762"/>
              <a:ext cx="193675" cy="268287"/>
            </a:xfrm>
            <a:custGeom>
              <a:avLst/>
              <a:gdLst/>
              <a:ahLst/>
              <a:cxnLst>
                <a:cxn ang="0">
                  <a:pos x="65" y="36"/>
                </a:cxn>
                <a:cxn ang="0">
                  <a:pos x="53" y="50"/>
                </a:cxn>
                <a:cxn ang="0">
                  <a:pos x="18" y="62"/>
                </a:cxn>
                <a:cxn ang="0">
                  <a:pos x="0" y="60"/>
                </a:cxn>
                <a:cxn ang="0">
                  <a:pos x="15" y="74"/>
                </a:cxn>
                <a:cxn ang="0">
                  <a:pos x="23" y="102"/>
                </a:cxn>
                <a:cxn ang="0">
                  <a:pos x="34" y="118"/>
                </a:cxn>
                <a:cxn ang="0">
                  <a:pos x="33" y="83"/>
                </a:cxn>
                <a:cxn ang="0">
                  <a:pos x="57" y="58"/>
                </a:cxn>
                <a:cxn ang="0">
                  <a:pos x="50" y="83"/>
                </a:cxn>
                <a:cxn ang="0">
                  <a:pos x="50" y="120"/>
                </a:cxn>
                <a:cxn ang="0">
                  <a:pos x="77" y="169"/>
                </a:cxn>
                <a:cxn ang="0">
                  <a:pos x="68" y="95"/>
                </a:cxn>
                <a:cxn ang="0">
                  <a:pos x="76" y="65"/>
                </a:cxn>
                <a:cxn ang="0">
                  <a:pos x="106" y="41"/>
                </a:cxn>
                <a:cxn ang="0">
                  <a:pos x="122" y="15"/>
                </a:cxn>
                <a:cxn ang="0">
                  <a:pos x="110" y="0"/>
                </a:cxn>
                <a:cxn ang="0">
                  <a:pos x="102" y="26"/>
                </a:cxn>
                <a:cxn ang="0">
                  <a:pos x="79" y="45"/>
                </a:cxn>
                <a:cxn ang="0">
                  <a:pos x="65" y="54"/>
                </a:cxn>
                <a:cxn ang="0">
                  <a:pos x="88" y="23"/>
                </a:cxn>
                <a:cxn ang="0">
                  <a:pos x="65" y="36"/>
                </a:cxn>
                <a:cxn ang="0">
                  <a:pos x="65" y="36"/>
                </a:cxn>
              </a:cxnLst>
              <a:rect l="0" t="0" r="r" b="b"/>
              <a:pathLst>
                <a:path w="122" h="169">
                  <a:moveTo>
                    <a:pt x="65" y="36"/>
                  </a:moveTo>
                  <a:lnTo>
                    <a:pt x="53" y="50"/>
                  </a:lnTo>
                  <a:lnTo>
                    <a:pt x="18" y="62"/>
                  </a:lnTo>
                  <a:lnTo>
                    <a:pt x="0" y="60"/>
                  </a:lnTo>
                  <a:lnTo>
                    <a:pt x="15" y="74"/>
                  </a:lnTo>
                  <a:lnTo>
                    <a:pt x="23" y="102"/>
                  </a:lnTo>
                  <a:lnTo>
                    <a:pt x="34" y="118"/>
                  </a:lnTo>
                  <a:lnTo>
                    <a:pt x="33" y="83"/>
                  </a:lnTo>
                  <a:lnTo>
                    <a:pt x="57" y="58"/>
                  </a:lnTo>
                  <a:lnTo>
                    <a:pt x="50" y="83"/>
                  </a:lnTo>
                  <a:lnTo>
                    <a:pt x="50" y="120"/>
                  </a:lnTo>
                  <a:lnTo>
                    <a:pt x="77" y="169"/>
                  </a:lnTo>
                  <a:lnTo>
                    <a:pt x="68" y="95"/>
                  </a:lnTo>
                  <a:lnTo>
                    <a:pt x="76" y="65"/>
                  </a:lnTo>
                  <a:lnTo>
                    <a:pt x="106" y="41"/>
                  </a:lnTo>
                  <a:lnTo>
                    <a:pt x="122" y="15"/>
                  </a:lnTo>
                  <a:lnTo>
                    <a:pt x="110" y="0"/>
                  </a:lnTo>
                  <a:lnTo>
                    <a:pt x="102" y="26"/>
                  </a:lnTo>
                  <a:lnTo>
                    <a:pt x="79" y="45"/>
                  </a:lnTo>
                  <a:lnTo>
                    <a:pt x="65" y="54"/>
                  </a:lnTo>
                  <a:lnTo>
                    <a:pt x="88" y="23"/>
                  </a:lnTo>
                  <a:lnTo>
                    <a:pt x="65" y="36"/>
                  </a:lnTo>
                  <a:lnTo>
                    <a:pt x="65" y="3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Freeform 101"/>
            <p:cNvSpPr>
              <a:spLocks/>
            </p:cNvSpPr>
            <p:nvPr/>
          </p:nvSpPr>
          <p:spPr bwMode="auto">
            <a:xfrm>
              <a:off x="4473575" y="1717675"/>
              <a:ext cx="344488" cy="381000"/>
            </a:xfrm>
            <a:custGeom>
              <a:avLst/>
              <a:gdLst/>
              <a:ahLst/>
              <a:cxnLst>
                <a:cxn ang="0">
                  <a:pos x="30" y="119"/>
                </a:cxn>
                <a:cxn ang="0">
                  <a:pos x="57" y="143"/>
                </a:cxn>
                <a:cxn ang="0">
                  <a:pos x="72" y="152"/>
                </a:cxn>
                <a:cxn ang="0">
                  <a:pos x="87" y="165"/>
                </a:cxn>
                <a:cxn ang="0">
                  <a:pos x="115" y="167"/>
                </a:cxn>
                <a:cxn ang="0">
                  <a:pos x="127" y="167"/>
                </a:cxn>
                <a:cxn ang="0">
                  <a:pos x="119" y="179"/>
                </a:cxn>
                <a:cxn ang="0">
                  <a:pos x="113" y="201"/>
                </a:cxn>
                <a:cxn ang="0">
                  <a:pos x="133" y="193"/>
                </a:cxn>
                <a:cxn ang="0">
                  <a:pos x="142" y="180"/>
                </a:cxn>
                <a:cxn ang="0">
                  <a:pos x="148" y="166"/>
                </a:cxn>
                <a:cxn ang="0">
                  <a:pos x="164" y="165"/>
                </a:cxn>
                <a:cxn ang="0">
                  <a:pos x="165" y="187"/>
                </a:cxn>
                <a:cxn ang="0">
                  <a:pos x="157" y="218"/>
                </a:cxn>
                <a:cxn ang="0">
                  <a:pos x="153" y="233"/>
                </a:cxn>
                <a:cxn ang="0">
                  <a:pos x="174" y="223"/>
                </a:cxn>
                <a:cxn ang="0">
                  <a:pos x="172" y="240"/>
                </a:cxn>
                <a:cxn ang="0">
                  <a:pos x="194" y="208"/>
                </a:cxn>
                <a:cxn ang="0">
                  <a:pos x="184" y="191"/>
                </a:cxn>
                <a:cxn ang="0">
                  <a:pos x="183" y="165"/>
                </a:cxn>
                <a:cxn ang="0">
                  <a:pos x="200" y="150"/>
                </a:cxn>
                <a:cxn ang="0">
                  <a:pos x="213" y="126"/>
                </a:cxn>
                <a:cxn ang="0">
                  <a:pos x="217" y="102"/>
                </a:cxn>
                <a:cxn ang="0">
                  <a:pos x="216" y="79"/>
                </a:cxn>
                <a:cxn ang="0">
                  <a:pos x="204" y="101"/>
                </a:cxn>
                <a:cxn ang="0">
                  <a:pos x="203" y="122"/>
                </a:cxn>
                <a:cxn ang="0">
                  <a:pos x="190" y="138"/>
                </a:cxn>
                <a:cxn ang="0">
                  <a:pos x="180" y="152"/>
                </a:cxn>
                <a:cxn ang="0">
                  <a:pos x="153" y="157"/>
                </a:cxn>
                <a:cxn ang="0">
                  <a:pos x="112" y="157"/>
                </a:cxn>
                <a:cxn ang="0">
                  <a:pos x="100" y="156"/>
                </a:cxn>
                <a:cxn ang="0">
                  <a:pos x="81" y="140"/>
                </a:cxn>
                <a:cxn ang="0">
                  <a:pos x="65" y="131"/>
                </a:cxn>
                <a:cxn ang="0">
                  <a:pos x="39" y="118"/>
                </a:cxn>
                <a:cxn ang="0">
                  <a:pos x="32" y="98"/>
                </a:cxn>
                <a:cxn ang="0">
                  <a:pos x="35" y="76"/>
                </a:cxn>
                <a:cxn ang="0">
                  <a:pos x="35" y="56"/>
                </a:cxn>
                <a:cxn ang="0">
                  <a:pos x="24" y="64"/>
                </a:cxn>
                <a:cxn ang="0">
                  <a:pos x="18" y="55"/>
                </a:cxn>
                <a:cxn ang="0">
                  <a:pos x="17" y="35"/>
                </a:cxn>
                <a:cxn ang="0">
                  <a:pos x="15" y="19"/>
                </a:cxn>
                <a:cxn ang="0">
                  <a:pos x="25" y="18"/>
                </a:cxn>
                <a:cxn ang="0">
                  <a:pos x="29" y="29"/>
                </a:cxn>
                <a:cxn ang="0">
                  <a:pos x="43" y="40"/>
                </a:cxn>
                <a:cxn ang="0">
                  <a:pos x="45" y="17"/>
                </a:cxn>
                <a:cxn ang="0">
                  <a:pos x="42" y="0"/>
                </a:cxn>
                <a:cxn ang="0">
                  <a:pos x="32" y="9"/>
                </a:cxn>
                <a:cxn ang="0">
                  <a:pos x="11" y="6"/>
                </a:cxn>
                <a:cxn ang="0">
                  <a:pos x="0" y="29"/>
                </a:cxn>
                <a:cxn ang="0">
                  <a:pos x="8" y="69"/>
                </a:cxn>
                <a:cxn ang="0">
                  <a:pos x="25" y="80"/>
                </a:cxn>
                <a:cxn ang="0">
                  <a:pos x="26" y="102"/>
                </a:cxn>
                <a:cxn ang="0">
                  <a:pos x="30" y="119"/>
                </a:cxn>
                <a:cxn ang="0">
                  <a:pos x="30" y="119"/>
                </a:cxn>
              </a:cxnLst>
              <a:rect l="0" t="0" r="r" b="b"/>
              <a:pathLst>
                <a:path w="217" h="240">
                  <a:moveTo>
                    <a:pt x="30" y="119"/>
                  </a:moveTo>
                  <a:lnTo>
                    <a:pt x="57" y="143"/>
                  </a:lnTo>
                  <a:lnTo>
                    <a:pt x="72" y="152"/>
                  </a:lnTo>
                  <a:lnTo>
                    <a:pt x="87" y="165"/>
                  </a:lnTo>
                  <a:lnTo>
                    <a:pt x="115" y="167"/>
                  </a:lnTo>
                  <a:lnTo>
                    <a:pt x="127" y="167"/>
                  </a:lnTo>
                  <a:lnTo>
                    <a:pt x="119" y="179"/>
                  </a:lnTo>
                  <a:lnTo>
                    <a:pt x="113" y="201"/>
                  </a:lnTo>
                  <a:lnTo>
                    <a:pt x="133" y="193"/>
                  </a:lnTo>
                  <a:lnTo>
                    <a:pt x="142" y="180"/>
                  </a:lnTo>
                  <a:lnTo>
                    <a:pt x="148" y="166"/>
                  </a:lnTo>
                  <a:lnTo>
                    <a:pt x="164" y="165"/>
                  </a:lnTo>
                  <a:lnTo>
                    <a:pt x="165" y="187"/>
                  </a:lnTo>
                  <a:lnTo>
                    <a:pt x="157" y="218"/>
                  </a:lnTo>
                  <a:lnTo>
                    <a:pt x="153" y="233"/>
                  </a:lnTo>
                  <a:lnTo>
                    <a:pt x="174" y="223"/>
                  </a:lnTo>
                  <a:lnTo>
                    <a:pt x="172" y="240"/>
                  </a:lnTo>
                  <a:lnTo>
                    <a:pt x="194" y="208"/>
                  </a:lnTo>
                  <a:lnTo>
                    <a:pt x="184" y="191"/>
                  </a:lnTo>
                  <a:lnTo>
                    <a:pt x="183" y="165"/>
                  </a:lnTo>
                  <a:lnTo>
                    <a:pt x="200" y="150"/>
                  </a:lnTo>
                  <a:lnTo>
                    <a:pt x="213" y="126"/>
                  </a:lnTo>
                  <a:lnTo>
                    <a:pt x="217" y="102"/>
                  </a:lnTo>
                  <a:lnTo>
                    <a:pt x="216" y="79"/>
                  </a:lnTo>
                  <a:lnTo>
                    <a:pt x="204" y="101"/>
                  </a:lnTo>
                  <a:lnTo>
                    <a:pt x="203" y="122"/>
                  </a:lnTo>
                  <a:lnTo>
                    <a:pt x="190" y="138"/>
                  </a:lnTo>
                  <a:lnTo>
                    <a:pt x="180" y="152"/>
                  </a:lnTo>
                  <a:lnTo>
                    <a:pt x="153" y="157"/>
                  </a:lnTo>
                  <a:lnTo>
                    <a:pt x="112" y="157"/>
                  </a:lnTo>
                  <a:lnTo>
                    <a:pt x="100" y="156"/>
                  </a:lnTo>
                  <a:lnTo>
                    <a:pt x="81" y="140"/>
                  </a:lnTo>
                  <a:lnTo>
                    <a:pt x="65" y="131"/>
                  </a:lnTo>
                  <a:lnTo>
                    <a:pt x="39" y="118"/>
                  </a:lnTo>
                  <a:lnTo>
                    <a:pt x="32" y="98"/>
                  </a:lnTo>
                  <a:lnTo>
                    <a:pt x="35" y="76"/>
                  </a:lnTo>
                  <a:lnTo>
                    <a:pt x="35" y="56"/>
                  </a:lnTo>
                  <a:lnTo>
                    <a:pt x="24" y="64"/>
                  </a:lnTo>
                  <a:lnTo>
                    <a:pt x="18" y="55"/>
                  </a:lnTo>
                  <a:lnTo>
                    <a:pt x="17" y="35"/>
                  </a:lnTo>
                  <a:lnTo>
                    <a:pt x="15" y="19"/>
                  </a:lnTo>
                  <a:lnTo>
                    <a:pt x="25" y="18"/>
                  </a:lnTo>
                  <a:lnTo>
                    <a:pt x="29" y="29"/>
                  </a:lnTo>
                  <a:lnTo>
                    <a:pt x="43" y="40"/>
                  </a:lnTo>
                  <a:lnTo>
                    <a:pt x="45" y="17"/>
                  </a:lnTo>
                  <a:lnTo>
                    <a:pt x="42" y="0"/>
                  </a:lnTo>
                  <a:lnTo>
                    <a:pt x="32" y="9"/>
                  </a:lnTo>
                  <a:lnTo>
                    <a:pt x="11" y="6"/>
                  </a:lnTo>
                  <a:lnTo>
                    <a:pt x="0" y="29"/>
                  </a:lnTo>
                  <a:lnTo>
                    <a:pt x="8" y="69"/>
                  </a:lnTo>
                  <a:lnTo>
                    <a:pt x="25" y="80"/>
                  </a:lnTo>
                  <a:lnTo>
                    <a:pt x="26" y="102"/>
                  </a:lnTo>
                  <a:lnTo>
                    <a:pt x="30" y="119"/>
                  </a:lnTo>
                  <a:lnTo>
                    <a:pt x="30" y="11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Freeform 102"/>
            <p:cNvSpPr>
              <a:spLocks/>
            </p:cNvSpPr>
            <p:nvPr/>
          </p:nvSpPr>
          <p:spPr bwMode="auto">
            <a:xfrm>
              <a:off x="4533900" y="1584325"/>
              <a:ext cx="288925" cy="311150"/>
            </a:xfrm>
            <a:custGeom>
              <a:avLst/>
              <a:gdLst/>
              <a:ahLst/>
              <a:cxnLst>
                <a:cxn ang="0">
                  <a:pos x="5" y="120"/>
                </a:cxn>
                <a:cxn ang="0">
                  <a:pos x="7" y="157"/>
                </a:cxn>
                <a:cxn ang="0">
                  <a:pos x="13" y="179"/>
                </a:cxn>
                <a:cxn ang="0">
                  <a:pos x="23" y="191"/>
                </a:cxn>
                <a:cxn ang="0">
                  <a:pos x="42" y="190"/>
                </a:cxn>
                <a:cxn ang="0">
                  <a:pos x="50" y="196"/>
                </a:cxn>
                <a:cxn ang="0">
                  <a:pos x="56" y="184"/>
                </a:cxn>
                <a:cxn ang="0">
                  <a:pos x="59" y="170"/>
                </a:cxn>
                <a:cxn ang="0">
                  <a:pos x="72" y="159"/>
                </a:cxn>
                <a:cxn ang="0">
                  <a:pos x="81" y="152"/>
                </a:cxn>
                <a:cxn ang="0">
                  <a:pos x="95" y="153"/>
                </a:cxn>
                <a:cxn ang="0">
                  <a:pos x="109" y="153"/>
                </a:cxn>
                <a:cxn ang="0">
                  <a:pos x="118" y="163"/>
                </a:cxn>
                <a:cxn ang="0">
                  <a:pos x="126" y="168"/>
                </a:cxn>
                <a:cxn ang="0">
                  <a:pos x="128" y="179"/>
                </a:cxn>
                <a:cxn ang="0">
                  <a:pos x="138" y="189"/>
                </a:cxn>
                <a:cxn ang="0">
                  <a:pos x="153" y="187"/>
                </a:cxn>
                <a:cxn ang="0">
                  <a:pos x="157" y="173"/>
                </a:cxn>
                <a:cxn ang="0">
                  <a:pos x="169" y="165"/>
                </a:cxn>
                <a:cxn ang="0">
                  <a:pos x="166" y="193"/>
                </a:cxn>
                <a:cxn ang="0">
                  <a:pos x="181" y="179"/>
                </a:cxn>
                <a:cxn ang="0">
                  <a:pos x="182" y="145"/>
                </a:cxn>
                <a:cxn ang="0">
                  <a:pos x="174" y="119"/>
                </a:cxn>
                <a:cxn ang="0">
                  <a:pos x="172" y="95"/>
                </a:cxn>
                <a:cxn ang="0">
                  <a:pos x="170" y="80"/>
                </a:cxn>
                <a:cxn ang="0">
                  <a:pos x="169" y="60"/>
                </a:cxn>
                <a:cxn ang="0">
                  <a:pos x="151" y="35"/>
                </a:cxn>
                <a:cxn ang="0">
                  <a:pos x="136" y="17"/>
                </a:cxn>
                <a:cxn ang="0">
                  <a:pos x="116" y="11"/>
                </a:cxn>
                <a:cxn ang="0">
                  <a:pos x="96" y="4"/>
                </a:cxn>
                <a:cxn ang="0">
                  <a:pos x="81" y="0"/>
                </a:cxn>
                <a:cxn ang="0">
                  <a:pos x="88" y="13"/>
                </a:cxn>
                <a:cxn ang="0">
                  <a:pos x="108" y="17"/>
                </a:cxn>
                <a:cxn ang="0">
                  <a:pos x="130" y="27"/>
                </a:cxn>
                <a:cxn ang="0">
                  <a:pos x="152" y="51"/>
                </a:cxn>
                <a:cxn ang="0">
                  <a:pos x="156" y="71"/>
                </a:cxn>
                <a:cxn ang="0">
                  <a:pos x="158" y="89"/>
                </a:cxn>
                <a:cxn ang="0">
                  <a:pos x="163" y="103"/>
                </a:cxn>
                <a:cxn ang="0">
                  <a:pos x="169" y="124"/>
                </a:cxn>
                <a:cxn ang="0">
                  <a:pos x="165" y="147"/>
                </a:cxn>
                <a:cxn ang="0">
                  <a:pos x="148" y="169"/>
                </a:cxn>
                <a:cxn ang="0">
                  <a:pos x="143" y="178"/>
                </a:cxn>
                <a:cxn ang="0">
                  <a:pos x="136" y="161"/>
                </a:cxn>
                <a:cxn ang="0">
                  <a:pos x="126" y="148"/>
                </a:cxn>
                <a:cxn ang="0">
                  <a:pos x="121" y="141"/>
                </a:cxn>
                <a:cxn ang="0">
                  <a:pos x="105" y="147"/>
                </a:cxn>
                <a:cxn ang="0">
                  <a:pos x="84" y="140"/>
                </a:cxn>
                <a:cxn ang="0">
                  <a:pos x="70" y="146"/>
                </a:cxn>
                <a:cxn ang="0">
                  <a:pos x="54" y="162"/>
                </a:cxn>
                <a:cxn ang="0">
                  <a:pos x="42" y="172"/>
                </a:cxn>
                <a:cxn ang="0">
                  <a:pos x="42" y="181"/>
                </a:cxn>
                <a:cxn ang="0">
                  <a:pos x="31" y="181"/>
                </a:cxn>
                <a:cxn ang="0">
                  <a:pos x="19" y="168"/>
                </a:cxn>
                <a:cxn ang="0">
                  <a:pos x="19" y="139"/>
                </a:cxn>
                <a:cxn ang="0">
                  <a:pos x="13" y="118"/>
                </a:cxn>
                <a:cxn ang="0">
                  <a:pos x="0" y="89"/>
                </a:cxn>
                <a:cxn ang="0">
                  <a:pos x="5" y="120"/>
                </a:cxn>
                <a:cxn ang="0">
                  <a:pos x="5" y="120"/>
                </a:cxn>
              </a:cxnLst>
              <a:rect l="0" t="0" r="r" b="b"/>
              <a:pathLst>
                <a:path w="182" h="196">
                  <a:moveTo>
                    <a:pt x="5" y="120"/>
                  </a:moveTo>
                  <a:lnTo>
                    <a:pt x="7" y="157"/>
                  </a:lnTo>
                  <a:lnTo>
                    <a:pt x="13" y="179"/>
                  </a:lnTo>
                  <a:lnTo>
                    <a:pt x="23" y="191"/>
                  </a:lnTo>
                  <a:lnTo>
                    <a:pt x="42" y="190"/>
                  </a:lnTo>
                  <a:lnTo>
                    <a:pt x="50" y="196"/>
                  </a:lnTo>
                  <a:lnTo>
                    <a:pt x="56" y="184"/>
                  </a:lnTo>
                  <a:lnTo>
                    <a:pt x="59" y="170"/>
                  </a:lnTo>
                  <a:lnTo>
                    <a:pt x="72" y="159"/>
                  </a:lnTo>
                  <a:lnTo>
                    <a:pt x="81" y="152"/>
                  </a:lnTo>
                  <a:lnTo>
                    <a:pt x="95" y="153"/>
                  </a:lnTo>
                  <a:lnTo>
                    <a:pt x="109" y="153"/>
                  </a:lnTo>
                  <a:lnTo>
                    <a:pt x="118" y="163"/>
                  </a:lnTo>
                  <a:lnTo>
                    <a:pt x="126" y="168"/>
                  </a:lnTo>
                  <a:lnTo>
                    <a:pt x="128" y="179"/>
                  </a:lnTo>
                  <a:lnTo>
                    <a:pt x="138" y="189"/>
                  </a:lnTo>
                  <a:lnTo>
                    <a:pt x="153" y="187"/>
                  </a:lnTo>
                  <a:lnTo>
                    <a:pt x="157" y="173"/>
                  </a:lnTo>
                  <a:lnTo>
                    <a:pt x="169" y="165"/>
                  </a:lnTo>
                  <a:lnTo>
                    <a:pt x="166" y="193"/>
                  </a:lnTo>
                  <a:lnTo>
                    <a:pt x="181" y="179"/>
                  </a:lnTo>
                  <a:lnTo>
                    <a:pt x="182" y="145"/>
                  </a:lnTo>
                  <a:lnTo>
                    <a:pt x="174" y="119"/>
                  </a:lnTo>
                  <a:lnTo>
                    <a:pt x="172" y="95"/>
                  </a:lnTo>
                  <a:lnTo>
                    <a:pt x="170" y="80"/>
                  </a:lnTo>
                  <a:lnTo>
                    <a:pt x="169" y="60"/>
                  </a:lnTo>
                  <a:lnTo>
                    <a:pt x="151" y="35"/>
                  </a:lnTo>
                  <a:lnTo>
                    <a:pt x="136" y="17"/>
                  </a:lnTo>
                  <a:lnTo>
                    <a:pt x="116" y="11"/>
                  </a:lnTo>
                  <a:lnTo>
                    <a:pt x="96" y="4"/>
                  </a:lnTo>
                  <a:lnTo>
                    <a:pt x="81" y="0"/>
                  </a:lnTo>
                  <a:lnTo>
                    <a:pt x="88" y="13"/>
                  </a:lnTo>
                  <a:lnTo>
                    <a:pt x="108" y="17"/>
                  </a:lnTo>
                  <a:lnTo>
                    <a:pt x="130" y="27"/>
                  </a:lnTo>
                  <a:lnTo>
                    <a:pt x="152" y="51"/>
                  </a:lnTo>
                  <a:lnTo>
                    <a:pt x="156" y="71"/>
                  </a:lnTo>
                  <a:lnTo>
                    <a:pt x="158" y="89"/>
                  </a:lnTo>
                  <a:lnTo>
                    <a:pt x="163" y="103"/>
                  </a:lnTo>
                  <a:lnTo>
                    <a:pt x="169" y="124"/>
                  </a:lnTo>
                  <a:lnTo>
                    <a:pt x="165" y="147"/>
                  </a:lnTo>
                  <a:lnTo>
                    <a:pt x="148" y="169"/>
                  </a:lnTo>
                  <a:lnTo>
                    <a:pt x="143" y="178"/>
                  </a:lnTo>
                  <a:lnTo>
                    <a:pt x="136" y="161"/>
                  </a:lnTo>
                  <a:lnTo>
                    <a:pt x="126" y="148"/>
                  </a:lnTo>
                  <a:lnTo>
                    <a:pt x="121" y="141"/>
                  </a:lnTo>
                  <a:lnTo>
                    <a:pt x="105" y="147"/>
                  </a:lnTo>
                  <a:lnTo>
                    <a:pt x="84" y="140"/>
                  </a:lnTo>
                  <a:lnTo>
                    <a:pt x="70" y="146"/>
                  </a:lnTo>
                  <a:lnTo>
                    <a:pt x="54" y="162"/>
                  </a:lnTo>
                  <a:lnTo>
                    <a:pt x="42" y="172"/>
                  </a:lnTo>
                  <a:lnTo>
                    <a:pt x="42" y="181"/>
                  </a:lnTo>
                  <a:lnTo>
                    <a:pt x="31" y="181"/>
                  </a:lnTo>
                  <a:lnTo>
                    <a:pt x="19" y="168"/>
                  </a:lnTo>
                  <a:lnTo>
                    <a:pt x="19" y="139"/>
                  </a:lnTo>
                  <a:lnTo>
                    <a:pt x="13" y="118"/>
                  </a:lnTo>
                  <a:lnTo>
                    <a:pt x="0" y="89"/>
                  </a:lnTo>
                  <a:lnTo>
                    <a:pt x="5" y="120"/>
                  </a:lnTo>
                  <a:lnTo>
                    <a:pt x="5" y="12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Freeform 103"/>
            <p:cNvSpPr>
              <a:spLocks/>
            </p:cNvSpPr>
            <p:nvPr/>
          </p:nvSpPr>
          <p:spPr bwMode="auto">
            <a:xfrm>
              <a:off x="4529138" y="1592262"/>
              <a:ext cx="157163" cy="155575"/>
            </a:xfrm>
            <a:custGeom>
              <a:avLst/>
              <a:gdLst/>
              <a:ahLst/>
              <a:cxnLst>
                <a:cxn ang="0">
                  <a:pos x="6" y="98"/>
                </a:cxn>
                <a:cxn ang="0">
                  <a:pos x="26" y="71"/>
                </a:cxn>
                <a:cxn ang="0">
                  <a:pos x="22" y="46"/>
                </a:cxn>
                <a:cxn ang="0">
                  <a:pos x="32" y="32"/>
                </a:cxn>
                <a:cxn ang="0">
                  <a:pos x="46" y="22"/>
                </a:cxn>
                <a:cxn ang="0">
                  <a:pos x="69" y="19"/>
                </a:cxn>
                <a:cxn ang="0">
                  <a:pos x="83" y="17"/>
                </a:cxn>
                <a:cxn ang="0">
                  <a:pos x="99" y="6"/>
                </a:cxn>
                <a:cxn ang="0">
                  <a:pos x="90" y="0"/>
                </a:cxn>
                <a:cxn ang="0">
                  <a:pos x="72" y="8"/>
                </a:cxn>
                <a:cxn ang="0">
                  <a:pos x="37" y="9"/>
                </a:cxn>
                <a:cxn ang="0">
                  <a:pos x="30" y="22"/>
                </a:cxn>
                <a:cxn ang="0">
                  <a:pos x="9" y="39"/>
                </a:cxn>
                <a:cxn ang="0">
                  <a:pos x="11" y="56"/>
                </a:cxn>
                <a:cxn ang="0">
                  <a:pos x="12" y="72"/>
                </a:cxn>
                <a:cxn ang="0">
                  <a:pos x="0" y="88"/>
                </a:cxn>
                <a:cxn ang="0">
                  <a:pos x="6" y="98"/>
                </a:cxn>
                <a:cxn ang="0">
                  <a:pos x="6" y="98"/>
                </a:cxn>
              </a:cxnLst>
              <a:rect l="0" t="0" r="r" b="b"/>
              <a:pathLst>
                <a:path w="99" h="98">
                  <a:moveTo>
                    <a:pt x="6" y="98"/>
                  </a:moveTo>
                  <a:lnTo>
                    <a:pt x="26" y="71"/>
                  </a:lnTo>
                  <a:lnTo>
                    <a:pt x="22" y="46"/>
                  </a:lnTo>
                  <a:lnTo>
                    <a:pt x="32" y="32"/>
                  </a:lnTo>
                  <a:lnTo>
                    <a:pt x="46" y="22"/>
                  </a:lnTo>
                  <a:lnTo>
                    <a:pt x="69" y="19"/>
                  </a:lnTo>
                  <a:lnTo>
                    <a:pt x="83" y="17"/>
                  </a:lnTo>
                  <a:lnTo>
                    <a:pt x="99" y="6"/>
                  </a:lnTo>
                  <a:lnTo>
                    <a:pt x="90" y="0"/>
                  </a:lnTo>
                  <a:lnTo>
                    <a:pt x="72" y="8"/>
                  </a:lnTo>
                  <a:lnTo>
                    <a:pt x="37" y="9"/>
                  </a:lnTo>
                  <a:lnTo>
                    <a:pt x="30" y="22"/>
                  </a:lnTo>
                  <a:lnTo>
                    <a:pt x="9" y="39"/>
                  </a:lnTo>
                  <a:lnTo>
                    <a:pt x="11" y="56"/>
                  </a:lnTo>
                  <a:lnTo>
                    <a:pt x="12" y="72"/>
                  </a:lnTo>
                  <a:lnTo>
                    <a:pt x="0" y="88"/>
                  </a:lnTo>
                  <a:lnTo>
                    <a:pt x="6" y="98"/>
                  </a:lnTo>
                  <a:lnTo>
                    <a:pt x="6" y="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104"/>
            <p:cNvSpPr>
              <a:spLocks/>
            </p:cNvSpPr>
            <p:nvPr/>
          </p:nvSpPr>
          <p:spPr bwMode="auto">
            <a:xfrm>
              <a:off x="4575175" y="1704975"/>
              <a:ext cx="96838" cy="55562"/>
            </a:xfrm>
            <a:custGeom>
              <a:avLst/>
              <a:gdLst/>
              <a:ahLst/>
              <a:cxnLst>
                <a:cxn ang="0">
                  <a:pos x="0" y="16"/>
                </a:cxn>
                <a:cxn ang="0">
                  <a:pos x="14" y="4"/>
                </a:cxn>
                <a:cxn ang="0">
                  <a:pos x="27" y="0"/>
                </a:cxn>
                <a:cxn ang="0">
                  <a:pos x="45" y="2"/>
                </a:cxn>
                <a:cxn ang="0">
                  <a:pos x="56" y="5"/>
                </a:cxn>
                <a:cxn ang="0">
                  <a:pos x="61" y="20"/>
                </a:cxn>
                <a:cxn ang="0">
                  <a:pos x="47" y="35"/>
                </a:cxn>
                <a:cxn ang="0">
                  <a:pos x="48" y="21"/>
                </a:cxn>
                <a:cxn ang="0">
                  <a:pos x="40" y="15"/>
                </a:cxn>
                <a:cxn ang="0">
                  <a:pos x="34" y="22"/>
                </a:cxn>
                <a:cxn ang="0">
                  <a:pos x="24" y="21"/>
                </a:cxn>
                <a:cxn ang="0">
                  <a:pos x="24" y="14"/>
                </a:cxn>
                <a:cxn ang="0">
                  <a:pos x="11" y="22"/>
                </a:cxn>
                <a:cxn ang="0">
                  <a:pos x="14" y="13"/>
                </a:cxn>
                <a:cxn ang="0">
                  <a:pos x="7" y="16"/>
                </a:cxn>
                <a:cxn ang="0">
                  <a:pos x="0" y="16"/>
                </a:cxn>
                <a:cxn ang="0">
                  <a:pos x="0" y="16"/>
                </a:cxn>
              </a:cxnLst>
              <a:rect l="0" t="0" r="r" b="b"/>
              <a:pathLst>
                <a:path w="61" h="35">
                  <a:moveTo>
                    <a:pt x="0" y="16"/>
                  </a:moveTo>
                  <a:lnTo>
                    <a:pt x="14" y="4"/>
                  </a:lnTo>
                  <a:lnTo>
                    <a:pt x="27" y="0"/>
                  </a:lnTo>
                  <a:lnTo>
                    <a:pt x="45" y="2"/>
                  </a:lnTo>
                  <a:lnTo>
                    <a:pt x="56" y="5"/>
                  </a:lnTo>
                  <a:lnTo>
                    <a:pt x="61" y="20"/>
                  </a:lnTo>
                  <a:lnTo>
                    <a:pt x="47" y="35"/>
                  </a:lnTo>
                  <a:lnTo>
                    <a:pt x="48" y="21"/>
                  </a:lnTo>
                  <a:lnTo>
                    <a:pt x="40" y="15"/>
                  </a:lnTo>
                  <a:lnTo>
                    <a:pt x="34" y="22"/>
                  </a:lnTo>
                  <a:lnTo>
                    <a:pt x="24" y="21"/>
                  </a:lnTo>
                  <a:lnTo>
                    <a:pt x="24" y="14"/>
                  </a:lnTo>
                  <a:lnTo>
                    <a:pt x="11" y="22"/>
                  </a:lnTo>
                  <a:lnTo>
                    <a:pt x="14" y="13"/>
                  </a:lnTo>
                  <a:lnTo>
                    <a:pt x="7" y="16"/>
                  </a:lnTo>
                  <a:lnTo>
                    <a:pt x="0" y="16"/>
                  </a:lnTo>
                  <a:lnTo>
                    <a:pt x="0"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8" name="Freeform 105"/>
            <p:cNvSpPr>
              <a:spLocks/>
            </p:cNvSpPr>
            <p:nvPr/>
          </p:nvSpPr>
          <p:spPr bwMode="auto">
            <a:xfrm>
              <a:off x="4708525" y="1709737"/>
              <a:ext cx="71438" cy="85725"/>
            </a:xfrm>
            <a:custGeom>
              <a:avLst/>
              <a:gdLst/>
              <a:ahLst/>
              <a:cxnLst>
                <a:cxn ang="0">
                  <a:pos x="2" y="5"/>
                </a:cxn>
                <a:cxn ang="0">
                  <a:pos x="0" y="20"/>
                </a:cxn>
                <a:cxn ang="0">
                  <a:pos x="11" y="54"/>
                </a:cxn>
                <a:cxn ang="0">
                  <a:pos x="8" y="25"/>
                </a:cxn>
                <a:cxn ang="0">
                  <a:pos x="8" y="16"/>
                </a:cxn>
                <a:cxn ang="0">
                  <a:pos x="16" y="12"/>
                </a:cxn>
                <a:cxn ang="0">
                  <a:pos x="18" y="21"/>
                </a:cxn>
                <a:cxn ang="0">
                  <a:pos x="28" y="22"/>
                </a:cxn>
                <a:cxn ang="0">
                  <a:pos x="32" y="12"/>
                </a:cxn>
                <a:cxn ang="0">
                  <a:pos x="45" y="25"/>
                </a:cxn>
                <a:cxn ang="0">
                  <a:pos x="41" y="5"/>
                </a:cxn>
                <a:cxn ang="0">
                  <a:pos x="28" y="1"/>
                </a:cxn>
                <a:cxn ang="0">
                  <a:pos x="13" y="0"/>
                </a:cxn>
                <a:cxn ang="0">
                  <a:pos x="2" y="5"/>
                </a:cxn>
                <a:cxn ang="0">
                  <a:pos x="2" y="5"/>
                </a:cxn>
              </a:cxnLst>
              <a:rect l="0" t="0" r="r" b="b"/>
              <a:pathLst>
                <a:path w="45" h="54">
                  <a:moveTo>
                    <a:pt x="2" y="5"/>
                  </a:moveTo>
                  <a:lnTo>
                    <a:pt x="0" y="20"/>
                  </a:lnTo>
                  <a:lnTo>
                    <a:pt x="11" y="54"/>
                  </a:lnTo>
                  <a:lnTo>
                    <a:pt x="8" y="25"/>
                  </a:lnTo>
                  <a:lnTo>
                    <a:pt x="8" y="16"/>
                  </a:lnTo>
                  <a:lnTo>
                    <a:pt x="16" y="12"/>
                  </a:lnTo>
                  <a:lnTo>
                    <a:pt x="18" y="21"/>
                  </a:lnTo>
                  <a:lnTo>
                    <a:pt x="28" y="22"/>
                  </a:lnTo>
                  <a:lnTo>
                    <a:pt x="32" y="12"/>
                  </a:lnTo>
                  <a:lnTo>
                    <a:pt x="45" y="25"/>
                  </a:lnTo>
                  <a:lnTo>
                    <a:pt x="41" y="5"/>
                  </a:lnTo>
                  <a:lnTo>
                    <a:pt x="28" y="1"/>
                  </a:lnTo>
                  <a:lnTo>
                    <a:pt x="13" y="0"/>
                  </a:lnTo>
                  <a:lnTo>
                    <a:pt x="2" y="5"/>
                  </a:lnTo>
                  <a:lnTo>
                    <a:pt x="2"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Freeform 106"/>
            <p:cNvSpPr>
              <a:spLocks/>
            </p:cNvSpPr>
            <p:nvPr/>
          </p:nvSpPr>
          <p:spPr bwMode="auto">
            <a:xfrm>
              <a:off x="4643438" y="1784350"/>
              <a:ext cx="19050" cy="39687"/>
            </a:xfrm>
            <a:custGeom>
              <a:avLst/>
              <a:gdLst/>
              <a:ahLst/>
              <a:cxnLst>
                <a:cxn ang="0">
                  <a:pos x="12" y="18"/>
                </a:cxn>
                <a:cxn ang="0">
                  <a:pos x="9" y="11"/>
                </a:cxn>
                <a:cxn ang="0">
                  <a:pos x="9" y="0"/>
                </a:cxn>
                <a:cxn ang="0">
                  <a:pos x="1" y="10"/>
                </a:cxn>
                <a:cxn ang="0">
                  <a:pos x="0" y="16"/>
                </a:cxn>
                <a:cxn ang="0">
                  <a:pos x="8" y="25"/>
                </a:cxn>
                <a:cxn ang="0">
                  <a:pos x="12" y="18"/>
                </a:cxn>
                <a:cxn ang="0">
                  <a:pos x="12" y="18"/>
                </a:cxn>
              </a:cxnLst>
              <a:rect l="0" t="0" r="r" b="b"/>
              <a:pathLst>
                <a:path w="12" h="25">
                  <a:moveTo>
                    <a:pt x="12" y="18"/>
                  </a:moveTo>
                  <a:lnTo>
                    <a:pt x="9" y="11"/>
                  </a:lnTo>
                  <a:lnTo>
                    <a:pt x="9" y="0"/>
                  </a:lnTo>
                  <a:lnTo>
                    <a:pt x="1" y="10"/>
                  </a:lnTo>
                  <a:lnTo>
                    <a:pt x="0" y="16"/>
                  </a:lnTo>
                  <a:lnTo>
                    <a:pt x="8" y="25"/>
                  </a:lnTo>
                  <a:lnTo>
                    <a:pt x="12" y="18"/>
                  </a:lnTo>
                  <a:lnTo>
                    <a:pt x="12"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0" name="Freeform 107"/>
            <p:cNvSpPr>
              <a:spLocks/>
            </p:cNvSpPr>
            <p:nvPr/>
          </p:nvSpPr>
          <p:spPr bwMode="auto">
            <a:xfrm>
              <a:off x="4625975" y="1857375"/>
              <a:ext cx="114300" cy="33337"/>
            </a:xfrm>
            <a:custGeom>
              <a:avLst/>
              <a:gdLst/>
              <a:ahLst/>
              <a:cxnLst>
                <a:cxn ang="0">
                  <a:pos x="0" y="20"/>
                </a:cxn>
                <a:cxn ang="0">
                  <a:pos x="21" y="10"/>
                </a:cxn>
                <a:cxn ang="0">
                  <a:pos x="29" y="7"/>
                </a:cxn>
                <a:cxn ang="0">
                  <a:pos x="29" y="0"/>
                </a:cxn>
                <a:cxn ang="0">
                  <a:pos x="47" y="3"/>
                </a:cxn>
                <a:cxn ang="0">
                  <a:pos x="53" y="5"/>
                </a:cxn>
                <a:cxn ang="0">
                  <a:pos x="72" y="21"/>
                </a:cxn>
                <a:cxn ang="0">
                  <a:pos x="56" y="21"/>
                </a:cxn>
                <a:cxn ang="0">
                  <a:pos x="47" y="11"/>
                </a:cxn>
                <a:cxn ang="0">
                  <a:pos x="35" y="11"/>
                </a:cxn>
                <a:cxn ang="0">
                  <a:pos x="26" y="18"/>
                </a:cxn>
                <a:cxn ang="0">
                  <a:pos x="0" y="20"/>
                </a:cxn>
                <a:cxn ang="0">
                  <a:pos x="0" y="20"/>
                </a:cxn>
              </a:cxnLst>
              <a:rect l="0" t="0" r="r" b="b"/>
              <a:pathLst>
                <a:path w="72" h="21">
                  <a:moveTo>
                    <a:pt x="0" y="20"/>
                  </a:moveTo>
                  <a:lnTo>
                    <a:pt x="21" y="10"/>
                  </a:lnTo>
                  <a:lnTo>
                    <a:pt x="29" y="7"/>
                  </a:lnTo>
                  <a:lnTo>
                    <a:pt x="29" y="0"/>
                  </a:lnTo>
                  <a:lnTo>
                    <a:pt x="47" y="3"/>
                  </a:lnTo>
                  <a:lnTo>
                    <a:pt x="53" y="5"/>
                  </a:lnTo>
                  <a:lnTo>
                    <a:pt x="72" y="21"/>
                  </a:lnTo>
                  <a:lnTo>
                    <a:pt x="56" y="21"/>
                  </a:lnTo>
                  <a:lnTo>
                    <a:pt x="47" y="11"/>
                  </a:lnTo>
                  <a:lnTo>
                    <a:pt x="35" y="11"/>
                  </a:lnTo>
                  <a:lnTo>
                    <a:pt x="26" y="18"/>
                  </a:lnTo>
                  <a:lnTo>
                    <a:pt x="0" y="20"/>
                  </a:lnTo>
                  <a:lnTo>
                    <a:pt x="0" y="2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Freeform 108"/>
            <p:cNvSpPr>
              <a:spLocks/>
            </p:cNvSpPr>
            <p:nvPr/>
          </p:nvSpPr>
          <p:spPr bwMode="auto">
            <a:xfrm>
              <a:off x="3144838" y="1592262"/>
              <a:ext cx="596900" cy="1189037"/>
            </a:xfrm>
            <a:custGeom>
              <a:avLst/>
              <a:gdLst/>
              <a:ahLst/>
              <a:cxnLst>
                <a:cxn ang="0">
                  <a:pos x="197" y="176"/>
                </a:cxn>
                <a:cxn ang="0">
                  <a:pos x="179" y="64"/>
                </a:cxn>
                <a:cxn ang="0">
                  <a:pos x="161" y="0"/>
                </a:cxn>
                <a:cxn ang="0">
                  <a:pos x="135" y="17"/>
                </a:cxn>
                <a:cxn ang="0">
                  <a:pos x="135" y="71"/>
                </a:cxn>
                <a:cxn ang="0">
                  <a:pos x="83" y="39"/>
                </a:cxn>
                <a:cxn ang="0">
                  <a:pos x="57" y="14"/>
                </a:cxn>
                <a:cxn ang="0">
                  <a:pos x="28" y="6"/>
                </a:cxn>
                <a:cxn ang="0">
                  <a:pos x="0" y="32"/>
                </a:cxn>
                <a:cxn ang="0">
                  <a:pos x="24" y="19"/>
                </a:cxn>
                <a:cxn ang="0">
                  <a:pos x="43" y="44"/>
                </a:cxn>
                <a:cxn ang="0">
                  <a:pos x="73" y="74"/>
                </a:cxn>
                <a:cxn ang="0">
                  <a:pos x="45" y="23"/>
                </a:cxn>
                <a:cxn ang="0">
                  <a:pos x="71" y="44"/>
                </a:cxn>
                <a:cxn ang="0">
                  <a:pos x="112" y="82"/>
                </a:cxn>
                <a:cxn ang="0">
                  <a:pos x="145" y="66"/>
                </a:cxn>
                <a:cxn ang="0">
                  <a:pos x="143" y="21"/>
                </a:cxn>
                <a:cxn ang="0">
                  <a:pos x="165" y="18"/>
                </a:cxn>
                <a:cxn ang="0">
                  <a:pos x="170" y="78"/>
                </a:cxn>
                <a:cxn ang="0">
                  <a:pos x="182" y="149"/>
                </a:cxn>
                <a:cxn ang="0">
                  <a:pos x="165" y="160"/>
                </a:cxn>
                <a:cxn ang="0">
                  <a:pos x="245" y="265"/>
                </a:cxn>
                <a:cxn ang="0">
                  <a:pos x="271" y="416"/>
                </a:cxn>
                <a:cxn ang="0">
                  <a:pos x="266" y="630"/>
                </a:cxn>
                <a:cxn ang="0">
                  <a:pos x="239" y="676"/>
                </a:cxn>
                <a:cxn ang="0">
                  <a:pos x="229" y="469"/>
                </a:cxn>
                <a:cxn ang="0">
                  <a:pos x="219" y="487"/>
                </a:cxn>
                <a:cxn ang="0">
                  <a:pos x="223" y="685"/>
                </a:cxn>
                <a:cxn ang="0">
                  <a:pos x="278" y="728"/>
                </a:cxn>
                <a:cxn ang="0">
                  <a:pos x="327" y="749"/>
                </a:cxn>
                <a:cxn ang="0">
                  <a:pos x="369" y="551"/>
                </a:cxn>
                <a:cxn ang="0">
                  <a:pos x="354" y="535"/>
                </a:cxn>
                <a:cxn ang="0">
                  <a:pos x="317" y="730"/>
                </a:cxn>
                <a:cxn ang="0">
                  <a:pos x="281" y="639"/>
                </a:cxn>
                <a:cxn ang="0">
                  <a:pos x="290" y="424"/>
                </a:cxn>
                <a:cxn ang="0">
                  <a:pos x="291" y="289"/>
                </a:cxn>
              </a:cxnLst>
              <a:rect l="0" t="0" r="r" b="b"/>
              <a:pathLst>
                <a:path w="376" h="749">
                  <a:moveTo>
                    <a:pt x="291" y="289"/>
                  </a:moveTo>
                  <a:lnTo>
                    <a:pt x="197" y="176"/>
                  </a:lnTo>
                  <a:lnTo>
                    <a:pt x="200" y="131"/>
                  </a:lnTo>
                  <a:lnTo>
                    <a:pt x="179" y="64"/>
                  </a:lnTo>
                  <a:lnTo>
                    <a:pt x="176" y="17"/>
                  </a:lnTo>
                  <a:lnTo>
                    <a:pt x="161" y="0"/>
                  </a:lnTo>
                  <a:lnTo>
                    <a:pt x="143" y="6"/>
                  </a:lnTo>
                  <a:lnTo>
                    <a:pt x="135" y="17"/>
                  </a:lnTo>
                  <a:lnTo>
                    <a:pt x="135" y="47"/>
                  </a:lnTo>
                  <a:lnTo>
                    <a:pt x="135" y="71"/>
                  </a:lnTo>
                  <a:lnTo>
                    <a:pt x="117" y="71"/>
                  </a:lnTo>
                  <a:lnTo>
                    <a:pt x="83" y="39"/>
                  </a:lnTo>
                  <a:lnTo>
                    <a:pt x="69" y="18"/>
                  </a:lnTo>
                  <a:lnTo>
                    <a:pt x="57" y="14"/>
                  </a:lnTo>
                  <a:lnTo>
                    <a:pt x="42" y="12"/>
                  </a:lnTo>
                  <a:lnTo>
                    <a:pt x="28" y="6"/>
                  </a:lnTo>
                  <a:lnTo>
                    <a:pt x="6" y="12"/>
                  </a:lnTo>
                  <a:lnTo>
                    <a:pt x="0" y="32"/>
                  </a:lnTo>
                  <a:lnTo>
                    <a:pt x="16" y="27"/>
                  </a:lnTo>
                  <a:lnTo>
                    <a:pt x="24" y="19"/>
                  </a:lnTo>
                  <a:lnTo>
                    <a:pt x="33" y="24"/>
                  </a:lnTo>
                  <a:lnTo>
                    <a:pt x="43" y="44"/>
                  </a:lnTo>
                  <a:lnTo>
                    <a:pt x="61" y="64"/>
                  </a:lnTo>
                  <a:lnTo>
                    <a:pt x="73" y="74"/>
                  </a:lnTo>
                  <a:lnTo>
                    <a:pt x="54" y="44"/>
                  </a:lnTo>
                  <a:lnTo>
                    <a:pt x="45" y="23"/>
                  </a:lnTo>
                  <a:lnTo>
                    <a:pt x="59" y="26"/>
                  </a:lnTo>
                  <a:lnTo>
                    <a:pt x="71" y="44"/>
                  </a:lnTo>
                  <a:lnTo>
                    <a:pt x="92" y="65"/>
                  </a:lnTo>
                  <a:lnTo>
                    <a:pt x="112" y="82"/>
                  </a:lnTo>
                  <a:lnTo>
                    <a:pt x="138" y="87"/>
                  </a:lnTo>
                  <a:lnTo>
                    <a:pt x="145" y="66"/>
                  </a:lnTo>
                  <a:lnTo>
                    <a:pt x="143" y="35"/>
                  </a:lnTo>
                  <a:lnTo>
                    <a:pt x="143" y="21"/>
                  </a:lnTo>
                  <a:lnTo>
                    <a:pt x="152" y="14"/>
                  </a:lnTo>
                  <a:lnTo>
                    <a:pt x="165" y="18"/>
                  </a:lnTo>
                  <a:lnTo>
                    <a:pt x="163" y="44"/>
                  </a:lnTo>
                  <a:lnTo>
                    <a:pt x="170" y="78"/>
                  </a:lnTo>
                  <a:lnTo>
                    <a:pt x="184" y="120"/>
                  </a:lnTo>
                  <a:lnTo>
                    <a:pt x="182" y="149"/>
                  </a:lnTo>
                  <a:lnTo>
                    <a:pt x="180" y="164"/>
                  </a:lnTo>
                  <a:lnTo>
                    <a:pt x="165" y="160"/>
                  </a:lnTo>
                  <a:lnTo>
                    <a:pt x="180" y="185"/>
                  </a:lnTo>
                  <a:lnTo>
                    <a:pt x="245" y="265"/>
                  </a:lnTo>
                  <a:lnTo>
                    <a:pt x="276" y="308"/>
                  </a:lnTo>
                  <a:lnTo>
                    <a:pt x="271" y="416"/>
                  </a:lnTo>
                  <a:lnTo>
                    <a:pt x="259" y="534"/>
                  </a:lnTo>
                  <a:lnTo>
                    <a:pt x="266" y="630"/>
                  </a:lnTo>
                  <a:lnTo>
                    <a:pt x="252" y="678"/>
                  </a:lnTo>
                  <a:lnTo>
                    <a:pt x="239" y="676"/>
                  </a:lnTo>
                  <a:lnTo>
                    <a:pt x="235" y="577"/>
                  </a:lnTo>
                  <a:lnTo>
                    <a:pt x="229" y="469"/>
                  </a:lnTo>
                  <a:lnTo>
                    <a:pt x="217" y="427"/>
                  </a:lnTo>
                  <a:lnTo>
                    <a:pt x="219" y="487"/>
                  </a:lnTo>
                  <a:lnTo>
                    <a:pt x="220" y="588"/>
                  </a:lnTo>
                  <a:lnTo>
                    <a:pt x="223" y="685"/>
                  </a:lnTo>
                  <a:lnTo>
                    <a:pt x="230" y="701"/>
                  </a:lnTo>
                  <a:lnTo>
                    <a:pt x="278" y="728"/>
                  </a:lnTo>
                  <a:lnTo>
                    <a:pt x="317" y="748"/>
                  </a:lnTo>
                  <a:lnTo>
                    <a:pt x="327" y="749"/>
                  </a:lnTo>
                  <a:lnTo>
                    <a:pt x="344" y="653"/>
                  </a:lnTo>
                  <a:lnTo>
                    <a:pt x="369" y="551"/>
                  </a:lnTo>
                  <a:lnTo>
                    <a:pt x="376" y="418"/>
                  </a:lnTo>
                  <a:lnTo>
                    <a:pt x="354" y="535"/>
                  </a:lnTo>
                  <a:lnTo>
                    <a:pt x="332" y="614"/>
                  </a:lnTo>
                  <a:lnTo>
                    <a:pt x="317" y="730"/>
                  </a:lnTo>
                  <a:lnTo>
                    <a:pt x="257" y="695"/>
                  </a:lnTo>
                  <a:lnTo>
                    <a:pt x="281" y="639"/>
                  </a:lnTo>
                  <a:lnTo>
                    <a:pt x="280" y="511"/>
                  </a:lnTo>
                  <a:lnTo>
                    <a:pt x="290" y="424"/>
                  </a:lnTo>
                  <a:lnTo>
                    <a:pt x="291" y="289"/>
                  </a:lnTo>
                  <a:lnTo>
                    <a:pt x="291" y="28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2" name="Freeform 109"/>
            <p:cNvSpPr>
              <a:spLocks/>
            </p:cNvSpPr>
            <p:nvPr/>
          </p:nvSpPr>
          <p:spPr bwMode="auto">
            <a:xfrm>
              <a:off x="3143250" y="1614487"/>
              <a:ext cx="431800" cy="809625"/>
            </a:xfrm>
            <a:custGeom>
              <a:avLst/>
              <a:gdLst/>
              <a:ahLst/>
              <a:cxnLst>
                <a:cxn ang="0">
                  <a:pos x="267" y="476"/>
                </a:cxn>
                <a:cxn ang="0">
                  <a:pos x="245" y="450"/>
                </a:cxn>
                <a:cxn ang="0">
                  <a:pos x="219" y="400"/>
                </a:cxn>
                <a:cxn ang="0">
                  <a:pos x="176" y="310"/>
                </a:cxn>
                <a:cxn ang="0">
                  <a:pos x="140" y="232"/>
                </a:cxn>
                <a:cxn ang="0">
                  <a:pos x="119" y="197"/>
                </a:cxn>
                <a:cxn ang="0">
                  <a:pos x="107" y="186"/>
                </a:cxn>
                <a:cxn ang="0">
                  <a:pos x="82" y="171"/>
                </a:cxn>
                <a:cxn ang="0">
                  <a:pos x="55" y="148"/>
                </a:cxn>
                <a:cxn ang="0">
                  <a:pos x="35" y="119"/>
                </a:cxn>
                <a:cxn ang="0">
                  <a:pos x="21" y="95"/>
                </a:cxn>
                <a:cxn ang="0">
                  <a:pos x="23" y="63"/>
                </a:cxn>
                <a:cxn ang="0">
                  <a:pos x="21" y="47"/>
                </a:cxn>
                <a:cxn ang="0">
                  <a:pos x="29" y="44"/>
                </a:cxn>
                <a:cxn ang="0">
                  <a:pos x="38" y="52"/>
                </a:cxn>
                <a:cxn ang="0">
                  <a:pos x="40" y="76"/>
                </a:cxn>
                <a:cxn ang="0">
                  <a:pos x="48" y="94"/>
                </a:cxn>
                <a:cxn ang="0">
                  <a:pos x="62" y="102"/>
                </a:cxn>
                <a:cxn ang="0">
                  <a:pos x="53" y="84"/>
                </a:cxn>
                <a:cxn ang="0">
                  <a:pos x="47" y="64"/>
                </a:cxn>
                <a:cxn ang="0">
                  <a:pos x="42" y="43"/>
                </a:cxn>
                <a:cxn ang="0">
                  <a:pos x="30" y="31"/>
                </a:cxn>
                <a:cxn ang="0">
                  <a:pos x="14" y="38"/>
                </a:cxn>
                <a:cxn ang="0">
                  <a:pos x="14" y="23"/>
                </a:cxn>
                <a:cxn ang="0">
                  <a:pos x="21" y="0"/>
                </a:cxn>
                <a:cxn ang="0">
                  <a:pos x="7" y="8"/>
                </a:cxn>
                <a:cxn ang="0">
                  <a:pos x="0" y="23"/>
                </a:cxn>
                <a:cxn ang="0">
                  <a:pos x="2" y="40"/>
                </a:cxn>
                <a:cxn ang="0">
                  <a:pos x="10" y="54"/>
                </a:cxn>
                <a:cxn ang="0">
                  <a:pos x="11" y="106"/>
                </a:cxn>
                <a:cxn ang="0">
                  <a:pos x="34" y="138"/>
                </a:cxn>
                <a:cxn ang="0">
                  <a:pos x="53" y="170"/>
                </a:cxn>
                <a:cxn ang="0">
                  <a:pos x="104" y="202"/>
                </a:cxn>
                <a:cxn ang="0">
                  <a:pos x="129" y="238"/>
                </a:cxn>
                <a:cxn ang="0">
                  <a:pos x="205" y="411"/>
                </a:cxn>
                <a:cxn ang="0">
                  <a:pos x="231" y="462"/>
                </a:cxn>
                <a:cxn ang="0">
                  <a:pos x="246" y="483"/>
                </a:cxn>
                <a:cxn ang="0">
                  <a:pos x="272" y="510"/>
                </a:cxn>
                <a:cxn ang="0">
                  <a:pos x="267" y="476"/>
                </a:cxn>
                <a:cxn ang="0">
                  <a:pos x="267" y="476"/>
                </a:cxn>
              </a:cxnLst>
              <a:rect l="0" t="0" r="r" b="b"/>
              <a:pathLst>
                <a:path w="272" h="510">
                  <a:moveTo>
                    <a:pt x="267" y="476"/>
                  </a:moveTo>
                  <a:lnTo>
                    <a:pt x="245" y="450"/>
                  </a:lnTo>
                  <a:lnTo>
                    <a:pt x="219" y="400"/>
                  </a:lnTo>
                  <a:lnTo>
                    <a:pt x="176" y="310"/>
                  </a:lnTo>
                  <a:lnTo>
                    <a:pt x="140" y="232"/>
                  </a:lnTo>
                  <a:lnTo>
                    <a:pt x="119" y="197"/>
                  </a:lnTo>
                  <a:lnTo>
                    <a:pt x="107" y="186"/>
                  </a:lnTo>
                  <a:lnTo>
                    <a:pt x="82" y="171"/>
                  </a:lnTo>
                  <a:lnTo>
                    <a:pt x="55" y="148"/>
                  </a:lnTo>
                  <a:lnTo>
                    <a:pt x="35" y="119"/>
                  </a:lnTo>
                  <a:lnTo>
                    <a:pt x="21" y="95"/>
                  </a:lnTo>
                  <a:lnTo>
                    <a:pt x="23" y="63"/>
                  </a:lnTo>
                  <a:lnTo>
                    <a:pt x="21" y="47"/>
                  </a:lnTo>
                  <a:lnTo>
                    <a:pt x="29" y="44"/>
                  </a:lnTo>
                  <a:lnTo>
                    <a:pt x="38" y="52"/>
                  </a:lnTo>
                  <a:lnTo>
                    <a:pt x="40" y="76"/>
                  </a:lnTo>
                  <a:lnTo>
                    <a:pt x="48" y="94"/>
                  </a:lnTo>
                  <a:lnTo>
                    <a:pt x="62" y="102"/>
                  </a:lnTo>
                  <a:lnTo>
                    <a:pt x="53" y="84"/>
                  </a:lnTo>
                  <a:lnTo>
                    <a:pt x="47" y="64"/>
                  </a:lnTo>
                  <a:lnTo>
                    <a:pt x="42" y="43"/>
                  </a:lnTo>
                  <a:lnTo>
                    <a:pt x="30" y="31"/>
                  </a:lnTo>
                  <a:lnTo>
                    <a:pt x="14" y="38"/>
                  </a:lnTo>
                  <a:lnTo>
                    <a:pt x="14" y="23"/>
                  </a:lnTo>
                  <a:lnTo>
                    <a:pt x="21" y="0"/>
                  </a:lnTo>
                  <a:lnTo>
                    <a:pt x="7" y="8"/>
                  </a:lnTo>
                  <a:lnTo>
                    <a:pt x="0" y="23"/>
                  </a:lnTo>
                  <a:lnTo>
                    <a:pt x="2" y="40"/>
                  </a:lnTo>
                  <a:lnTo>
                    <a:pt x="10" y="54"/>
                  </a:lnTo>
                  <a:lnTo>
                    <a:pt x="11" y="106"/>
                  </a:lnTo>
                  <a:lnTo>
                    <a:pt x="34" y="138"/>
                  </a:lnTo>
                  <a:lnTo>
                    <a:pt x="53" y="170"/>
                  </a:lnTo>
                  <a:lnTo>
                    <a:pt x="104" y="202"/>
                  </a:lnTo>
                  <a:lnTo>
                    <a:pt x="129" y="238"/>
                  </a:lnTo>
                  <a:lnTo>
                    <a:pt x="205" y="411"/>
                  </a:lnTo>
                  <a:lnTo>
                    <a:pt x="231" y="462"/>
                  </a:lnTo>
                  <a:lnTo>
                    <a:pt x="246" y="483"/>
                  </a:lnTo>
                  <a:lnTo>
                    <a:pt x="272" y="510"/>
                  </a:lnTo>
                  <a:lnTo>
                    <a:pt x="267" y="476"/>
                  </a:lnTo>
                  <a:lnTo>
                    <a:pt x="267" y="47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110"/>
            <p:cNvSpPr>
              <a:spLocks/>
            </p:cNvSpPr>
            <p:nvPr/>
          </p:nvSpPr>
          <p:spPr bwMode="auto">
            <a:xfrm>
              <a:off x="3565525" y="2019300"/>
              <a:ext cx="320675" cy="411162"/>
            </a:xfrm>
            <a:custGeom>
              <a:avLst/>
              <a:gdLst/>
              <a:ahLst/>
              <a:cxnLst>
                <a:cxn ang="0">
                  <a:pos x="21" y="26"/>
                </a:cxn>
                <a:cxn ang="0">
                  <a:pos x="84" y="59"/>
                </a:cxn>
                <a:cxn ang="0">
                  <a:pos x="93" y="133"/>
                </a:cxn>
                <a:cxn ang="0">
                  <a:pos x="99" y="259"/>
                </a:cxn>
                <a:cxn ang="0">
                  <a:pos x="113" y="157"/>
                </a:cxn>
                <a:cxn ang="0">
                  <a:pos x="104" y="70"/>
                </a:cxn>
                <a:cxn ang="0">
                  <a:pos x="167" y="109"/>
                </a:cxn>
                <a:cxn ang="0">
                  <a:pos x="178" y="134"/>
                </a:cxn>
                <a:cxn ang="0">
                  <a:pos x="184" y="182"/>
                </a:cxn>
                <a:cxn ang="0">
                  <a:pos x="202" y="221"/>
                </a:cxn>
                <a:cxn ang="0">
                  <a:pos x="196" y="162"/>
                </a:cxn>
                <a:cxn ang="0">
                  <a:pos x="188" y="113"/>
                </a:cxn>
                <a:cxn ang="0">
                  <a:pos x="166" y="86"/>
                </a:cxn>
                <a:cxn ang="0">
                  <a:pos x="92" y="37"/>
                </a:cxn>
                <a:cxn ang="0">
                  <a:pos x="31" y="7"/>
                </a:cxn>
                <a:cxn ang="0">
                  <a:pos x="0" y="0"/>
                </a:cxn>
                <a:cxn ang="0">
                  <a:pos x="21" y="26"/>
                </a:cxn>
                <a:cxn ang="0">
                  <a:pos x="21" y="26"/>
                </a:cxn>
              </a:cxnLst>
              <a:rect l="0" t="0" r="r" b="b"/>
              <a:pathLst>
                <a:path w="202" h="259">
                  <a:moveTo>
                    <a:pt x="21" y="26"/>
                  </a:moveTo>
                  <a:lnTo>
                    <a:pt x="84" y="59"/>
                  </a:lnTo>
                  <a:lnTo>
                    <a:pt x="93" y="133"/>
                  </a:lnTo>
                  <a:lnTo>
                    <a:pt x="99" y="259"/>
                  </a:lnTo>
                  <a:lnTo>
                    <a:pt x="113" y="157"/>
                  </a:lnTo>
                  <a:lnTo>
                    <a:pt x="104" y="70"/>
                  </a:lnTo>
                  <a:lnTo>
                    <a:pt x="167" y="109"/>
                  </a:lnTo>
                  <a:lnTo>
                    <a:pt x="178" y="134"/>
                  </a:lnTo>
                  <a:lnTo>
                    <a:pt x="184" y="182"/>
                  </a:lnTo>
                  <a:lnTo>
                    <a:pt x="202" y="221"/>
                  </a:lnTo>
                  <a:lnTo>
                    <a:pt x="196" y="162"/>
                  </a:lnTo>
                  <a:lnTo>
                    <a:pt x="188" y="113"/>
                  </a:lnTo>
                  <a:lnTo>
                    <a:pt x="166" y="86"/>
                  </a:lnTo>
                  <a:lnTo>
                    <a:pt x="92" y="37"/>
                  </a:lnTo>
                  <a:lnTo>
                    <a:pt x="31" y="7"/>
                  </a:lnTo>
                  <a:lnTo>
                    <a:pt x="0" y="0"/>
                  </a:lnTo>
                  <a:lnTo>
                    <a:pt x="21" y="26"/>
                  </a:lnTo>
                  <a:lnTo>
                    <a:pt x="21"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4" name="Freeform 111"/>
            <p:cNvSpPr>
              <a:spLocks/>
            </p:cNvSpPr>
            <p:nvPr/>
          </p:nvSpPr>
          <p:spPr bwMode="auto">
            <a:xfrm>
              <a:off x="3502025" y="2155825"/>
              <a:ext cx="774700" cy="1368425"/>
            </a:xfrm>
            <a:custGeom>
              <a:avLst/>
              <a:gdLst/>
              <a:ahLst/>
              <a:cxnLst>
                <a:cxn ang="0">
                  <a:pos x="246" y="23"/>
                </a:cxn>
                <a:cxn ang="0">
                  <a:pos x="290" y="213"/>
                </a:cxn>
                <a:cxn ang="0">
                  <a:pos x="244" y="384"/>
                </a:cxn>
                <a:cxn ang="0">
                  <a:pos x="121" y="530"/>
                </a:cxn>
                <a:cxn ang="0">
                  <a:pos x="84" y="488"/>
                </a:cxn>
                <a:cxn ang="0">
                  <a:pos x="98" y="373"/>
                </a:cxn>
                <a:cxn ang="0">
                  <a:pos x="50" y="473"/>
                </a:cxn>
                <a:cxn ang="0">
                  <a:pos x="43" y="606"/>
                </a:cxn>
                <a:cxn ang="0">
                  <a:pos x="5" y="676"/>
                </a:cxn>
                <a:cxn ang="0">
                  <a:pos x="14" y="732"/>
                </a:cxn>
                <a:cxn ang="0">
                  <a:pos x="102" y="708"/>
                </a:cxn>
                <a:cxn ang="0">
                  <a:pos x="162" y="730"/>
                </a:cxn>
                <a:cxn ang="0">
                  <a:pos x="240" y="775"/>
                </a:cxn>
                <a:cxn ang="0">
                  <a:pos x="317" y="780"/>
                </a:cxn>
                <a:cxn ang="0">
                  <a:pos x="410" y="787"/>
                </a:cxn>
                <a:cxn ang="0">
                  <a:pos x="470" y="845"/>
                </a:cxn>
                <a:cxn ang="0">
                  <a:pos x="488" y="846"/>
                </a:cxn>
                <a:cxn ang="0">
                  <a:pos x="430" y="776"/>
                </a:cxn>
                <a:cxn ang="0">
                  <a:pos x="361" y="758"/>
                </a:cxn>
                <a:cxn ang="0">
                  <a:pos x="261" y="754"/>
                </a:cxn>
                <a:cxn ang="0">
                  <a:pos x="194" y="726"/>
                </a:cxn>
                <a:cxn ang="0">
                  <a:pos x="135" y="695"/>
                </a:cxn>
                <a:cxn ang="0">
                  <a:pos x="57" y="706"/>
                </a:cxn>
                <a:cxn ang="0">
                  <a:pos x="15" y="710"/>
                </a:cxn>
                <a:cxn ang="0">
                  <a:pos x="49" y="630"/>
                </a:cxn>
                <a:cxn ang="0">
                  <a:pos x="129" y="550"/>
                </a:cxn>
                <a:cxn ang="0">
                  <a:pos x="213" y="465"/>
                </a:cxn>
                <a:cxn ang="0">
                  <a:pos x="295" y="330"/>
                </a:cxn>
                <a:cxn ang="0">
                  <a:pos x="311" y="204"/>
                </a:cxn>
                <a:cxn ang="0">
                  <a:pos x="280" y="44"/>
                </a:cxn>
                <a:cxn ang="0">
                  <a:pos x="206" y="0"/>
                </a:cxn>
                <a:cxn ang="0">
                  <a:pos x="207" y="14"/>
                </a:cxn>
              </a:cxnLst>
              <a:rect l="0" t="0" r="r" b="b"/>
              <a:pathLst>
                <a:path w="488" h="862">
                  <a:moveTo>
                    <a:pt x="207" y="14"/>
                  </a:moveTo>
                  <a:lnTo>
                    <a:pt x="246" y="23"/>
                  </a:lnTo>
                  <a:lnTo>
                    <a:pt x="283" y="100"/>
                  </a:lnTo>
                  <a:lnTo>
                    <a:pt x="290" y="213"/>
                  </a:lnTo>
                  <a:lnTo>
                    <a:pt x="286" y="292"/>
                  </a:lnTo>
                  <a:lnTo>
                    <a:pt x="244" y="384"/>
                  </a:lnTo>
                  <a:lnTo>
                    <a:pt x="191" y="461"/>
                  </a:lnTo>
                  <a:lnTo>
                    <a:pt x="121" y="530"/>
                  </a:lnTo>
                  <a:lnTo>
                    <a:pt x="84" y="563"/>
                  </a:lnTo>
                  <a:lnTo>
                    <a:pt x="84" y="488"/>
                  </a:lnTo>
                  <a:lnTo>
                    <a:pt x="98" y="394"/>
                  </a:lnTo>
                  <a:lnTo>
                    <a:pt x="98" y="373"/>
                  </a:lnTo>
                  <a:lnTo>
                    <a:pt x="50" y="364"/>
                  </a:lnTo>
                  <a:lnTo>
                    <a:pt x="50" y="473"/>
                  </a:lnTo>
                  <a:lnTo>
                    <a:pt x="68" y="571"/>
                  </a:lnTo>
                  <a:lnTo>
                    <a:pt x="43" y="606"/>
                  </a:lnTo>
                  <a:lnTo>
                    <a:pt x="25" y="632"/>
                  </a:lnTo>
                  <a:lnTo>
                    <a:pt x="5" y="676"/>
                  </a:lnTo>
                  <a:lnTo>
                    <a:pt x="0" y="721"/>
                  </a:lnTo>
                  <a:lnTo>
                    <a:pt x="14" y="732"/>
                  </a:lnTo>
                  <a:lnTo>
                    <a:pt x="61" y="716"/>
                  </a:lnTo>
                  <a:lnTo>
                    <a:pt x="102" y="708"/>
                  </a:lnTo>
                  <a:lnTo>
                    <a:pt x="127" y="710"/>
                  </a:lnTo>
                  <a:lnTo>
                    <a:pt x="162" y="730"/>
                  </a:lnTo>
                  <a:lnTo>
                    <a:pt x="203" y="753"/>
                  </a:lnTo>
                  <a:lnTo>
                    <a:pt x="240" y="775"/>
                  </a:lnTo>
                  <a:lnTo>
                    <a:pt x="270" y="780"/>
                  </a:lnTo>
                  <a:lnTo>
                    <a:pt x="317" y="780"/>
                  </a:lnTo>
                  <a:lnTo>
                    <a:pt x="369" y="780"/>
                  </a:lnTo>
                  <a:lnTo>
                    <a:pt x="410" y="787"/>
                  </a:lnTo>
                  <a:lnTo>
                    <a:pt x="445" y="813"/>
                  </a:lnTo>
                  <a:lnTo>
                    <a:pt x="470" y="845"/>
                  </a:lnTo>
                  <a:lnTo>
                    <a:pt x="481" y="862"/>
                  </a:lnTo>
                  <a:lnTo>
                    <a:pt x="488" y="846"/>
                  </a:lnTo>
                  <a:lnTo>
                    <a:pt x="466" y="812"/>
                  </a:lnTo>
                  <a:lnTo>
                    <a:pt x="430" y="776"/>
                  </a:lnTo>
                  <a:lnTo>
                    <a:pt x="406" y="766"/>
                  </a:lnTo>
                  <a:lnTo>
                    <a:pt x="361" y="758"/>
                  </a:lnTo>
                  <a:lnTo>
                    <a:pt x="307" y="757"/>
                  </a:lnTo>
                  <a:lnTo>
                    <a:pt x="261" y="754"/>
                  </a:lnTo>
                  <a:lnTo>
                    <a:pt x="230" y="744"/>
                  </a:lnTo>
                  <a:lnTo>
                    <a:pt x="194" y="726"/>
                  </a:lnTo>
                  <a:lnTo>
                    <a:pt x="156" y="699"/>
                  </a:lnTo>
                  <a:lnTo>
                    <a:pt x="135" y="695"/>
                  </a:lnTo>
                  <a:lnTo>
                    <a:pt x="92" y="693"/>
                  </a:lnTo>
                  <a:lnTo>
                    <a:pt x="57" y="706"/>
                  </a:lnTo>
                  <a:lnTo>
                    <a:pt x="31" y="713"/>
                  </a:lnTo>
                  <a:lnTo>
                    <a:pt x="15" y="710"/>
                  </a:lnTo>
                  <a:lnTo>
                    <a:pt x="29" y="675"/>
                  </a:lnTo>
                  <a:lnTo>
                    <a:pt x="49" y="630"/>
                  </a:lnTo>
                  <a:lnTo>
                    <a:pt x="75" y="601"/>
                  </a:lnTo>
                  <a:lnTo>
                    <a:pt x="129" y="550"/>
                  </a:lnTo>
                  <a:lnTo>
                    <a:pt x="179" y="504"/>
                  </a:lnTo>
                  <a:lnTo>
                    <a:pt x="213" y="465"/>
                  </a:lnTo>
                  <a:lnTo>
                    <a:pt x="264" y="396"/>
                  </a:lnTo>
                  <a:lnTo>
                    <a:pt x="295" y="330"/>
                  </a:lnTo>
                  <a:lnTo>
                    <a:pt x="305" y="289"/>
                  </a:lnTo>
                  <a:lnTo>
                    <a:pt x="311" y="204"/>
                  </a:lnTo>
                  <a:lnTo>
                    <a:pt x="305" y="110"/>
                  </a:lnTo>
                  <a:lnTo>
                    <a:pt x="280" y="44"/>
                  </a:lnTo>
                  <a:lnTo>
                    <a:pt x="258" y="7"/>
                  </a:lnTo>
                  <a:lnTo>
                    <a:pt x="206" y="0"/>
                  </a:lnTo>
                  <a:lnTo>
                    <a:pt x="186" y="5"/>
                  </a:lnTo>
                  <a:lnTo>
                    <a:pt x="207" y="14"/>
                  </a:lnTo>
                  <a:lnTo>
                    <a:pt x="207" y="1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112"/>
            <p:cNvSpPr>
              <a:spLocks/>
            </p:cNvSpPr>
            <p:nvPr/>
          </p:nvSpPr>
          <p:spPr bwMode="auto">
            <a:xfrm>
              <a:off x="3622675" y="3270250"/>
              <a:ext cx="514350" cy="1276350"/>
            </a:xfrm>
            <a:custGeom>
              <a:avLst/>
              <a:gdLst/>
              <a:ahLst/>
              <a:cxnLst>
                <a:cxn ang="0">
                  <a:pos x="28" y="0"/>
                </a:cxn>
                <a:cxn ang="0">
                  <a:pos x="38" y="60"/>
                </a:cxn>
                <a:cxn ang="0">
                  <a:pos x="58" y="195"/>
                </a:cxn>
                <a:cxn ang="0">
                  <a:pos x="66" y="326"/>
                </a:cxn>
                <a:cxn ang="0">
                  <a:pos x="64" y="459"/>
                </a:cxn>
                <a:cxn ang="0">
                  <a:pos x="44" y="584"/>
                </a:cxn>
                <a:cxn ang="0">
                  <a:pos x="26" y="649"/>
                </a:cxn>
                <a:cxn ang="0">
                  <a:pos x="18" y="722"/>
                </a:cxn>
                <a:cxn ang="0">
                  <a:pos x="56" y="652"/>
                </a:cxn>
                <a:cxn ang="0">
                  <a:pos x="120" y="599"/>
                </a:cxn>
                <a:cxn ang="0">
                  <a:pos x="213" y="553"/>
                </a:cxn>
                <a:cxn ang="0">
                  <a:pos x="270" y="510"/>
                </a:cxn>
                <a:cxn ang="0">
                  <a:pos x="296" y="469"/>
                </a:cxn>
                <a:cxn ang="0">
                  <a:pos x="293" y="420"/>
                </a:cxn>
                <a:cxn ang="0">
                  <a:pos x="265" y="379"/>
                </a:cxn>
                <a:cxn ang="0">
                  <a:pos x="221" y="359"/>
                </a:cxn>
                <a:cxn ang="0">
                  <a:pos x="157" y="346"/>
                </a:cxn>
                <a:cxn ang="0">
                  <a:pos x="128" y="309"/>
                </a:cxn>
                <a:cxn ang="0">
                  <a:pos x="128" y="270"/>
                </a:cxn>
                <a:cxn ang="0">
                  <a:pos x="157" y="184"/>
                </a:cxn>
                <a:cxn ang="0">
                  <a:pos x="159" y="123"/>
                </a:cxn>
                <a:cxn ang="0">
                  <a:pos x="149" y="53"/>
                </a:cxn>
                <a:cxn ang="0">
                  <a:pos x="167" y="58"/>
                </a:cxn>
                <a:cxn ang="0">
                  <a:pos x="183" y="140"/>
                </a:cxn>
                <a:cxn ang="0">
                  <a:pos x="172" y="205"/>
                </a:cxn>
                <a:cxn ang="0">
                  <a:pos x="149" y="266"/>
                </a:cxn>
                <a:cxn ang="0">
                  <a:pos x="143" y="307"/>
                </a:cxn>
                <a:cxn ang="0">
                  <a:pos x="175" y="331"/>
                </a:cxn>
                <a:cxn ang="0">
                  <a:pos x="219" y="338"/>
                </a:cxn>
                <a:cxn ang="0">
                  <a:pos x="252" y="348"/>
                </a:cxn>
                <a:cxn ang="0">
                  <a:pos x="290" y="381"/>
                </a:cxn>
                <a:cxn ang="0">
                  <a:pos x="275" y="292"/>
                </a:cxn>
                <a:cxn ang="0">
                  <a:pos x="275" y="236"/>
                </a:cxn>
                <a:cxn ang="0">
                  <a:pos x="303" y="227"/>
                </a:cxn>
                <a:cxn ang="0">
                  <a:pos x="296" y="277"/>
                </a:cxn>
                <a:cxn ang="0">
                  <a:pos x="308" y="359"/>
                </a:cxn>
                <a:cxn ang="0">
                  <a:pos x="324" y="456"/>
                </a:cxn>
                <a:cxn ang="0">
                  <a:pos x="308" y="504"/>
                </a:cxn>
                <a:cxn ang="0">
                  <a:pos x="259" y="551"/>
                </a:cxn>
                <a:cxn ang="0">
                  <a:pos x="201" y="582"/>
                </a:cxn>
                <a:cxn ang="0">
                  <a:pos x="131" y="618"/>
                </a:cxn>
                <a:cxn ang="0">
                  <a:pos x="84" y="661"/>
                </a:cxn>
                <a:cxn ang="0">
                  <a:pos x="46" y="717"/>
                </a:cxn>
                <a:cxn ang="0">
                  <a:pos x="22" y="758"/>
                </a:cxn>
                <a:cxn ang="0">
                  <a:pos x="18" y="804"/>
                </a:cxn>
                <a:cxn ang="0">
                  <a:pos x="8" y="761"/>
                </a:cxn>
                <a:cxn ang="0">
                  <a:pos x="0" y="693"/>
                </a:cxn>
                <a:cxn ang="0">
                  <a:pos x="4" y="594"/>
                </a:cxn>
                <a:cxn ang="0">
                  <a:pos x="34" y="504"/>
                </a:cxn>
                <a:cxn ang="0">
                  <a:pos x="48" y="393"/>
                </a:cxn>
                <a:cxn ang="0">
                  <a:pos x="38" y="253"/>
                </a:cxn>
                <a:cxn ang="0">
                  <a:pos x="22" y="132"/>
                </a:cxn>
                <a:cxn ang="0">
                  <a:pos x="0" y="2"/>
                </a:cxn>
                <a:cxn ang="0">
                  <a:pos x="28" y="0"/>
                </a:cxn>
                <a:cxn ang="0">
                  <a:pos x="28" y="0"/>
                </a:cxn>
              </a:cxnLst>
              <a:rect l="0" t="0" r="r" b="b"/>
              <a:pathLst>
                <a:path w="324" h="804">
                  <a:moveTo>
                    <a:pt x="28" y="0"/>
                  </a:moveTo>
                  <a:lnTo>
                    <a:pt x="38" y="60"/>
                  </a:lnTo>
                  <a:lnTo>
                    <a:pt x="58" y="195"/>
                  </a:lnTo>
                  <a:lnTo>
                    <a:pt x="66" y="326"/>
                  </a:lnTo>
                  <a:lnTo>
                    <a:pt x="64" y="459"/>
                  </a:lnTo>
                  <a:lnTo>
                    <a:pt x="44" y="584"/>
                  </a:lnTo>
                  <a:lnTo>
                    <a:pt x="26" y="649"/>
                  </a:lnTo>
                  <a:lnTo>
                    <a:pt x="18" y="722"/>
                  </a:lnTo>
                  <a:lnTo>
                    <a:pt x="56" y="652"/>
                  </a:lnTo>
                  <a:lnTo>
                    <a:pt x="120" y="599"/>
                  </a:lnTo>
                  <a:lnTo>
                    <a:pt x="213" y="553"/>
                  </a:lnTo>
                  <a:lnTo>
                    <a:pt x="270" y="510"/>
                  </a:lnTo>
                  <a:lnTo>
                    <a:pt x="296" y="469"/>
                  </a:lnTo>
                  <a:lnTo>
                    <a:pt x="293" y="420"/>
                  </a:lnTo>
                  <a:lnTo>
                    <a:pt x="265" y="379"/>
                  </a:lnTo>
                  <a:lnTo>
                    <a:pt x="221" y="359"/>
                  </a:lnTo>
                  <a:lnTo>
                    <a:pt x="157" y="346"/>
                  </a:lnTo>
                  <a:lnTo>
                    <a:pt x="128" y="309"/>
                  </a:lnTo>
                  <a:lnTo>
                    <a:pt x="128" y="270"/>
                  </a:lnTo>
                  <a:lnTo>
                    <a:pt x="157" y="184"/>
                  </a:lnTo>
                  <a:lnTo>
                    <a:pt x="159" y="123"/>
                  </a:lnTo>
                  <a:lnTo>
                    <a:pt x="149" y="53"/>
                  </a:lnTo>
                  <a:lnTo>
                    <a:pt x="167" y="58"/>
                  </a:lnTo>
                  <a:lnTo>
                    <a:pt x="183" y="140"/>
                  </a:lnTo>
                  <a:lnTo>
                    <a:pt x="172" y="205"/>
                  </a:lnTo>
                  <a:lnTo>
                    <a:pt x="149" y="266"/>
                  </a:lnTo>
                  <a:lnTo>
                    <a:pt x="143" y="307"/>
                  </a:lnTo>
                  <a:lnTo>
                    <a:pt x="175" y="331"/>
                  </a:lnTo>
                  <a:lnTo>
                    <a:pt x="219" y="338"/>
                  </a:lnTo>
                  <a:lnTo>
                    <a:pt x="252" y="348"/>
                  </a:lnTo>
                  <a:lnTo>
                    <a:pt x="290" y="381"/>
                  </a:lnTo>
                  <a:lnTo>
                    <a:pt x="275" y="292"/>
                  </a:lnTo>
                  <a:lnTo>
                    <a:pt x="275" y="236"/>
                  </a:lnTo>
                  <a:lnTo>
                    <a:pt x="303" y="227"/>
                  </a:lnTo>
                  <a:lnTo>
                    <a:pt x="296" y="277"/>
                  </a:lnTo>
                  <a:lnTo>
                    <a:pt x="308" y="359"/>
                  </a:lnTo>
                  <a:lnTo>
                    <a:pt x="324" y="456"/>
                  </a:lnTo>
                  <a:lnTo>
                    <a:pt x="308" y="504"/>
                  </a:lnTo>
                  <a:lnTo>
                    <a:pt x="259" y="551"/>
                  </a:lnTo>
                  <a:lnTo>
                    <a:pt x="201" y="582"/>
                  </a:lnTo>
                  <a:lnTo>
                    <a:pt x="131" y="618"/>
                  </a:lnTo>
                  <a:lnTo>
                    <a:pt x="84" y="661"/>
                  </a:lnTo>
                  <a:lnTo>
                    <a:pt x="46" y="717"/>
                  </a:lnTo>
                  <a:lnTo>
                    <a:pt x="22" y="758"/>
                  </a:lnTo>
                  <a:lnTo>
                    <a:pt x="18" y="804"/>
                  </a:lnTo>
                  <a:lnTo>
                    <a:pt x="8" y="761"/>
                  </a:lnTo>
                  <a:lnTo>
                    <a:pt x="0" y="693"/>
                  </a:lnTo>
                  <a:lnTo>
                    <a:pt x="4" y="594"/>
                  </a:lnTo>
                  <a:lnTo>
                    <a:pt x="34" y="504"/>
                  </a:lnTo>
                  <a:lnTo>
                    <a:pt x="48" y="393"/>
                  </a:lnTo>
                  <a:lnTo>
                    <a:pt x="38" y="253"/>
                  </a:lnTo>
                  <a:lnTo>
                    <a:pt x="22" y="132"/>
                  </a:lnTo>
                  <a:lnTo>
                    <a:pt x="0" y="2"/>
                  </a:lnTo>
                  <a:lnTo>
                    <a:pt x="28" y="0"/>
                  </a:lnTo>
                  <a:lnTo>
                    <a:pt x="2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6" name="Freeform 113"/>
            <p:cNvSpPr>
              <a:spLocks/>
            </p:cNvSpPr>
            <p:nvPr/>
          </p:nvSpPr>
          <p:spPr bwMode="auto">
            <a:xfrm>
              <a:off x="3825875" y="3405187"/>
              <a:ext cx="474663" cy="396875"/>
            </a:xfrm>
            <a:custGeom>
              <a:avLst/>
              <a:gdLst/>
              <a:ahLst/>
              <a:cxnLst>
                <a:cxn ang="0">
                  <a:pos x="41" y="250"/>
                </a:cxn>
                <a:cxn ang="0">
                  <a:pos x="29" y="224"/>
                </a:cxn>
                <a:cxn ang="0">
                  <a:pos x="37" y="198"/>
                </a:cxn>
                <a:cxn ang="0">
                  <a:pos x="59" y="179"/>
                </a:cxn>
                <a:cxn ang="0">
                  <a:pos x="113" y="164"/>
                </a:cxn>
                <a:cxn ang="0">
                  <a:pos x="186" y="149"/>
                </a:cxn>
                <a:cxn ang="0">
                  <a:pos x="240" y="134"/>
                </a:cxn>
                <a:cxn ang="0">
                  <a:pos x="276" y="101"/>
                </a:cxn>
                <a:cxn ang="0">
                  <a:pos x="299" y="69"/>
                </a:cxn>
                <a:cxn ang="0">
                  <a:pos x="299" y="0"/>
                </a:cxn>
                <a:cxn ang="0">
                  <a:pos x="274" y="67"/>
                </a:cxn>
                <a:cxn ang="0">
                  <a:pos x="244" y="108"/>
                </a:cxn>
                <a:cxn ang="0">
                  <a:pos x="193" y="130"/>
                </a:cxn>
                <a:cxn ang="0">
                  <a:pos x="137" y="137"/>
                </a:cxn>
                <a:cxn ang="0">
                  <a:pos x="77" y="151"/>
                </a:cxn>
                <a:cxn ang="0">
                  <a:pos x="39" y="168"/>
                </a:cxn>
                <a:cxn ang="0">
                  <a:pos x="13" y="179"/>
                </a:cxn>
                <a:cxn ang="0">
                  <a:pos x="0" y="207"/>
                </a:cxn>
                <a:cxn ang="0">
                  <a:pos x="5" y="236"/>
                </a:cxn>
                <a:cxn ang="0">
                  <a:pos x="23" y="246"/>
                </a:cxn>
                <a:cxn ang="0">
                  <a:pos x="41" y="250"/>
                </a:cxn>
                <a:cxn ang="0">
                  <a:pos x="41" y="250"/>
                </a:cxn>
              </a:cxnLst>
              <a:rect l="0" t="0" r="r" b="b"/>
              <a:pathLst>
                <a:path w="299" h="250">
                  <a:moveTo>
                    <a:pt x="41" y="250"/>
                  </a:moveTo>
                  <a:lnTo>
                    <a:pt x="29" y="224"/>
                  </a:lnTo>
                  <a:lnTo>
                    <a:pt x="37" y="198"/>
                  </a:lnTo>
                  <a:lnTo>
                    <a:pt x="59" y="179"/>
                  </a:lnTo>
                  <a:lnTo>
                    <a:pt x="113" y="164"/>
                  </a:lnTo>
                  <a:lnTo>
                    <a:pt x="186" y="149"/>
                  </a:lnTo>
                  <a:lnTo>
                    <a:pt x="240" y="134"/>
                  </a:lnTo>
                  <a:lnTo>
                    <a:pt x="276" y="101"/>
                  </a:lnTo>
                  <a:lnTo>
                    <a:pt x="299" y="69"/>
                  </a:lnTo>
                  <a:lnTo>
                    <a:pt x="299" y="0"/>
                  </a:lnTo>
                  <a:lnTo>
                    <a:pt x="274" y="67"/>
                  </a:lnTo>
                  <a:lnTo>
                    <a:pt x="244" y="108"/>
                  </a:lnTo>
                  <a:lnTo>
                    <a:pt x="193" y="130"/>
                  </a:lnTo>
                  <a:lnTo>
                    <a:pt x="137" y="137"/>
                  </a:lnTo>
                  <a:lnTo>
                    <a:pt x="77" y="151"/>
                  </a:lnTo>
                  <a:lnTo>
                    <a:pt x="39" y="168"/>
                  </a:lnTo>
                  <a:lnTo>
                    <a:pt x="13" y="179"/>
                  </a:lnTo>
                  <a:lnTo>
                    <a:pt x="0" y="207"/>
                  </a:lnTo>
                  <a:lnTo>
                    <a:pt x="5" y="236"/>
                  </a:lnTo>
                  <a:lnTo>
                    <a:pt x="23" y="246"/>
                  </a:lnTo>
                  <a:lnTo>
                    <a:pt x="41" y="250"/>
                  </a:lnTo>
                  <a:lnTo>
                    <a:pt x="41" y="25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114"/>
            <p:cNvSpPr>
              <a:spLocks/>
            </p:cNvSpPr>
            <p:nvPr/>
          </p:nvSpPr>
          <p:spPr bwMode="auto">
            <a:xfrm>
              <a:off x="4181475" y="3589337"/>
              <a:ext cx="449263" cy="1011237"/>
            </a:xfrm>
            <a:custGeom>
              <a:avLst/>
              <a:gdLst/>
              <a:ahLst/>
              <a:cxnLst>
                <a:cxn ang="0">
                  <a:pos x="0" y="21"/>
                </a:cxn>
                <a:cxn ang="0">
                  <a:pos x="16" y="127"/>
                </a:cxn>
                <a:cxn ang="0">
                  <a:pos x="67" y="322"/>
                </a:cxn>
                <a:cxn ang="0">
                  <a:pos x="183" y="523"/>
                </a:cxn>
                <a:cxn ang="0">
                  <a:pos x="283" y="637"/>
                </a:cxn>
                <a:cxn ang="0">
                  <a:pos x="211" y="523"/>
                </a:cxn>
                <a:cxn ang="0">
                  <a:pos x="121" y="371"/>
                </a:cxn>
                <a:cxn ang="0">
                  <a:pos x="67" y="248"/>
                </a:cxn>
                <a:cxn ang="0">
                  <a:pos x="28" y="65"/>
                </a:cxn>
                <a:cxn ang="0">
                  <a:pos x="28" y="0"/>
                </a:cxn>
                <a:cxn ang="0">
                  <a:pos x="0" y="21"/>
                </a:cxn>
                <a:cxn ang="0">
                  <a:pos x="0" y="21"/>
                </a:cxn>
              </a:cxnLst>
              <a:rect l="0" t="0" r="r" b="b"/>
              <a:pathLst>
                <a:path w="283" h="637">
                  <a:moveTo>
                    <a:pt x="0" y="21"/>
                  </a:moveTo>
                  <a:lnTo>
                    <a:pt x="16" y="127"/>
                  </a:lnTo>
                  <a:lnTo>
                    <a:pt x="67" y="322"/>
                  </a:lnTo>
                  <a:lnTo>
                    <a:pt x="183" y="523"/>
                  </a:lnTo>
                  <a:lnTo>
                    <a:pt x="283" y="637"/>
                  </a:lnTo>
                  <a:lnTo>
                    <a:pt x="211" y="523"/>
                  </a:lnTo>
                  <a:lnTo>
                    <a:pt x="121" y="371"/>
                  </a:lnTo>
                  <a:lnTo>
                    <a:pt x="67" y="248"/>
                  </a:lnTo>
                  <a:lnTo>
                    <a:pt x="28" y="65"/>
                  </a:lnTo>
                  <a:lnTo>
                    <a:pt x="28" y="0"/>
                  </a:lnTo>
                  <a:lnTo>
                    <a:pt x="0" y="21"/>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Freeform 115"/>
            <p:cNvSpPr>
              <a:spLocks/>
            </p:cNvSpPr>
            <p:nvPr/>
          </p:nvSpPr>
          <p:spPr bwMode="auto">
            <a:xfrm>
              <a:off x="4308475" y="2541587"/>
              <a:ext cx="612775" cy="1919287"/>
            </a:xfrm>
            <a:custGeom>
              <a:avLst/>
              <a:gdLst/>
              <a:ahLst/>
              <a:cxnLst>
                <a:cxn ang="0">
                  <a:pos x="185" y="1116"/>
                </a:cxn>
                <a:cxn ang="0">
                  <a:pos x="306" y="758"/>
                </a:cxn>
                <a:cxn ang="0">
                  <a:pos x="316" y="348"/>
                </a:cxn>
                <a:cxn ang="0">
                  <a:pos x="276" y="111"/>
                </a:cxn>
                <a:cxn ang="0">
                  <a:pos x="219" y="116"/>
                </a:cxn>
                <a:cxn ang="0">
                  <a:pos x="229" y="280"/>
                </a:cxn>
                <a:cxn ang="0">
                  <a:pos x="216" y="239"/>
                </a:cxn>
                <a:cxn ang="0">
                  <a:pos x="188" y="118"/>
                </a:cxn>
                <a:cxn ang="0">
                  <a:pos x="119" y="107"/>
                </a:cxn>
                <a:cxn ang="0">
                  <a:pos x="87" y="258"/>
                </a:cxn>
                <a:cxn ang="0">
                  <a:pos x="95" y="524"/>
                </a:cxn>
                <a:cxn ang="0">
                  <a:pos x="131" y="753"/>
                </a:cxn>
                <a:cxn ang="0">
                  <a:pos x="157" y="954"/>
                </a:cxn>
                <a:cxn ang="0">
                  <a:pos x="91" y="708"/>
                </a:cxn>
                <a:cxn ang="0">
                  <a:pos x="62" y="345"/>
                </a:cxn>
                <a:cxn ang="0">
                  <a:pos x="77" y="152"/>
                </a:cxn>
                <a:cxn ang="0">
                  <a:pos x="57" y="109"/>
                </a:cxn>
                <a:cxn ang="0">
                  <a:pos x="2" y="155"/>
                </a:cxn>
                <a:cxn ang="0">
                  <a:pos x="36" y="101"/>
                </a:cxn>
                <a:cxn ang="0">
                  <a:pos x="54" y="43"/>
                </a:cxn>
                <a:cxn ang="0">
                  <a:pos x="79" y="66"/>
                </a:cxn>
                <a:cxn ang="0">
                  <a:pos x="165" y="82"/>
                </a:cxn>
                <a:cxn ang="0">
                  <a:pos x="226" y="84"/>
                </a:cxn>
                <a:cxn ang="0">
                  <a:pos x="276" y="90"/>
                </a:cxn>
                <a:cxn ang="0">
                  <a:pos x="308" y="101"/>
                </a:cxn>
                <a:cxn ang="0">
                  <a:pos x="353" y="101"/>
                </a:cxn>
                <a:cxn ang="0">
                  <a:pos x="386" y="109"/>
                </a:cxn>
                <a:cxn ang="0">
                  <a:pos x="330" y="128"/>
                </a:cxn>
                <a:cxn ang="0">
                  <a:pos x="324" y="205"/>
                </a:cxn>
                <a:cxn ang="0">
                  <a:pos x="358" y="580"/>
                </a:cxn>
                <a:cxn ang="0">
                  <a:pos x="294" y="896"/>
                </a:cxn>
                <a:cxn ang="0">
                  <a:pos x="221" y="1106"/>
                </a:cxn>
                <a:cxn ang="0">
                  <a:pos x="131" y="1209"/>
                </a:cxn>
                <a:cxn ang="0">
                  <a:pos x="123" y="1179"/>
                </a:cxn>
              </a:cxnLst>
              <a:rect l="0" t="0" r="r" b="b"/>
              <a:pathLst>
                <a:path w="386" h="1209">
                  <a:moveTo>
                    <a:pt x="123" y="1179"/>
                  </a:moveTo>
                  <a:lnTo>
                    <a:pt x="185" y="1116"/>
                  </a:lnTo>
                  <a:lnTo>
                    <a:pt x="239" y="982"/>
                  </a:lnTo>
                  <a:lnTo>
                    <a:pt x="306" y="758"/>
                  </a:lnTo>
                  <a:lnTo>
                    <a:pt x="330" y="541"/>
                  </a:lnTo>
                  <a:lnTo>
                    <a:pt x="316" y="348"/>
                  </a:lnTo>
                  <a:lnTo>
                    <a:pt x="302" y="189"/>
                  </a:lnTo>
                  <a:lnTo>
                    <a:pt x="276" y="111"/>
                  </a:lnTo>
                  <a:lnTo>
                    <a:pt x="247" y="99"/>
                  </a:lnTo>
                  <a:lnTo>
                    <a:pt x="219" y="116"/>
                  </a:lnTo>
                  <a:lnTo>
                    <a:pt x="232" y="193"/>
                  </a:lnTo>
                  <a:lnTo>
                    <a:pt x="229" y="280"/>
                  </a:lnTo>
                  <a:lnTo>
                    <a:pt x="198" y="355"/>
                  </a:lnTo>
                  <a:lnTo>
                    <a:pt x="216" y="239"/>
                  </a:lnTo>
                  <a:lnTo>
                    <a:pt x="206" y="172"/>
                  </a:lnTo>
                  <a:lnTo>
                    <a:pt x="188" y="118"/>
                  </a:lnTo>
                  <a:lnTo>
                    <a:pt x="155" y="109"/>
                  </a:lnTo>
                  <a:lnTo>
                    <a:pt x="119" y="107"/>
                  </a:lnTo>
                  <a:lnTo>
                    <a:pt x="95" y="166"/>
                  </a:lnTo>
                  <a:lnTo>
                    <a:pt x="87" y="258"/>
                  </a:lnTo>
                  <a:lnTo>
                    <a:pt x="91" y="406"/>
                  </a:lnTo>
                  <a:lnTo>
                    <a:pt x="95" y="524"/>
                  </a:lnTo>
                  <a:lnTo>
                    <a:pt x="105" y="640"/>
                  </a:lnTo>
                  <a:lnTo>
                    <a:pt x="131" y="753"/>
                  </a:lnTo>
                  <a:lnTo>
                    <a:pt x="159" y="840"/>
                  </a:lnTo>
                  <a:lnTo>
                    <a:pt x="157" y="954"/>
                  </a:lnTo>
                  <a:lnTo>
                    <a:pt x="131" y="824"/>
                  </a:lnTo>
                  <a:lnTo>
                    <a:pt x="91" y="708"/>
                  </a:lnTo>
                  <a:lnTo>
                    <a:pt x="72" y="582"/>
                  </a:lnTo>
                  <a:lnTo>
                    <a:pt x="62" y="345"/>
                  </a:lnTo>
                  <a:lnTo>
                    <a:pt x="69" y="205"/>
                  </a:lnTo>
                  <a:lnTo>
                    <a:pt x="77" y="152"/>
                  </a:lnTo>
                  <a:lnTo>
                    <a:pt x="91" y="103"/>
                  </a:lnTo>
                  <a:lnTo>
                    <a:pt x="57" y="109"/>
                  </a:lnTo>
                  <a:lnTo>
                    <a:pt x="16" y="140"/>
                  </a:lnTo>
                  <a:lnTo>
                    <a:pt x="2" y="155"/>
                  </a:lnTo>
                  <a:lnTo>
                    <a:pt x="0" y="123"/>
                  </a:lnTo>
                  <a:lnTo>
                    <a:pt x="36" y="101"/>
                  </a:lnTo>
                  <a:lnTo>
                    <a:pt x="67" y="75"/>
                  </a:lnTo>
                  <a:lnTo>
                    <a:pt x="54" y="43"/>
                  </a:lnTo>
                  <a:lnTo>
                    <a:pt x="62" y="0"/>
                  </a:lnTo>
                  <a:lnTo>
                    <a:pt x="79" y="66"/>
                  </a:lnTo>
                  <a:lnTo>
                    <a:pt x="105" y="87"/>
                  </a:lnTo>
                  <a:lnTo>
                    <a:pt x="165" y="82"/>
                  </a:lnTo>
                  <a:lnTo>
                    <a:pt x="188" y="99"/>
                  </a:lnTo>
                  <a:lnTo>
                    <a:pt x="226" y="84"/>
                  </a:lnTo>
                  <a:lnTo>
                    <a:pt x="254" y="75"/>
                  </a:lnTo>
                  <a:lnTo>
                    <a:pt x="276" y="90"/>
                  </a:lnTo>
                  <a:lnTo>
                    <a:pt x="334" y="43"/>
                  </a:lnTo>
                  <a:lnTo>
                    <a:pt x="308" y="101"/>
                  </a:lnTo>
                  <a:lnTo>
                    <a:pt x="330" y="114"/>
                  </a:lnTo>
                  <a:lnTo>
                    <a:pt x="353" y="101"/>
                  </a:lnTo>
                  <a:lnTo>
                    <a:pt x="378" y="46"/>
                  </a:lnTo>
                  <a:lnTo>
                    <a:pt x="386" y="109"/>
                  </a:lnTo>
                  <a:lnTo>
                    <a:pt x="358" y="131"/>
                  </a:lnTo>
                  <a:lnTo>
                    <a:pt x="330" y="128"/>
                  </a:lnTo>
                  <a:lnTo>
                    <a:pt x="296" y="118"/>
                  </a:lnTo>
                  <a:lnTo>
                    <a:pt x="324" y="205"/>
                  </a:lnTo>
                  <a:lnTo>
                    <a:pt x="345" y="394"/>
                  </a:lnTo>
                  <a:lnTo>
                    <a:pt x="358" y="580"/>
                  </a:lnTo>
                  <a:lnTo>
                    <a:pt x="332" y="773"/>
                  </a:lnTo>
                  <a:lnTo>
                    <a:pt x="294" y="896"/>
                  </a:lnTo>
                  <a:lnTo>
                    <a:pt x="254" y="1012"/>
                  </a:lnTo>
                  <a:lnTo>
                    <a:pt x="221" y="1106"/>
                  </a:lnTo>
                  <a:lnTo>
                    <a:pt x="188" y="1152"/>
                  </a:lnTo>
                  <a:lnTo>
                    <a:pt x="131" y="1209"/>
                  </a:lnTo>
                  <a:lnTo>
                    <a:pt x="123" y="1179"/>
                  </a:lnTo>
                  <a:lnTo>
                    <a:pt x="123" y="117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Freeform 116"/>
            <p:cNvSpPr>
              <a:spLocks/>
            </p:cNvSpPr>
            <p:nvPr/>
          </p:nvSpPr>
          <p:spPr bwMode="auto">
            <a:xfrm>
              <a:off x="4827588" y="2073275"/>
              <a:ext cx="241300" cy="2868612"/>
            </a:xfrm>
            <a:custGeom>
              <a:avLst/>
              <a:gdLst/>
              <a:ahLst/>
              <a:cxnLst>
                <a:cxn ang="0">
                  <a:pos x="80" y="1783"/>
                </a:cxn>
                <a:cxn ang="0">
                  <a:pos x="74" y="1705"/>
                </a:cxn>
                <a:cxn ang="0">
                  <a:pos x="85" y="1645"/>
                </a:cxn>
                <a:cxn ang="0">
                  <a:pos x="88" y="1584"/>
                </a:cxn>
                <a:cxn ang="0">
                  <a:pos x="80" y="1543"/>
                </a:cxn>
                <a:cxn ang="0">
                  <a:pos x="69" y="1491"/>
                </a:cxn>
                <a:cxn ang="0">
                  <a:pos x="59" y="1556"/>
                </a:cxn>
                <a:cxn ang="0">
                  <a:pos x="62" y="1606"/>
                </a:cxn>
                <a:cxn ang="0">
                  <a:pos x="57" y="1631"/>
                </a:cxn>
                <a:cxn ang="0">
                  <a:pos x="36" y="1608"/>
                </a:cxn>
                <a:cxn ang="0">
                  <a:pos x="36" y="1553"/>
                </a:cxn>
                <a:cxn ang="0">
                  <a:pos x="57" y="1471"/>
                </a:cxn>
                <a:cxn ang="0">
                  <a:pos x="88" y="1396"/>
                </a:cxn>
                <a:cxn ang="0">
                  <a:pos x="118" y="1275"/>
                </a:cxn>
                <a:cxn ang="0">
                  <a:pos x="118" y="1176"/>
                </a:cxn>
                <a:cxn ang="0">
                  <a:pos x="118" y="1065"/>
                </a:cxn>
                <a:cxn ang="0">
                  <a:pos x="90" y="949"/>
                </a:cxn>
                <a:cxn ang="0">
                  <a:pos x="64" y="797"/>
                </a:cxn>
                <a:cxn ang="0">
                  <a:pos x="51" y="582"/>
                </a:cxn>
                <a:cxn ang="0">
                  <a:pos x="49" y="469"/>
                </a:cxn>
                <a:cxn ang="0">
                  <a:pos x="33" y="413"/>
                </a:cxn>
                <a:cxn ang="0">
                  <a:pos x="48" y="369"/>
                </a:cxn>
                <a:cxn ang="0">
                  <a:pos x="41" y="305"/>
                </a:cxn>
                <a:cxn ang="0">
                  <a:pos x="7" y="220"/>
                </a:cxn>
                <a:cxn ang="0">
                  <a:pos x="3" y="160"/>
                </a:cxn>
                <a:cxn ang="0">
                  <a:pos x="28" y="220"/>
                </a:cxn>
                <a:cxn ang="0">
                  <a:pos x="49" y="247"/>
                </a:cxn>
                <a:cxn ang="0">
                  <a:pos x="39" y="138"/>
                </a:cxn>
                <a:cxn ang="0">
                  <a:pos x="26" y="59"/>
                </a:cxn>
                <a:cxn ang="0">
                  <a:pos x="0" y="0"/>
                </a:cxn>
                <a:cxn ang="0">
                  <a:pos x="26" y="3"/>
                </a:cxn>
                <a:cxn ang="0">
                  <a:pos x="46" y="68"/>
                </a:cxn>
                <a:cxn ang="0">
                  <a:pos x="72" y="189"/>
                </a:cxn>
                <a:cxn ang="0">
                  <a:pos x="74" y="261"/>
                </a:cxn>
                <a:cxn ang="0">
                  <a:pos x="72" y="382"/>
                </a:cxn>
                <a:cxn ang="0">
                  <a:pos x="62" y="428"/>
                </a:cxn>
                <a:cxn ang="0">
                  <a:pos x="72" y="566"/>
                </a:cxn>
                <a:cxn ang="0">
                  <a:pos x="88" y="780"/>
                </a:cxn>
                <a:cxn ang="0">
                  <a:pos x="110" y="935"/>
                </a:cxn>
                <a:cxn ang="0">
                  <a:pos x="142" y="1072"/>
                </a:cxn>
                <a:cxn ang="0">
                  <a:pos x="152" y="1208"/>
                </a:cxn>
                <a:cxn ang="0">
                  <a:pos x="152" y="1375"/>
                </a:cxn>
                <a:cxn ang="0">
                  <a:pos x="134" y="1534"/>
                </a:cxn>
                <a:cxn ang="0">
                  <a:pos x="100" y="1696"/>
                </a:cxn>
                <a:cxn ang="0">
                  <a:pos x="100" y="1768"/>
                </a:cxn>
                <a:cxn ang="0">
                  <a:pos x="106" y="1807"/>
                </a:cxn>
                <a:cxn ang="0">
                  <a:pos x="80" y="1783"/>
                </a:cxn>
                <a:cxn ang="0">
                  <a:pos x="80" y="1783"/>
                </a:cxn>
              </a:cxnLst>
              <a:rect l="0" t="0" r="r" b="b"/>
              <a:pathLst>
                <a:path w="152" h="1807">
                  <a:moveTo>
                    <a:pt x="80" y="1783"/>
                  </a:moveTo>
                  <a:lnTo>
                    <a:pt x="74" y="1705"/>
                  </a:lnTo>
                  <a:lnTo>
                    <a:pt x="85" y="1645"/>
                  </a:lnTo>
                  <a:lnTo>
                    <a:pt x="88" y="1584"/>
                  </a:lnTo>
                  <a:lnTo>
                    <a:pt x="80" y="1543"/>
                  </a:lnTo>
                  <a:lnTo>
                    <a:pt x="69" y="1491"/>
                  </a:lnTo>
                  <a:lnTo>
                    <a:pt x="59" y="1556"/>
                  </a:lnTo>
                  <a:lnTo>
                    <a:pt x="62" y="1606"/>
                  </a:lnTo>
                  <a:lnTo>
                    <a:pt x="57" y="1631"/>
                  </a:lnTo>
                  <a:lnTo>
                    <a:pt x="36" y="1608"/>
                  </a:lnTo>
                  <a:lnTo>
                    <a:pt x="36" y="1553"/>
                  </a:lnTo>
                  <a:lnTo>
                    <a:pt x="57" y="1471"/>
                  </a:lnTo>
                  <a:lnTo>
                    <a:pt x="88" y="1396"/>
                  </a:lnTo>
                  <a:lnTo>
                    <a:pt x="118" y="1275"/>
                  </a:lnTo>
                  <a:lnTo>
                    <a:pt x="118" y="1176"/>
                  </a:lnTo>
                  <a:lnTo>
                    <a:pt x="118" y="1065"/>
                  </a:lnTo>
                  <a:lnTo>
                    <a:pt x="90" y="949"/>
                  </a:lnTo>
                  <a:lnTo>
                    <a:pt x="64" y="797"/>
                  </a:lnTo>
                  <a:lnTo>
                    <a:pt x="51" y="582"/>
                  </a:lnTo>
                  <a:lnTo>
                    <a:pt x="49" y="469"/>
                  </a:lnTo>
                  <a:lnTo>
                    <a:pt x="33" y="413"/>
                  </a:lnTo>
                  <a:lnTo>
                    <a:pt x="48" y="369"/>
                  </a:lnTo>
                  <a:lnTo>
                    <a:pt x="41" y="305"/>
                  </a:lnTo>
                  <a:lnTo>
                    <a:pt x="7" y="220"/>
                  </a:lnTo>
                  <a:lnTo>
                    <a:pt x="3" y="160"/>
                  </a:lnTo>
                  <a:lnTo>
                    <a:pt x="28" y="220"/>
                  </a:lnTo>
                  <a:lnTo>
                    <a:pt x="49" y="247"/>
                  </a:lnTo>
                  <a:lnTo>
                    <a:pt x="39" y="138"/>
                  </a:lnTo>
                  <a:lnTo>
                    <a:pt x="26" y="59"/>
                  </a:lnTo>
                  <a:lnTo>
                    <a:pt x="0" y="0"/>
                  </a:lnTo>
                  <a:lnTo>
                    <a:pt x="26" y="3"/>
                  </a:lnTo>
                  <a:lnTo>
                    <a:pt x="46" y="68"/>
                  </a:lnTo>
                  <a:lnTo>
                    <a:pt x="72" y="189"/>
                  </a:lnTo>
                  <a:lnTo>
                    <a:pt x="74" y="261"/>
                  </a:lnTo>
                  <a:lnTo>
                    <a:pt x="72" y="382"/>
                  </a:lnTo>
                  <a:lnTo>
                    <a:pt x="62" y="428"/>
                  </a:lnTo>
                  <a:lnTo>
                    <a:pt x="72" y="566"/>
                  </a:lnTo>
                  <a:lnTo>
                    <a:pt x="88" y="780"/>
                  </a:lnTo>
                  <a:lnTo>
                    <a:pt x="110" y="935"/>
                  </a:lnTo>
                  <a:lnTo>
                    <a:pt x="142" y="1072"/>
                  </a:lnTo>
                  <a:lnTo>
                    <a:pt x="152" y="1208"/>
                  </a:lnTo>
                  <a:lnTo>
                    <a:pt x="152" y="1375"/>
                  </a:lnTo>
                  <a:lnTo>
                    <a:pt x="134" y="1534"/>
                  </a:lnTo>
                  <a:lnTo>
                    <a:pt x="100" y="1696"/>
                  </a:lnTo>
                  <a:lnTo>
                    <a:pt x="100" y="1768"/>
                  </a:lnTo>
                  <a:lnTo>
                    <a:pt x="106" y="1807"/>
                  </a:lnTo>
                  <a:lnTo>
                    <a:pt x="80" y="1783"/>
                  </a:lnTo>
                  <a:lnTo>
                    <a:pt x="80" y="17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0" name="Freeform 117"/>
            <p:cNvSpPr>
              <a:spLocks/>
            </p:cNvSpPr>
            <p:nvPr/>
          </p:nvSpPr>
          <p:spPr bwMode="auto">
            <a:xfrm>
              <a:off x="4851400" y="2057400"/>
              <a:ext cx="798513" cy="2784475"/>
            </a:xfrm>
            <a:custGeom>
              <a:avLst/>
              <a:gdLst/>
              <a:ahLst/>
              <a:cxnLst>
                <a:cxn ang="0">
                  <a:pos x="171" y="1618"/>
                </a:cxn>
                <a:cxn ang="0">
                  <a:pos x="273" y="1467"/>
                </a:cxn>
                <a:cxn ang="0">
                  <a:pos x="423" y="1378"/>
                </a:cxn>
                <a:cxn ang="0">
                  <a:pos x="473" y="1296"/>
                </a:cxn>
                <a:cxn ang="0">
                  <a:pos x="435" y="1203"/>
                </a:cxn>
                <a:cxn ang="0">
                  <a:pos x="334" y="1194"/>
                </a:cxn>
                <a:cxn ang="0">
                  <a:pos x="232" y="1145"/>
                </a:cxn>
                <a:cxn ang="0">
                  <a:pos x="201" y="916"/>
                </a:cxn>
                <a:cxn ang="0">
                  <a:pos x="165" y="412"/>
                </a:cxn>
                <a:cxn ang="0">
                  <a:pos x="116" y="129"/>
                </a:cxn>
                <a:cxn ang="0">
                  <a:pos x="0" y="20"/>
                </a:cxn>
                <a:cxn ang="0">
                  <a:pos x="83" y="80"/>
                </a:cxn>
                <a:cxn ang="0">
                  <a:pos x="186" y="172"/>
                </a:cxn>
                <a:cxn ang="0">
                  <a:pos x="273" y="330"/>
                </a:cxn>
                <a:cxn ang="0">
                  <a:pos x="384" y="689"/>
                </a:cxn>
                <a:cxn ang="0">
                  <a:pos x="481" y="890"/>
                </a:cxn>
                <a:cxn ang="0">
                  <a:pos x="485" y="972"/>
                </a:cxn>
                <a:cxn ang="0">
                  <a:pos x="338" y="1006"/>
                </a:cxn>
                <a:cxn ang="0">
                  <a:pos x="330" y="986"/>
                </a:cxn>
                <a:cxn ang="0">
                  <a:pos x="477" y="955"/>
                </a:cxn>
                <a:cxn ang="0">
                  <a:pos x="417" y="817"/>
                </a:cxn>
                <a:cxn ang="0">
                  <a:pos x="286" y="466"/>
                </a:cxn>
                <a:cxn ang="0">
                  <a:pos x="181" y="196"/>
                </a:cxn>
                <a:cxn ang="0">
                  <a:pos x="175" y="278"/>
                </a:cxn>
                <a:cxn ang="0">
                  <a:pos x="224" y="725"/>
                </a:cxn>
                <a:cxn ang="0">
                  <a:pos x="222" y="1080"/>
                </a:cxn>
                <a:cxn ang="0">
                  <a:pos x="302" y="1175"/>
                </a:cxn>
                <a:cxn ang="0">
                  <a:pos x="423" y="1170"/>
                </a:cxn>
                <a:cxn ang="0">
                  <a:pos x="481" y="1227"/>
                </a:cxn>
                <a:cxn ang="0">
                  <a:pos x="479" y="1350"/>
                </a:cxn>
                <a:cxn ang="0">
                  <a:pos x="334" y="1462"/>
                </a:cxn>
                <a:cxn ang="0">
                  <a:pos x="214" y="1566"/>
                </a:cxn>
                <a:cxn ang="0">
                  <a:pos x="188" y="1752"/>
                </a:cxn>
                <a:cxn ang="0">
                  <a:pos x="165" y="1754"/>
                </a:cxn>
              </a:cxnLst>
              <a:rect l="0" t="0" r="r" b="b"/>
              <a:pathLst>
                <a:path w="503" h="1754">
                  <a:moveTo>
                    <a:pt x="165" y="1754"/>
                  </a:moveTo>
                  <a:lnTo>
                    <a:pt x="171" y="1618"/>
                  </a:lnTo>
                  <a:lnTo>
                    <a:pt x="204" y="1520"/>
                  </a:lnTo>
                  <a:lnTo>
                    <a:pt x="273" y="1467"/>
                  </a:lnTo>
                  <a:lnTo>
                    <a:pt x="368" y="1423"/>
                  </a:lnTo>
                  <a:lnTo>
                    <a:pt x="423" y="1378"/>
                  </a:lnTo>
                  <a:lnTo>
                    <a:pt x="455" y="1339"/>
                  </a:lnTo>
                  <a:lnTo>
                    <a:pt x="473" y="1296"/>
                  </a:lnTo>
                  <a:lnTo>
                    <a:pt x="463" y="1244"/>
                  </a:lnTo>
                  <a:lnTo>
                    <a:pt x="435" y="1203"/>
                  </a:lnTo>
                  <a:lnTo>
                    <a:pt x="405" y="1192"/>
                  </a:lnTo>
                  <a:lnTo>
                    <a:pt x="334" y="1194"/>
                  </a:lnTo>
                  <a:lnTo>
                    <a:pt x="284" y="1184"/>
                  </a:lnTo>
                  <a:lnTo>
                    <a:pt x="232" y="1145"/>
                  </a:lnTo>
                  <a:lnTo>
                    <a:pt x="201" y="1082"/>
                  </a:lnTo>
                  <a:lnTo>
                    <a:pt x="201" y="916"/>
                  </a:lnTo>
                  <a:lnTo>
                    <a:pt x="193" y="624"/>
                  </a:lnTo>
                  <a:lnTo>
                    <a:pt x="165" y="412"/>
                  </a:lnTo>
                  <a:lnTo>
                    <a:pt x="139" y="228"/>
                  </a:lnTo>
                  <a:lnTo>
                    <a:pt x="116" y="129"/>
                  </a:lnTo>
                  <a:lnTo>
                    <a:pt x="67" y="82"/>
                  </a:lnTo>
                  <a:lnTo>
                    <a:pt x="0" y="20"/>
                  </a:lnTo>
                  <a:lnTo>
                    <a:pt x="18" y="0"/>
                  </a:lnTo>
                  <a:lnTo>
                    <a:pt x="83" y="80"/>
                  </a:lnTo>
                  <a:lnTo>
                    <a:pt x="127" y="116"/>
                  </a:lnTo>
                  <a:lnTo>
                    <a:pt x="186" y="172"/>
                  </a:lnTo>
                  <a:lnTo>
                    <a:pt x="245" y="237"/>
                  </a:lnTo>
                  <a:lnTo>
                    <a:pt x="273" y="330"/>
                  </a:lnTo>
                  <a:lnTo>
                    <a:pt x="330" y="551"/>
                  </a:lnTo>
                  <a:lnTo>
                    <a:pt x="384" y="689"/>
                  </a:lnTo>
                  <a:lnTo>
                    <a:pt x="427" y="801"/>
                  </a:lnTo>
                  <a:lnTo>
                    <a:pt x="481" y="890"/>
                  </a:lnTo>
                  <a:lnTo>
                    <a:pt x="503" y="945"/>
                  </a:lnTo>
                  <a:lnTo>
                    <a:pt x="485" y="972"/>
                  </a:lnTo>
                  <a:lnTo>
                    <a:pt x="409" y="981"/>
                  </a:lnTo>
                  <a:lnTo>
                    <a:pt x="338" y="1006"/>
                  </a:lnTo>
                  <a:lnTo>
                    <a:pt x="294" y="1030"/>
                  </a:lnTo>
                  <a:lnTo>
                    <a:pt x="330" y="986"/>
                  </a:lnTo>
                  <a:lnTo>
                    <a:pt x="399" y="961"/>
                  </a:lnTo>
                  <a:lnTo>
                    <a:pt x="477" y="955"/>
                  </a:lnTo>
                  <a:lnTo>
                    <a:pt x="477" y="918"/>
                  </a:lnTo>
                  <a:lnTo>
                    <a:pt x="417" y="817"/>
                  </a:lnTo>
                  <a:lnTo>
                    <a:pt x="346" y="684"/>
                  </a:lnTo>
                  <a:lnTo>
                    <a:pt x="286" y="466"/>
                  </a:lnTo>
                  <a:lnTo>
                    <a:pt x="227" y="254"/>
                  </a:lnTo>
                  <a:lnTo>
                    <a:pt x="181" y="196"/>
                  </a:lnTo>
                  <a:lnTo>
                    <a:pt x="141" y="151"/>
                  </a:lnTo>
                  <a:lnTo>
                    <a:pt x="175" y="278"/>
                  </a:lnTo>
                  <a:lnTo>
                    <a:pt x="204" y="518"/>
                  </a:lnTo>
                  <a:lnTo>
                    <a:pt x="224" y="725"/>
                  </a:lnTo>
                  <a:lnTo>
                    <a:pt x="219" y="993"/>
                  </a:lnTo>
                  <a:lnTo>
                    <a:pt x="222" y="1080"/>
                  </a:lnTo>
                  <a:lnTo>
                    <a:pt x="245" y="1129"/>
                  </a:lnTo>
                  <a:lnTo>
                    <a:pt x="302" y="1175"/>
                  </a:lnTo>
                  <a:lnTo>
                    <a:pt x="356" y="1170"/>
                  </a:lnTo>
                  <a:lnTo>
                    <a:pt x="423" y="1170"/>
                  </a:lnTo>
                  <a:lnTo>
                    <a:pt x="459" y="1203"/>
                  </a:lnTo>
                  <a:lnTo>
                    <a:pt x="481" y="1227"/>
                  </a:lnTo>
                  <a:lnTo>
                    <a:pt x="499" y="1283"/>
                  </a:lnTo>
                  <a:lnTo>
                    <a:pt x="479" y="1350"/>
                  </a:lnTo>
                  <a:lnTo>
                    <a:pt x="425" y="1413"/>
                  </a:lnTo>
                  <a:lnTo>
                    <a:pt x="334" y="1462"/>
                  </a:lnTo>
                  <a:lnTo>
                    <a:pt x="260" y="1501"/>
                  </a:lnTo>
                  <a:lnTo>
                    <a:pt x="214" y="1566"/>
                  </a:lnTo>
                  <a:lnTo>
                    <a:pt x="193" y="1624"/>
                  </a:lnTo>
                  <a:lnTo>
                    <a:pt x="188" y="1752"/>
                  </a:lnTo>
                  <a:lnTo>
                    <a:pt x="165" y="1754"/>
                  </a:lnTo>
                  <a:lnTo>
                    <a:pt x="165" y="17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Freeform 118"/>
            <p:cNvSpPr>
              <a:spLocks/>
            </p:cNvSpPr>
            <p:nvPr/>
          </p:nvSpPr>
          <p:spPr bwMode="auto">
            <a:xfrm>
              <a:off x="5219700" y="3595687"/>
              <a:ext cx="233363" cy="341312"/>
            </a:xfrm>
            <a:custGeom>
              <a:avLst/>
              <a:gdLst/>
              <a:ahLst/>
              <a:cxnLst>
                <a:cxn ang="0">
                  <a:pos x="102" y="29"/>
                </a:cxn>
                <a:cxn ang="0">
                  <a:pos x="62" y="72"/>
                </a:cxn>
                <a:cxn ang="0">
                  <a:pos x="36" y="99"/>
                </a:cxn>
                <a:cxn ang="0">
                  <a:pos x="26" y="137"/>
                </a:cxn>
                <a:cxn ang="0">
                  <a:pos x="31" y="169"/>
                </a:cxn>
                <a:cxn ang="0">
                  <a:pos x="66" y="215"/>
                </a:cxn>
                <a:cxn ang="0">
                  <a:pos x="16" y="178"/>
                </a:cxn>
                <a:cxn ang="0">
                  <a:pos x="0" y="152"/>
                </a:cxn>
                <a:cxn ang="0">
                  <a:pos x="0" y="113"/>
                </a:cxn>
                <a:cxn ang="0">
                  <a:pos x="20" y="75"/>
                </a:cxn>
                <a:cxn ang="0">
                  <a:pos x="54" y="39"/>
                </a:cxn>
                <a:cxn ang="0">
                  <a:pos x="96" y="17"/>
                </a:cxn>
                <a:cxn ang="0">
                  <a:pos x="147" y="0"/>
                </a:cxn>
                <a:cxn ang="0">
                  <a:pos x="102" y="29"/>
                </a:cxn>
                <a:cxn ang="0">
                  <a:pos x="102" y="29"/>
                </a:cxn>
              </a:cxnLst>
              <a:rect l="0" t="0" r="r" b="b"/>
              <a:pathLst>
                <a:path w="147" h="215">
                  <a:moveTo>
                    <a:pt x="102" y="29"/>
                  </a:moveTo>
                  <a:lnTo>
                    <a:pt x="62" y="72"/>
                  </a:lnTo>
                  <a:lnTo>
                    <a:pt x="36" y="99"/>
                  </a:lnTo>
                  <a:lnTo>
                    <a:pt x="26" y="137"/>
                  </a:lnTo>
                  <a:lnTo>
                    <a:pt x="31" y="169"/>
                  </a:lnTo>
                  <a:lnTo>
                    <a:pt x="66" y="215"/>
                  </a:lnTo>
                  <a:lnTo>
                    <a:pt x="16" y="178"/>
                  </a:lnTo>
                  <a:lnTo>
                    <a:pt x="0" y="152"/>
                  </a:lnTo>
                  <a:lnTo>
                    <a:pt x="0" y="113"/>
                  </a:lnTo>
                  <a:lnTo>
                    <a:pt x="20" y="75"/>
                  </a:lnTo>
                  <a:lnTo>
                    <a:pt x="54" y="39"/>
                  </a:lnTo>
                  <a:lnTo>
                    <a:pt x="96" y="17"/>
                  </a:lnTo>
                  <a:lnTo>
                    <a:pt x="147" y="0"/>
                  </a:lnTo>
                  <a:lnTo>
                    <a:pt x="102" y="29"/>
                  </a:lnTo>
                  <a:lnTo>
                    <a:pt x="102"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2" name="Freeform 119"/>
            <p:cNvSpPr>
              <a:spLocks/>
            </p:cNvSpPr>
            <p:nvPr/>
          </p:nvSpPr>
          <p:spPr bwMode="auto">
            <a:xfrm>
              <a:off x="5445125" y="3611562"/>
              <a:ext cx="179388" cy="485775"/>
            </a:xfrm>
            <a:custGeom>
              <a:avLst/>
              <a:gdLst/>
              <a:ahLst/>
              <a:cxnLst>
                <a:cxn ang="0">
                  <a:pos x="23" y="0"/>
                </a:cxn>
                <a:cxn ang="0">
                  <a:pos x="31" y="77"/>
                </a:cxn>
                <a:cxn ang="0">
                  <a:pos x="61" y="150"/>
                </a:cxn>
                <a:cxn ang="0">
                  <a:pos x="95" y="215"/>
                </a:cxn>
                <a:cxn ang="0">
                  <a:pos x="113" y="306"/>
                </a:cxn>
                <a:cxn ang="0">
                  <a:pos x="75" y="224"/>
                </a:cxn>
                <a:cxn ang="0">
                  <a:pos x="28" y="142"/>
                </a:cxn>
                <a:cxn ang="0">
                  <a:pos x="0" y="53"/>
                </a:cxn>
                <a:cxn ang="0">
                  <a:pos x="0" y="0"/>
                </a:cxn>
                <a:cxn ang="0">
                  <a:pos x="23" y="0"/>
                </a:cxn>
                <a:cxn ang="0">
                  <a:pos x="23" y="0"/>
                </a:cxn>
              </a:cxnLst>
              <a:rect l="0" t="0" r="r" b="b"/>
              <a:pathLst>
                <a:path w="113" h="306">
                  <a:moveTo>
                    <a:pt x="23" y="0"/>
                  </a:moveTo>
                  <a:lnTo>
                    <a:pt x="31" y="77"/>
                  </a:lnTo>
                  <a:lnTo>
                    <a:pt x="61" y="150"/>
                  </a:lnTo>
                  <a:lnTo>
                    <a:pt x="95" y="215"/>
                  </a:lnTo>
                  <a:lnTo>
                    <a:pt x="113" y="306"/>
                  </a:lnTo>
                  <a:lnTo>
                    <a:pt x="75" y="224"/>
                  </a:lnTo>
                  <a:lnTo>
                    <a:pt x="28" y="142"/>
                  </a:lnTo>
                  <a:lnTo>
                    <a:pt x="0" y="53"/>
                  </a:lnTo>
                  <a:lnTo>
                    <a:pt x="0" y="0"/>
                  </a:lnTo>
                  <a:lnTo>
                    <a:pt x="23" y="0"/>
                  </a:lnTo>
                  <a:lnTo>
                    <a:pt x="23"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Freeform 120"/>
            <p:cNvSpPr>
              <a:spLocks/>
            </p:cNvSpPr>
            <p:nvPr/>
          </p:nvSpPr>
          <p:spPr bwMode="auto">
            <a:xfrm>
              <a:off x="5432425" y="2438400"/>
              <a:ext cx="195263" cy="774700"/>
            </a:xfrm>
            <a:custGeom>
              <a:avLst/>
              <a:gdLst/>
              <a:ahLst/>
              <a:cxnLst>
                <a:cxn ang="0">
                  <a:pos x="23" y="488"/>
                </a:cxn>
                <a:cxn ang="0">
                  <a:pos x="51" y="413"/>
                </a:cxn>
                <a:cxn ang="0">
                  <a:pos x="95" y="323"/>
                </a:cxn>
                <a:cxn ang="0">
                  <a:pos x="121" y="226"/>
                </a:cxn>
                <a:cxn ang="0">
                  <a:pos x="123" y="123"/>
                </a:cxn>
                <a:cxn ang="0">
                  <a:pos x="95" y="55"/>
                </a:cxn>
                <a:cxn ang="0">
                  <a:pos x="83" y="24"/>
                </a:cxn>
                <a:cxn ang="0">
                  <a:pos x="85" y="0"/>
                </a:cxn>
                <a:cxn ang="0">
                  <a:pos x="64" y="4"/>
                </a:cxn>
                <a:cxn ang="0">
                  <a:pos x="61" y="38"/>
                </a:cxn>
                <a:cxn ang="0">
                  <a:pos x="85" y="90"/>
                </a:cxn>
                <a:cxn ang="0">
                  <a:pos x="97" y="144"/>
                </a:cxn>
                <a:cxn ang="0">
                  <a:pos x="93" y="220"/>
                </a:cxn>
                <a:cxn ang="0">
                  <a:pos x="72" y="297"/>
                </a:cxn>
                <a:cxn ang="0">
                  <a:pos x="41" y="371"/>
                </a:cxn>
                <a:cxn ang="0">
                  <a:pos x="0" y="451"/>
                </a:cxn>
                <a:cxn ang="0">
                  <a:pos x="23" y="488"/>
                </a:cxn>
                <a:cxn ang="0">
                  <a:pos x="23" y="488"/>
                </a:cxn>
              </a:cxnLst>
              <a:rect l="0" t="0" r="r" b="b"/>
              <a:pathLst>
                <a:path w="123" h="488">
                  <a:moveTo>
                    <a:pt x="23" y="488"/>
                  </a:moveTo>
                  <a:lnTo>
                    <a:pt x="51" y="413"/>
                  </a:lnTo>
                  <a:lnTo>
                    <a:pt x="95" y="323"/>
                  </a:lnTo>
                  <a:lnTo>
                    <a:pt x="121" y="226"/>
                  </a:lnTo>
                  <a:lnTo>
                    <a:pt x="123" y="123"/>
                  </a:lnTo>
                  <a:lnTo>
                    <a:pt x="95" y="55"/>
                  </a:lnTo>
                  <a:lnTo>
                    <a:pt x="83" y="24"/>
                  </a:lnTo>
                  <a:lnTo>
                    <a:pt x="85" y="0"/>
                  </a:lnTo>
                  <a:lnTo>
                    <a:pt x="64" y="4"/>
                  </a:lnTo>
                  <a:lnTo>
                    <a:pt x="61" y="38"/>
                  </a:lnTo>
                  <a:lnTo>
                    <a:pt x="85" y="90"/>
                  </a:lnTo>
                  <a:lnTo>
                    <a:pt x="97" y="144"/>
                  </a:lnTo>
                  <a:lnTo>
                    <a:pt x="93" y="220"/>
                  </a:lnTo>
                  <a:lnTo>
                    <a:pt x="72" y="297"/>
                  </a:lnTo>
                  <a:lnTo>
                    <a:pt x="41" y="371"/>
                  </a:lnTo>
                  <a:lnTo>
                    <a:pt x="0" y="451"/>
                  </a:lnTo>
                  <a:lnTo>
                    <a:pt x="23" y="488"/>
                  </a:lnTo>
                  <a:lnTo>
                    <a:pt x="23" y="48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4" name="Freeform 121"/>
            <p:cNvSpPr>
              <a:spLocks/>
            </p:cNvSpPr>
            <p:nvPr/>
          </p:nvSpPr>
          <p:spPr bwMode="auto">
            <a:xfrm>
              <a:off x="5248275" y="2185987"/>
              <a:ext cx="630238" cy="454025"/>
            </a:xfrm>
            <a:custGeom>
              <a:avLst/>
              <a:gdLst/>
              <a:ahLst/>
              <a:cxnLst>
                <a:cxn ang="0">
                  <a:pos x="0" y="208"/>
                </a:cxn>
                <a:cxn ang="0">
                  <a:pos x="64" y="193"/>
                </a:cxn>
                <a:cxn ang="0">
                  <a:pos x="52" y="234"/>
                </a:cxn>
                <a:cxn ang="0">
                  <a:pos x="60" y="286"/>
                </a:cxn>
                <a:cxn ang="0">
                  <a:pos x="80" y="229"/>
                </a:cxn>
                <a:cxn ang="0">
                  <a:pos x="108" y="200"/>
                </a:cxn>
                <a:cxn ang="0">
                  <a:pos x="157" y="193"/>
                </a:cxn>
                <a:cxn ang="0">
                  <a:pos x="223" y="169"/>
                </a:cxn>
                <a:cxn ang="0">
                  <a:pos x="293" y="137"/>
                </a:cxn>
                <a:cxn ang="0">
                  <a:pos x="342" y="108"/>
                </a:cxn>
                <a:cxn ang="0">
                  <a:pos x="355" y="83"/>
                </a:cxn>
                <a:cxn ang="0">
                  <a:pos x="352" y="65"/>
                </a:cxn>
                <a:cxn ang="0">
                  <a:pos x="361" y="41"/>
                </a:cxn>
                <a:cxn ang="0">
                  <a:pos x="385" y="24"/>
                </a:cxn>
                <a:cxn ang="0">
                  <a:pos x="397" y="0"/>
                </a:cxn>
                <a:cxn ang="0">
                  <a:pos x="367" y="24"/>
                </a:cxn>
                <a:cxn ang="0">
                  <a:pos x="346" y="40"/>
                </a:cxn>
                <a:cxn ang="0">
                  <a:pos x="335" y="78"/>
                </a:cxn>
                <a:cxn ang="0">
                  <a:pos x="335" y="94"/>
                </a:cxn>
                <a:cxn ang="0">
                  <a:pos x="269" y="134"/>
                </a:cxn>
                <a:cxn ang="0">
                  <a:pos x="202" y="159"/>
                </a:cxn>
                <a:cxn ang="0">
                  <a:pos x="144" y="175"/>
                </a:cxn>
                <a:cxn ang="0">
                  <a:pos x="108" y="188"/>
                </a:cxn>
                <a:cxn ang="0">
                  <a:pos x="69" y="178"/>
                </a:cxn>
                <a:cxn ang="0">
                  <a:pos x="0" y="192"/>
                </a:cxn>
                <a:cxn ang="0">
                  <a:pos x="0" y="208"/>
                </a:cxn>
                <a:cxn ang="0">
                  <a:pos x="0" y="208"/>
                </a:cxn>
              </a:cxnLst>
              <a:rect l="0" t="0" r="r" b="b"/>
              <a:pathLst>
                <a:path w="397" h="286">
                  <a:moveTo>
                    <a:pt x="0" y="208"/>
                  </a:moveTo>
                  <a:lnTo>
                    <a:pt x="64" y="193"/>
                  </a:lnTo>
                  <a:lnTo>
                    <a:pt x="52" y="234"/>
                  </a:lnTo>
                  <a:lnTo>
                    <a:pt x="60" y="286"/>
                  </a:lnTo>
                  <a:lnTo>
                    <a:pt x="80" y="229"/>
                  </a:lnTo>
                  <a:lnTo>
                    <a:pt x="108" y="200"/>
                  </a:lnTo>
                  <a:lnTo>
                    <a:pt x="157" y="193"/>
                  </a:lnTo>
                  <a:lnTo>
                    <a:pt x="223" y="169"/>
                  </a:lnTo>
                  <a:lnTo>
                    <a:pt x="293" y="137"/>
                  </a:lnTo>
                  <a:lnTo>
                    <a:pt x="342" y="108"/>
                  </a:lnTo>
                  <a:lnTo>
                    <a:pt x="355" y="83"/>
                  </a:lnTo>
                  <a:lnTo>
                    <a:pt x="352" y="65"/>
                  </a:lnTo>
                  <a:lnTo>
                    <a:pt x="361" y="41"/>
                  </a:lnTo>
                  <a:lnTo>
                    <a:pt x="385" y="24"/>
                  </a:lnTo>
                  <a:lnTo>
                    <a:pt x="397" y="0"/>
                  </a:lnTo>
                  <a:lnTo>
                    <a:pt x="367" y="24"/>
                  </a:lnTo>
                  <a:lnTo>
                    <a:pt x="346" y="40"/>
                  </a:lnTo>
                  <a:lnTo>
                    <a:pt x="335" y="78"/>
                  </a:lnTo>
                  <a:lnTo>
                    <a:pt x="335" y="94"/>
                  </a:lnTo>
                  <a:lnTo>
                    <a:pt x="269" y="134"/>
                  </a:lnTo>
                  <a:lnTo>
                    <a:pt x="202" y="159"/>
                  </a:lnTo>
                  <a:lnTo>
                    <a:pt x="144" y="175"/>
                  </a:lnTo>
                  <a:lnTo>
                    <a:pt x="108" y="188"/>
                  </a:lnTo>
                  <a:lnTo>
                    <a:pt x="69" y="178"/>
                  </a:lnTo>
                  <a:lnTo>
                    <a:pt x="0" y="192"/>
                  </a:lnTo>
                  <a:lnTo>
                    <a:pt x="0" y="208"/>
                  </a:lnTo>
                  <a:lnTo>
                    <a:pt x="0" y="20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5" name="Freeform 122"/>
            <p:cNvSpPr>
              <a:spLocks/>
            </p:cNvSpPr>
            <p:nvPr/>
          </p:nvSpPr>
          <p:spPr bwMode="auto">
            <a:xfrm>
              <a:off x="5610225" y="2327275"/>
              <a:ext cx="506413" cy="336550"/>
            </a:xfrm>
            <a:custGeom>
              <a:avLst/>
              <a:gdLst/>
              <a:ahLst/>
              <a:cxnLst>
                <a:cxn ang="0">
                  <a:pos x="0" y="183"/>
                </a:cxn>
                <a:cxn ang="0">
                  <a:pos x="147" y="68"/>
                </a:cxn>
                <a:cxn ang="0">
                  <a:pos x="151" y="58"/>
                </a:cxn>
                <a:cxn ang="0">
                  <a:pos x="178" y="66"/>
                </a:cxn>
                <a:cxn ang="0">
                  <a:pos x="236" y="54"/>
                </a:cxn>
                <a:cxn ang="0">
                  <a:pos x="266" y="43"/>
                </a:cxn>
                <a:cxn ang="0">
                  <a:pos x="307" y="21"/>
                </a:cxn>
                <a:cxn ang="0">
                  <a:pos x="316" y="0"/>
                </a:cxn>
                <a:cxn ang="0">
                  <a:pos x="319" y="11"/>
                </a:cxn>
                <a:cxn ang="0">
                  <a:pos x="308" y="29"/>
                </a:cxn>
                <a:cxn ang="0">
                  <a:pos x="252" y="64"/>
                </a:cxn>
                <a:cxn ang="0">
                  <a:pos x="191" y="80"/>
                </a:cxn>
                <a:cxn ang="0">
                  <a:pos x="161" y="73"/>
                </a:cxn>
                <a:cxn ang="0">
                  <a:pos x="6" y="212"/>
                </a:cxn>
                <a:cxn ang="0">
                  <a:pos x="0" y="183"/>
                </a:cxn>
                <a:cxn ang="0">
                  <a:pos x="0" y="183"/>
                </a:cxn>
              </a:cxnLst>
              <a:rect l="0" t="0" r="r" b="b"/>
              <a:pathLst>
                <a:path w="319" h="212">
                  <a:moveTo>
                    <a:pt x="0" y="183"/>
                  </a:moveTo>
                  <a:lnTo>
                    <a:pt x="147" y="68"/>
                  </a:lnTo>
                  <a:lnTo>
                    <a:pt x="151" y="58"/>
                  </a:lnTo>
                  <a:lnTo>
                    <a:pt x="178" y="66"/>
                  </a:lnTo>
                  <a:lnTo>
                    <a:pt x="236" y="54"/>
                  </a:lnTo>
                  <a:lnTo>
                    <a:pt x="266" y="43"/>
                  </a:lnTo>
                  <a:lnTo>
                    <a:pt x="307" y="21"/>
                  </a:lnTo>
                  <a:lnTo>
                    <a:pt x="316" y="0"/>
                  </a:lnTo>
                  <a:lnTo>
                    <a:pt x="319" y="11"/>
                  </a:lnTo>
                  <a:lnTo>
                    <a:pt x="308" y="29"/>
                  </a:lnTo>
                  <a:lnTo>
                    <a:pt x="252" y="64"/>
                  </a:lnTo>
                  <a:lnTo>
                    <a:pt x="191" y="80"/>
                  </a:lnTo>
                  <a:lnTo>
                    <a:pt x="161" y="73"/>
                  </a:lnTo>
                  <a:lnTo>
                    <a:pt x="6" y="212"/>
                  </a:lnTo>
                  <a:lnTo>
                    <a:pt x="0" y="183"/>
                  </a:lnTo>
                  <a:lnTo>
                    <a:pt x="0" y="1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Freeform 123"/>
            <p:cNvSpPr>
              <a:spLocks/>
            </p:cNvSpPr>
            <p:nvPr/>
          </p:nvSpPr>
          <p:spPr bwMode="auto">
            <a:xfrm>
              <a:off x="5838825" y="2173287"/>
              <a:ext cx="284163" cy="203200"/>
            </a:xfrm>
            <a:custGeom>
              <a:avLst/>
              <a:gdLst/>
              <a:ahLst/>
              <a:cxnLst>
                <a:cxn ang="0">
                  <a:pos x="48" y="11"/>
                </a:cxn>
                <a:cxn ang="0">
                  <a:pos x="42" y="28"/>
                </a:cxn>
                <a:cxn ang="0">
                  <a:pos x="22" y="43"/>
                </a:cxn>
                <a:cxn ang="0">
                  <a:pos x="26" y="76"/>
                </a:cxn>
                <a:cxn ang="0">
                  <a:pos x="49" y="84"/>
                </a:cxn>
                <a:cxn ang="0">
                  <a:pos x="79" y="77"/>
                </a:cxn>
                <a:cxn ang="0">
                  <a:pos x="98" y="70"/>
                </a:cxn>
                <a:cxn ang="0">
                  <a:pos x="124" y="57"/>
                </a:cxn>
                <a:cxn ang="0">
                  <a:pos x="157" y="35"/>
                </a:cxn>
                <a:cxn ang="0">
                  <a:pos x="166" y="42"/>
                </a:cxn>
                <a:cxn ang="0">
                  <a:pos x="161" y="58"/>
                </a:cxn>
                <a:cxn ang="0">
                  <a:pos x="164" y="76"/>
                </a:cxn>
                <a:cxn ang="0">
                  <a:pos x="157" y="87"/>
                </a:cxn>
                <a:cxn ang="0">
                  <a:pos x="161" y="103"/>
                </a:cxn>
                <a:cxn ang="0">
                  <a:pos x="153" y="128"/>
                </a:cxn>
                <a:cxn ang="0">
                  <a:pos x="164" y="119"/>
                </a:cxn>
                <a:cxn ang="0">
                  <a:pos x="177" y="86"/>
                </a:cxn>
                <a:cxn ang="0">
                  <a:pos x="179" y="70"/>
                </a:cxn>
                <a:cxn ang="0">
                  <a:pos x="173" y="56"/>
                </a:cxn>
                <a:cxn ang="0">
                  <a:pos x="173" y="35"/>
                </a:cxn>
                <a:cxn ang="0">
                  <a:pos x="162" y="24"/>
                </a:cxn>
                <a:cxn ang="0">
                  <a:pos x="112" y="49"/>
                </a:cxn>
                <a:cxn ang="0">
                  <a:pos x="77" y="64"/>
                </a:cxn>
                <a:cxn ang="0">
                  <a:pos x="50" y="69"/>
                </a:cxn>
                <a:cxn ang="0">
                  <a:pos x="38" y="48"/>
                </a:cxn>
                <a:cxn ang="0">
                  <a:pos x="58" y="26"/>
                </a:cxn>
                <a:cxn ang="0">
                  <a:pos x="60" y="0"/>
                </a:cxn>
                <a:cxn ang="0">
                  <a:pos x="22" y="11"/>
                </a:cxn>
                <a:cxn ang="0">
                  <a:pos x="0" y="39"/>
                </a:cxn>
                <a:cxn ang="0">
                  <a:pos x="30" y="16"/>
                </a:cxn>
                <a:cxn ang="0">
                  <a:pos x="48" y="11"/>
                </a:cxn>
                <a:cxn ang="0">
                  <a:pos x="48" y="11"/>
                </a:cxn>
              </a:cxnLst>
              <a:rect l="0" t="0" r="r" b="b"/>
              <a:pathLst>
                <a:path w="179" h="128">
                  <a:moveTo>
                    <a:pt x="48" y="11"/>
                  </a:moveTo>
                  <a:lnTo>
                    <a:pt x="42" y="28"/>
                  </a:lnTo>
                  <a:lnTo>
                    <a:pt x="22" y="43"/>
                  </a:lnTo>
                  <a:lnTo>
                    <a:pt x="26" y="76"/>
                  </a:lnTo>
                  <a:lnTo>
                    <a:pt x="49" y="84"/>
                  </a:lnTo>
                  <a:lnTo>
                    <a:pt x="79" y="77"/>
                  </a:lnTo>
                  <a:lnTo>
                    <a:pt x="98" y="70"/>
                  </a:lnTo>
                  <a:lnTo>
                    <a:pt x="124" y="57"/>
                  </a:lnTo>
                  <a:lnTo>
                    <a:pt x="157" y="35"/>
                  </a:lnTo>
                  <a:lnTo>
                    <a:pt x="166" y="42"/>
                  </a:lnTo>
                  <a:lnTo>
                    <a:pt x="161" y="58"/>
                  </a:lnTo>
                  <a:lnTo>
                    <a:pt x="164" y="76"/>
                  </a:lnTo>
                  <a:lnTo>
                    <a:pt x="157" y="87"/>
                  </a:lnTo>
                  <a:lnTo>
                    <a:pt x="161" y="103"/>
                  </a:lnTo>
                  <a:lnTo>
                    <a:pt x="153" y="128"/>
                  </a:lnTo>
                  <a:lnTo>
                    <a:pt x="164" y="119"/>
                  </a:lnTo>
                  <a:lnTo>
                    <a:pt x="177" y="86"/>
                  </a:lnTo>
                  <a:lnTo>
                    <a:pt x="179" y="70"/>
                  </a:lnTo>
                  <a:lnTo>
                    <a:pt x="173" y="56"/>
                  </a:lnTo>
                  <a:lnTo>
                    <a:pt x="173" y="35"/>
                  </a:lnTo>
                  <a:lnTo>
                    <a:pt x="162" y="24"/>
                  </a:lnTo>
                  <a:lnTo>
                    <a:pt x="112" y="49"/>
                  </a:lnTo>
                  <a:lnTo>
                    <a:pt x="77" y="64"/>
                  </a:lnTo>
                  <a:lnTo>
                    <a:pt x="50" y="69"/>
                  </a:lnTo>
                  <a:lnTo>
                    <a:pt x="38" y="48"/>
                  </a:lnTo>
                  <a:lnTo>
                    <a:pt x="58" y="26"/>
                  </a:lnTo>
                  <a:lnTo>
                    <a:pt x="60" y="0"/>
                  </a:lnTo>
                  <a:lnTo>
                    <a:pt x="22" y="11"/>
                  </a:lnTo>
                  <a:lnTo>
                    <a:pt x="0" y="39"/>
                  </a:lnTo>
                  <a:lnTo>
                    <a:pt x="30" y="16"/>
                  </a:lnTo>
                  <a:lnTo>
                    <a:pt x="48" y="11"/>
                  </a:lnTo>
                  <a:lnTo>
                    <a:pt x="48" y="1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Righteous In Heaven</a:t>
            </a:r>
            <a:endParaRPr lang="en-US" sz="4400" b="0" dirty="0">
              <a:latin typeface="Arial Black" pitchFamily="34" charset="0"/>
            </a:endParaRPr>
          </a:p>
        </p:txBody>
      </p:sp>
      <p:sp>
        <p:nvSpPr>
          <p:cNvPr id="3" name="Content Placeholder 2"/>
          <p:cNvSpPr>
            <a:spLocks noGrp="1"/>
          </p:cNvSpPr>
          <p:nvPr>
            <p:ph idx="1"/>
          </p:nvPr>
        </p:nvSpPr>
        <p:spPr>
          <a:xfrm>
            <a:off x="457200" y="1447800"/>
            <a:ext cx="8229600" cy="4683125"/>
          </a:xfrm>
        </p:spPr>
        <p:txBody>
          <a:bodyPr/>
          <a:lstStyle/>
          <a:p>
            <a:pPr marL="463550" indent="-463550"/>
            <a:r>
              <a:rPr lang="en-US" sz="2700" b="1" dirty="0" smtClean="0">
                <a:solidFill>
                  <a:srgbClr val="FFFF00"/>
                </a:solidFill>
              </a:rPr>
              <a:t>“Receive my spirit”  </a:t>
            </a:r>
            <a:r>
              <a:rPr lang="en-US" sz="2700" dirty="0" smtClean="0"/>
              <a:t>(Acts 7:55-56, 59)</a:t>
            </a:r>
          </a:p>
          <a:p>
            <a:pPr marL="463550" indent="-463550"/>
            <a:r>
              <a:rPr lang="en-US" sz="2700" dirty="0" smtClean="0"/>
              <a:t>To die is to </a:t>
            </a:r>
            <a:r>
              <a:rPr lang="en-US" sz="2700" b="1" dirty="0" smtClean="0">
                <a:solidFill>
                  <a:srgbClr val="FFFF00"/>
                </a:solidFill>
              </a:rPr>
              <a:t>“be with the Lord”  </a:t>
            </a:r>
            <a:r>
              <a:rPr lang="en-US" sz="2700" dirty="0" smtClean="0"/>
              <a:t>(Phil. 1:23)</a:t>
            </a:r>
          </a:p>
          <a:p>
            <a:pPr marL="463550" indent="-463550"/>
            <a:r>
              <a:rPr lang="en-US" sz="2700" dirty="0" smtClean="0"/>
              <a:t>“Absent from the body” – </a:t>
            </a:r>
            <a:r>
              <a:rPr lang="en-US" sz="2700" b="1" dirty="0" smtClean="0">
                <a:solidFill>
                  <a:srgbClr val="FFFF00"/>
                </a:solidFill>
              </a:rPr>
              <a:t>“present with the Lord”</a:t>
            </a:r>
            <a:r>
              <a:rPr lang="en-US" sz="2700" dirty="0" smtClean="0"/>
              <a:t>  (2 Cor. 5:6-8)</a:t>
            </a:r>
          </a:p>
          <a:p>
            <a:pPr marL="463550" indent="-463550"/>
            <a:r>
              <a:rPr lang="en-US" sz="2700" b="1" dirty="0" smtClean="0">
                <a:solidFill>
                  <a:srgbClr val="FFFF00"/>
                </a:solidFill>
              </a:rPr>
              <a:t>“Spirits of just men made perfect”  </a:t>
            </a:r>
            <a:r>
              <a:rPr lang="en-US" sz="2700" dirty="0" smtClean="0"/>
              <a:t>(Heb. 12:22-24)</a:t>
            </a:r>
          </a:p>
          <a:p>
            <a:pPr marL="463550" indent="-463550"/>
            <a:r>
              <a:rPr lang="en-US" sz="2700" b="1" dirty="0" smtClean="0">
                <a:solidFill>
                  <a:srgbClr val="FFFF00"/>
                </a:solidFill>
              </a:rPr>
              <a:t>Righteous dead in heaven  </a:t>
            </a:r>
            <a:r>
              <a:rPr lang="en-US" sz="2700" dirty="0" smtClean="0"/>
              <a:t>(Rev. 6:9-11; 7:9-10, 13-17; 15:1-4)</a:t>
            </a:r>
          </a:p>
          <a:p>
            <a:pPr marL="463550" indent="-463550"/>
            <a:r>
              <a:rPr lang="en-US" sz="2700" dirty="0" smtClean="0"/>
              <a:t>Jesus will </a:t>
            </a:r>
            <a:r>
              <a:rPr lang="en-US" sz="2700" b="1" dirty="0" smtClean="0">
                <a:solidFill>
                  <a:srgbClr val="FFFF00"/>
                </a:solidFill>
              </a:rPr>
              <a:t>bring righteous with Him  </a:t>
            </a:r>
            <a:r>
              <a:rPr lang="en-US" sz="2700" dirty="0" smtClean="0"/>
              <a:t>(1 Th. 3:11-13; 4:13-14)</a:t>
            </a:r>
            <a:endParaRPr lang="en-US" sz="27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49</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5762" name="Rectangle 2"/>
          <p:cNvSpPr>
            <a:spLocks noGrp="1" noChangeArrowheads="1"/>
          </p:cNvSpPr>
          <p:nvPr>
            <p:ph type="title"/>
          </p:nvPr>
        </p:nvSpPr>
        <p:spPr/>
        <p:txBody>
          <a:bodyPr/>
          <a:lstStyle/>
          <a:p>
            <a:r>
              <a:rPr lang="en-US" sz="4400" b="0" dirty="0">
                <a:latin typeface="Arial Black" pitchFamily="34" charset="0"/>
              </a:rPr>
              <a:t>A Difficult Passage</a:t>
            </a:r>
          </a:p>
        </p:txBody>
      </p:sp>
      <p:sp>
        <p:nvSpPr>
          <p:cNvPr id="885763" name="Rectangle 3"/>
          <p:cNvSpPr>
            <a:spLocks noGrp="1" noChangeArrowheads="1"/>
          </p:cNvSpPr>
          <p:nvPr>
            <p:ph idx="1"/>
          </p:nvPr>
        </p:nvSpPr>
        <p:spPr>
          <a:xfrm>
            <a:off x="457200" y="1752600"/>
            <a:ext cx="8229600" cy="4343400"/>
          </a:xfrm>
        </p:spPr>
        <p:txBody>
          <a:bodyPr/>
          <a:lstStyle/>
          <a:p>
            <a:pPr marL="0" indent="457200">
              <a:buNone/>
            </a:pPr>
            <a:r>
              <a:rPr lang="en-US" b="1" dirty="0" smtClean="0"/>
              <a:t>R. T. France</a:t>
            </a:r>
            <a:r>
              <a:rPr lang="en-US" dirty="0" smtClean="0"/>
              <a:t>:  “The whole passage has given rise to </a:t>
            </a:r>
            <a:r>
              <a:rPr lang="en-US" b="1" dirty="0" smtClean="0">
                <a:solidFill>
                  <a:srgbClr val="FFFF00"/>
                </a:solidFill>
              </a:rPr>
              <a:t>more monographs, additional notes, and excursuses than almost any other</a:t>
            </a:r>
            <a:r>
              <a:rPr lang="en-US" dirty="0" smtClean="0"/>
              <a:t>.  Yet there is probably no more agreement about its exegesis now than there ever has been.”  </a:t>
            </a:r>
            <a:r>
              <a:rPr lang="en-US" sz="2000" dirty="0" smtClean="0"/>
              <a:t>(“Exegesis In Practice:  Two Samples,”  </a:t>
            </a:r>
            <a:r>
              <a:rPr lang="en-US" sz="2000" i="1" dirty="0" smtClean="0"/>
              <a:t>New Testament Interpretation:  Essays on Principles and Methods,</a:t>
            </a:r>
            <a:r>
              <a:rPr lang="en-US" sz="2000" dirty="0" smtClean="0"/>
              <a:t> 1977, 264)</a:t>
            </a:r>
            <a:endParaRPr lang="en-US" sz="2000" dirty="0"/>
          </a:p>
        </p:txBody>
      </p:sp>
      <p:sp>
        <p:nvSpPr>
          <p:cNvPr id="6" name="Slide Number Placeholder 5"/>
          <p:cNvSpPr>
            <a:spLocks noGrp="1"/>
          </p:cNvSpPr>
          <p:nvPr>
            <p:ph type="sldNum" sz="quarter" idx="12"/>
          </p:nvPr>
        </p:nvSpPr>
        <p:spPr/>
        <p:txBody>
          <a:bodyPr/>
          <a:lstStyle/>
          <a:p>
            <a:fld id="{8B763562-5A4B-4D1F-AEA1-D04B205EA5D1}" type="slidenum">
              <a:rPr lang="en-US"/>
              <a:pPr/>
              <a:t>5</a:t>
            </a:fld>
            <a:endParaRPr lang="en-US" dirty="0"/>
          </a:p>
        </p:txBody>
      </p:sp>
    </p:spTree>
  </p:cSld>
  <p:clrMapOvr>
    <a:masterClrMapping/>
  </p:clrMapOvr>
  <p:transition spd="slow">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04194" name="Rectangle 2"/>
          <p:cNvSpPr>
            <a:spLocks noGrp="1" noChangeArrowheads="1"/>
          </p:cNvSpPr>
          <p:nvPr>
            <p:ph type="title"/>
          </p:nvPr>
        </p:nvSpPr>
        <p:spPr/>
        <p:txBody>
          <a:bodyPr/>
          <a:lstStyle/>
          <a:p>
            <a:r>
              <a:rPr lang="en-US" sz="4400" b="0" dirty="0" smtClean="0">
                <a:latin typeface="Arial Black" pitchFamily="34" charset="0"/>
              </a:rPr>
              <a:t>Rebuttal Material</a:t>
            </a:r>
            <a:endParaRPr lang="en-US" sz="4400" b="0" dirty="0">
              <a:latin typeface="Arial Black" pitchFamily="34" charset="0"/>
            </a:endParaRPr>
          </a:p>
        </p:txBody>
      </p:sp>
      <p:sp>
        <p:nvSpPr>
          <p:cNvPr id="904195" name="Rectangle 3"/>
          <p:cNvSpPr>
            <a:spLocks noGrp="1" noChangeArrowheads="1"/>
          </p:cNvSpPr>
          <p:nvPr>
            <p:ph idx="1"/>
          </p:nvPr>
        </p:nvSpPr>
        <p:spPr>
          <a:xfrm>
            <a:off x="457200" y="1524000"/>
            <a:ext cx="8229600" cy="4606925"/>
          </a:xfrm>
        </p:spPr>
        <p:txBody>
          <a:bodyPr>
            <a:normAutofit fontScale="92500" lnSpcReduction="10000"/>
          </a:bodyPr>
          <a:lstStyle/>
          <a:p>
            <a:pPr marL="609600" indent="-609600">
              <a:spcBef>
                <a:spcPct val="0"/>
              </a:spcBef>
              <a:spcAft>
                <a:spcPct val="50000"/>
              </a:spcAft>
            </a:pPr>
            <a:r>
              <a:rPr lang="en-US" sz="2800" dirty="0" smtClean="0"/>
              <a:t>“Flesh-spirit” = </a:t>
            </a:r>
            <a:r>
              <a:rPr lang="en-US" sz="2800" b="1" dirty="0" smtClean="0">
                <a:solidFill>
                  <a:srgbClr val="FFFF00"/>
                </a:solidFill>
              </a:rPr>
              <a:t>physical-spiritual realms</a:t>
            </a:r>
          </a:p>
          <a:p>
            <a:pPr marL="609600" indent="-609600">
              <a:spcBef>
                <a:spcPct val="0"/>
              </a:spcBef>
              <a:spcAft>
                <a:spcPct val="50000"/>
              </a:spcAft>
            </a:pPr>
            <a:r>
              <a:rPr lang="en-US" sz="2800" dirty="0" smtClean="0"/>
              <a:t>How could the expression </a:t>
            </a:r>
            <a:r>
              <a:rPr lang="en-US" sz="2800" b="1" dirty="0" smtClean="0">
                <a:solidFill>
                  <a:srgbClr val="FFFF00"/>
                </a:solidFill>
              </a:rPr>
              <a:t>“made alive in the spirit”</a:t>
            </a:r>
            <a:r>
              <a:rPr lang="en-US" sz="2800" dirty="0" smtClean="0"/>
              <a:t> refer to Christ’s soul, since </a:t>
            </a:r>
            <a:r>
              <a:rPr lang="en-US" sz="2800" b="1" dirty="0" smtClean="0">
                <a:solidFill>
                  <a:srgbClr val="FFFF00"/>
                </a:solidFill>
              </a:rPr>
              <a:t>a spirit does not die</a:t>
            </a:r>
            <a:r>
              <a:rPr lang="en-US" sz="2800" dirty="0" smtClean="0"/>
              <a:t>?  (cf. Eccl. 12:7; Mt. 10:28)</a:t>
            </a:r>
          </a:p>
          <a:p>
            <a:pPr marL="609600" indent="-609600">
              <a:spcBef>
                <a:spcPct val="0"/>
              </a:spcBef>
              <a:spcAft>
                <a:spcPct val="50000"/>
              </a:spcAft>
            </a:pPr>
            <a:r>
              <a:rPr lang="en-US" sz="2800" dirty="0" smtClean="0"/>
              <a:t>Assumes that the word </a:t>
            </a:r>
            <a:r>
              <a:rPr lang="en-US" sz="2800" b="1" dirty="0" smtClean="0">
                <a:solidFill>
                  <a:srgbClr val="FFFF00"/>
                </a:solidFill>
              </a:rPr>
              <a:t>“spirits”</a:t>
            </a:r>
            <a:r>
              <a:rPr lang="en-US" sz="2800" dirty="0" smtClean="0"/>
              <a:t> refers to </a:t>
            </a:r>
            <a:r>
              <a:rPr lang="en-US" sz="2800" b="1" dirty="0" smtClean="0">
                <a:solidFill>
                  <a:srgbClr val="FFFF00"/>
                </a:solidFill>
              </a:rPr>
              <a:t>the souls of disembodied human beings</a:t>
            </a:r>
          </a:p>
          <a:p>
            <a:pPr marL="609600" indent="-609600">
              <a:spcBef>
                <a:spcPct val="0"/>
              </a:spcBef>
              <a:spcAft>
                <a:spcPct val="50000"/>
              </a:spcAft>
            </a:pPr>
            <a:r>
              <a:rPr lang="en-US" sz="2800" dirty="0" smtClean="0"/>
              <a:t>Earliest “Church Fathers” </a:t>
            </a:r>
            <a:r>
              <a:rPr lang="en-US" sz="2800" b="1" dirty="0" smtClean="0">
                <a:solidFill>
                  <a:srgbClr val="FFFF00"/>
                </a:solidFill>
              </a:rPr>
              <a:t>do not appeal to this passage</a:t>
            </a:r>
            <a:r>
              <a:rPr lang="en-US" sz="2800" dirty="0" smtClean="0"/>
              <a:t> in support of Christ’s descent</a:t>
            </a:r>
          </a:p>
          <a:p>
            <a:pPr marL="609600" indent="-609600">
              <a:spcBef>
                <a:spcPct val="0"/>
              </a:spcBef>
              <a:spcAft>
                <a:spcPct val="50000"/>
              </a:spcAft>
            </a:pPr>
            <a:r>
              <a:rPr lang="en-US" sz="2800" b="1" dirty="0" smtClean="0">
                <a:solidFill>
                  <a:srgbClr val="FFFF00"/>
                </a:solidFill>
              </a:rPr>
              <a:t>“Preached”</a:t>
            </a:r>
            <a:r>
              <a:rPr lang="en-US" sz="2800" dirty="0" smtClean="0"/>
              <a:t> (kerusso) does not inherently mean </a:t>
            </a:r>
            <a:r>
              <a:rPr lang="en-US" sz="2800" b="1" dirty="0" smtClean="0">
                <a:solidFill>
                  <a:srgbClr val="FFFF00"/>
                </a:solidFill>
              </a:rPr>
              <a:t>preach the gospel</a:t>
            </a:r>
            <a:endParaRPr lang="en-US" sz="2800" b="1" dirty="0">
              <a:solidFill>
                <a:srgbClr val="FFFF00"/>
              </a:solidFill>
            </a:endParaRPr>
          </a:p>
        </p:txBody>
      </p:sp>
      <p:sp>
        <p:nvSpPr>
          <p:cNvPr id="6" name="Slide Number Placeholder 5"/>
          <p:cNvSpPr>
            <a:spLocks noGrp="1"/>
          </p:cNvSpPr>
          <p:nvPr>
            <p:ph type="sldNum" sz="quarter" idx="12"/>
          </p:nvPr>
        </p:nvSpPr>
        <p:spPr/>
        <p:txBody>
          <a:bodyPr/>
          <a:lstStyle/>
          <a:p>
            <a:fld id="{2229BA1A-8B31-4F38-B39C-C8C06BEEF420}" type="slidenum">
              <a:rPr lang="en-US" smtClean="0"/>
              <a:pPr/>
              <a:t>50</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4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4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4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04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04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4195" grpId="0" build="p"/>
    </p:bld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06242"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06243" name="Rectangle 3"/>
          <p:cNvSpPr>
            <a:spLocks noGrp="1" noChangeArrowheads="1"/>
          </p:cNvSpPr>
          <p:nvPr>
            <p:ph idx="1"/>
          </p:nvPr>
        </p:nvSpPr>
        <p:spPr/>
        <p:txBody>
          <a:bodyPr/>
          <a:lstStyle/>
          <a:p>
            <a:pPr marL="457200" indent="-457200">
              <a:spcBef>
                <a:spcPct val="0"/>
              </a:spcBef>
              <a:spcAft>
                <a:spcPct val="50000"/>
              </a:spcAft>
            </a:pPr>
            <a:r>
              <a:rPr lang="en-US" sz="2800" dirty="0"/>
              <a:t>Jesus preached to the spirits who were </a:t>
            </a:r>
            <a:r>
              <a:rPr lang="en-US" sz="2800" b="1" dirty="0">
                <a:solidFill>
                  <a:srgbClr val="FFFF00"/>
                </a:solidFill>
              </a:rPr>
              <a:t>disobedient in the days of Noah</a:t>
            </a:r>
            <a:r>
              <a:rPr lang="en-US" sz="2800" dirty="0"/>
              <a:t>, not to all the spirits</a:t>
            </a:r>
          </a:p>
          <a:p>
            <a:pPr marL="457200" indent="-457200">
              <a:spcBef>
                <a:spcPct val="0"/>
              </a:spcBef>
              <a:spcAft>
                <a:spcPct val="50000"/>
              </a:spcAft>
            </a:pPr>
            <a:r>
              <a:rPr lang="en-US" sz="2800" dirty="0"/>
              <a:t>There will be no </a:t>
            </a:r>
            <a:r>
              <a:rPr lang="en-US" sz="2800" b="1" dirty="0">
                <a:solidFill>
                  <a:srgbClr val="FFFF00"/>
                </a:solidFill>
              </a:rPr>
              <a:t>second chance after death  </a:t>
            </a:r>
            <a:r>
              <a:rPr lang="en-US" sz="2800" dirty="0"/>
              <a:t>(Heb. 9:27; Lk. 16:23-26; 2 Cor. 5:10; 2 Pet. 2:4-5, 9)</a:t>
            </a:r>
          </a:p>
          <a:p>
            <a:pPr marL="457200" indent="-457200">
              <a:spcBef>
                <a:spcPct val="0"/>
              </a:spcBef>
              <a:spcAft>
                <a:spcPct val="50000"/>
              </a:spcAft>
            </a:pPr>
            <a:r>
              <a:rPr lang="en-US" sz="2800" dirty="0"/>
              <a:t>Why would Christ </a:t>
            </a:r>
            <a:r>
              <a:rPr lang="en-US" sz="2800" b="1" dirty="0">
                <a:solidFill>
                  <a:srgbClr val="FFFF00"/>
                </a:solidFill>
              </a:rPr>
              <a:t>preach condemnation</a:t>
            </a:r>
            <a:r>
              <a:rPr lang="en-US" sz="2800" dirty="0"/>
              <a:t> to those who already know they are condemned?</a:t>
            </a:r>
          </a:p>
        </p:txBody>
      </p:sp>
      <p:sp>
        <p:nvSpPr>
          <p:cNvPr id="6" name="Slide Number Placeholder 5"/>
          <p:cNvSpPr>
            <a:spLocks noGrp="1"/>
          </p:cNvSpPr>
          <p:nvPr>
            <p:ph type="sldNum" sz="quarter" idx="12"/>
          </p:nvPr>
        </p:nvSpPr>
        <p:spPr/>
        <p:txBody>
          <a:bodyPr/>
          <a:lstStyle/>
          <a:p>
            <a:fld id="{A4356C4B-F076-49CF-A13A-4A9D37816EEF}" type="slidenum">
              <a:rPr lang="en-US"/>
              <a:pPr/>
              <a:t>51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6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6243" grpId="0" build="p"/>
    </p:bld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17506"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17507" name="Rectangle 3"/>
          <p:cNvSpPr>
            <a:spLocks noGrp="1" noChangeArrowheads="1"/>
          </p:cNvSpPr>
          <p:nvPr>
            <p:ph idx="1"/>
          </p:nvPr>
        </p:nvSpPr>
        <p:spPr/>
        <p:txBody>
          <a:bodyPr/>
          <a:lstStyle/>
          <a:p>
            <a:pPr marL="457200" indent="-457200">
              <a:spcBef>
                <a:spcPct val="0"/>
              </a:spcBef>
              <a:spcAft>
                <a:spcPct val="50000"/>
              </a:spcAft>
            </a:pPr>
            <a:r>
              <a:rPr lang="en-US" sz="2800" dirty="0"/>
              <a:t>How does this interpretation </a:t>
            </a:r>
            <a:r>
              <a:rPr lang="en-US" sz="2800" b="1" dirty="0">
                <a:solidFill>
                  <a:srgbClr val="FFFF00"/>
                </a:solidFill>
              </a:rPr>
              <a:t>fit the context</a:t>
            </a:r>
            <a:r>
              <a:rPr lang="en-US" sz="2800" dirty="0"/>
              <a:t> of suffering?</a:t>
            </a:r>
          </a:p>
        </p:txBody>
      </p:sp>
      <p:sp>
        <p:nvSpPr>
          <p:cNvPr id="6" name="Slide Number Placeholder 5"/>
          <p:cNvSpPr>
            <a:spLocks noGrp="1"/>
          </p:cNvSpPr>
          <p:nvPr>
            <p:ph type="sldNum" sz="quarter" idx="12"/>
          </p:nvPr>
        </p:nvSpPr>
        <p:spPr/>
        <p:txBody>
          <a:bodyPr/>
          <a:lstStyle/>
          <a:p>
            <a:fld id="{EB6A75F4-E7E7-467E-8E83-B4785489857D}" type="slidenum">
              <a:rPr lang="en-US"/>
              <a:pPr/>
              <a:t>52</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7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7507"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02" name="Rectangle 2"/>
          <p:cNvSpPr>
            <a:spLocks noGrp="1" noChangeArrowheads="1"/>
          </p:cNvSpPr>
          <p:nvPr>
            <p:ph type="title"/>
          </p:nvPr>
        </p:nvSpPr>
        <p:spPr>
          <a:xfrm>
            <a:off x="914400" y="381000"/>
            <a:ext cx="7772400" cy="1295400"/>
          </a:xfrm>
        </p:spPr>
        <p:txBody>
          <a:bodyPr>
            <a:normAutofit fontScale="90000"/>
          </a:bodyPr>
          <a:lstStyle/>
          <a:p>
            <a:r>
              <a:rPr lang="en-US" sz="4900" b="0" dirty="0">
                <a:latin typeface="Arial Black" pitchFamily="34" charset="0"/>
              </a:rPr>
              <a:t>“Made Alive”</a:t>
            </a:r>
            <a:br>
              <a:rPr lang="en-US" sz="4900" b="0" dirty="0">
                <a:latin typeface="Arial Black" pitchFamily="34" charset="0"/>
              </a:rPr>
            </a:br>
            <a:r>
              <a:rPr lang="en-US" sz="3300" b="0" dirty="0">
                <a:latin typeface="+mn-lt"/>
              </a:rPr>
              <a:t>(zoopoieo)</a:t>
            </a:r>
          </a:p>
        </p:txBody>
      </p:sp>
      <p:sp>
        <p:nvSpPr>
          <p:cNvPr id="921603" name="Rectangle 3"/>
          <p:cNvSpPr>
            <a:spLocks noGrp="1" noChangeArrowheads="1"/>
          </p:cNvSpPr>
          <p:nvPr>
            <p:ph idx="1"/>
          </p:nvPr>
        </p:nvSpPr>
        <p:spPr>
          <a:xfrm>
            <a:off x="914400" y="1752600"/>
            <a:ext cx="7772400" cy="4602960"/>
          </a:xfrm>
        </p:spPr>
        <p:txBody>
          <a:bodyPr>
            <a:normAutofit/>
          </a:bodyPr>
          <a:lstStyle/>
          <a:p>
            <a:pPr marL="609600" indent="-609600">
              <a:spcBef>
                <a:spcPct val="0"/>
              </a:spcBef>
              <a:spcAft>
                <a:spcPct val="50000"/>
              </a:spcAft>
            </a:pPr>
            <a:r>
              <a:rPr lang="en-US" sz="2800" b="1" dirty="0">
                <a:solidFill>
                  <a:srgbClr val="FFFF00"/>
                </a:solidFill>
              </a:rPr>
              <a:t>Resurrection</a:t>
            </a:r>
            <a:r>
              <a:rPr lang="en-US" sz="2800" dirty="0"/>
              <a:t> from the dead  (Jn. 5:21a; Rom. 8:11; 1 Cor. 15:22)</a:t>
            </a:r>
          </a:p>
          <a:p>
            <a:pPr marL="609600" indent="-609600">
              <a:spcBef>
                <a:spcPct val="0"/>
              </a:spcBef>
              <a:spcAft>
                <a:spcPct val="50000"/>
              </a:spcAft>
            </a:pPr>
            <a:r>
              <a:rPr lang="en-US" sz="2800" dirty="0"/>
              <a:t>Giving </a:t>
            </a:r>
            <a:r>
              <a:rPr lang="en-US" sz="2800" b="1" dirty="0">
                <a:solidFill>
                  <a:srgbClr val="FFFF00"/>
                </a:solidFill>
              </a:rPr>
              <a:t>spiritual life</a:t>
            </a:r>
            <a:r>
              <a:rPr lang="en-US" sz="2800" dirty="0"/>
              <a:t> to those dead in sin  (Jn. 5:21b; 6:63; 2 Cor. 3:6; Gal. 3:21)</a:t>
            </a:r>
            <a:endParaRPr lang="en-US" sz="2800" b="1" dirty="0"/>
          </a:p>
          <a:p>
            <a:pPr marL="609600" indent="-609600">
              <a:spcBef>
                <a:spcPct val="0"/>
              </a:spcBef>
              <a:spcAft>
                <a:spcPct val="50000"/>
              </a:spcAft>
            </a:pPr>
            <a:r>
              <a:rPr lang="en-US" sz="2800" b="1" dirty="0">
                <a:solidFill>
                  <a:srgbClr val="FFFF00"/>
                </a:solidFill>
              </a:rPr>
              <a:t>Quickening Abraham’s body</a:t>
            </a:r>
            <a:r>
              <a:rPr lang="en-US" sz="2800" dirty="0"/>
              <a:t> to beget Isaac  </a:t>
            </a:r>
            <a:r>
              <a:rPr lang="en-US" sz="2800" dirty="0" smtClean="0"/>
              <a:t>[?]  (</a:t>
            </a:r>
            <a:r>
              <a:rPr lang="en-US" sz="2800" dirty="0"/>
              <a:t>Rom. 4:17)</a:t>
            </a:r>
          </a:p>
          <a:p>
            <a:pPr marL="609600" indent="-609600">
              <a:spcBef>
                <a:spcPct val="0"/>
              </a:spcBef>
              <a:spcAft>
                <a:spcPct val="50000"/>
              </a:spcAft>
            </a:pPr>
            <a:r>
              <a:rPr lang="en-US" sz="2800" dirty="0"/>
              <a:t>The </a:t>
            </a:r>
            <a:r>
              <a:rPr lang="en-US" sz="2800" b="1" dirty="0">
                <a:solidFill>
                  <a:srgbClr val="FFFF00"/>
                </a:solidFill>
              </a:rPr>
              <a:t>sprouting</a:t>
            </a:r>
            <a:r>
              <a:rPr lang="en-US" sz="2800" dirty="0"/>
              <a:t> of a seed  (1 Cor. 15:36)</a:t>
            </a:r>
          </a:p>
          <a:p>
            <a:pPr marL="609600" indent="-609600">
              <a:spcBef>
                <a:spcPct val="0"/>
              </a:spcBef>
              <a:spcAft>
                <a:spcPct val="50000"/>
              </a:spcAft>
            </a:pPr>
            <a:r>
              <a:rPr lang="en-US" sz="2800" dirty="0"/>
              <a:t>The </a:t>
            </a:r>
            <a:r>
              <a:rPr lang="en-US" sz="2800" b="1" dirty="0">
                <a:solidFill>
                  <a:srgbClr val="FFFF00"/>
                </a:solidFill>
              </a:rPr>
              <a:t>giving of life</a:t>
            </a:r>
            <a:r>
              <a:rPr lang="en-US" sz="2800" dirty="0"/>
              <a:t>  (1 Tim. 6:13)</a:t>
            </a:r>
          </a:p>
        </p:txBody>
      </p:sp>
      <p:sp>
        <p:nvSpPr>
          <p:cNvPr id="6" name="Slide Number Placeholder 5"/>
          <p:cNvSpPr>
            <a:spLocks noGrp="1"/>
          </p:cNvSpPr>
          <p:nvPr>
            <p:ph type="sldNum" sz="quarter" idx="12"/>
          </p:nvPr>
        </p:nvSpPr>
        <p:spPr/>
        <p:txBody>
          <a:bodyPr/>
          <a:lstStyle/>
          <a:p>
            <a:fld id="{3FD778E6-7678-49AC-977A-9F5C3689065D}" type="slidenum">
              <a:rPr lang="en-US"/>
              <a:pPr/>
              <a:t>53</a:t>
            </a:fld>
            <a:endParaRPr lang="en-US" dirty="0"/>
          </a:p>
        </p:txBody>
      </p:sp>
    </p:spTree>
  </p:cSld>
  <p:clrMapOvr>
    <a:masterClrMapping/>
  </p:clrMapOvr>
  <p:transition spd="slow">
    <p:rand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“Spirits” = Human Souls???</a:t>
            </a:r>
            <a:endParaRPr lang="en-US" b="0" dirty="0"/>
          </a:p>
        </p:txBody>
      </p:sp>
      <p:sp>
        <p:nvSpPr>
          <p:cNvPr id="3" name="Content Placeholder 2"/>
          <p:cNvSpPr>
            <a:spLocks noGrp="1"/>
          </p:cNvSpPr>
          <p:nvPr>
            <p:ph idx="1"/>
          </p:nvPr>
        </p:nvSpPr>
        <p:spPr/>
        <p:txBody>
          <a:bodyPr/>
          <a:lstStyle/>
          <a:p>
            <a:pPr marL="0" indent="463550">
              <a:buNone/>
            </a:pPr>
            <a:r>
              <a:rPr lang="en-US" sz="3200" b="1" dirty="0" smtClean="0"/>
              <a:t>J. Ramsey Michaels</a:t>
            </a:r>
            <a:r>
              <a:rPr lang="en-US" sz="3200" dirty="0" smtClean="0"/>
              <a:t>:  “A human being may have a spirit (i.e., a soul, or the life within a person; cf. e.g., Matt 27:50; Luke 23:46; John 19:30; Acts 7:59), but </a:t>
            </a:r>
            <a:r>
              <a:rPr lang="en-US" sz="3200" b="1" dirty="0" smtClean="0">
                <a:solidFill>
                  <a:srgbClr val="FFFF00"/>
                </a:solidFill>
              </a:rPr>
              <a:t>it is not normally said that one is a spirit, much less that a group of human beings collectively are ‘spirits’</a:t>
            </a:r>
            <a:r>
              <a:rPr lang="en-US" sz="3200" dirty="0" smtClean="0"/>
              <a:t> ….”  </a:t>
            </a:r>
            <a:r>
              <a:rPr lang="en-US" sz="2000" dirty="0" smtClean="0"/>
              <a:t>(“1 Peter,” </a:t>
            </a:r>
            <a:r>
              <a:rPr lang="en-US" sz="2000" i="1" dirty="0" smtClean="0"/>
              <a:t>Word Biblical Commentary, </a:t>
            </a:r>
            <a:r>
              <a:rPr lang="en-US" sz="2000" dirty="0" smtClean="0"/>
              <a:t>49:207)</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54</a:t>
            </a:fld>
            <a:endParaRPr lang="en-US" dirty="0"/>
          </a:p>
        </p:txBody>
      </p:sp>
    </p:spTree>
  </p:cSld>
  <p:clrMapOvr>
    <a:masterClrMapping/>
  </p:clrMapOvr>
  <p:transition spd="slow">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“Spirits” = Human Souls???</a:t>
            </a:r>
            <a:endParaRPr lang="en-US" b="0" dirty="0"/>
          </a:p>
        </p:txBody>
      </p:sp>
      <p:sp>
        <p:nvSpPr>
          <p:cNvPr id="3" name="Content Placeholder 2"/>
          <p:cNvSpPr>
            <a:spLocks noGrp="1"/>
          </p:cNvSpPr>
          <p:nvPr>
            <p:ph idx="1"/>
          </p:nvPr>
        </p:nvSpPr>
        <p:spPr/>
        <p:txBody>
          <a:bodyPr>
            <a:normAutofit/>
          </a:bodyPr>
          <a:lstStyle/>
          <a:p>
            <a:pPr marL="0" indent="463550">
              <a:buNone/>
            </a:pPr>
            <a:r>
              <a:rPr lang="en-US" sz="2800" b="1" dirty="0" smtClean="0"/>
              <a:t>Gary L. Knapp:  </a:t>
            </a:r>
            <a:r>
              <a:rPr lang="en-US" sz="2800" dirty="0" smtClean="0"/>
              <a:t>”Elsewhere in the NT, however, </a:t>
            </a:r>
            <a:r>
              <a:rPr lang="en-US" sz="2800" b="1" dirty="0" smtClean="0">
                <a:solidFill>
                  <a:srgbClr val="FFFF00"/>
                </a:solidFill>
              </a:rPr>
              <a:t>when Gk. </a:t>
            </a:r>
            <a:r>
              <a:rPr lang="en-US" sz="2800" b="1" i="1" dirty="0" smtClean="0">
                <a:solidFill>
                  <a:srgbClr val="FFFF00"/>
                </a:solidFill>
              </a:rPr>
              <a:t>pneumata</a:t>
            </a:r>
            <a:r>
              <a:rPr lang="en-US" sz="2800" b="1" dirty="0" smtClean="0">
                <a:solidFill>
                  <a:srgbClr val="FFFF00"/>
                </a:solidFill>
              </a:rPr>
              <a:t> occurs alone and unqualified, it never refers to human beings</a:t>
            </a:r>
            <a:r>
              <a:rPr lang="en-US" sz="2800" dirty="0" smtClean="0"/>
              <a:t>…. Thus He. 12:23 affords little support for this view, since in this verse </a:t>
            </a:r>
            <a:r>
              <a:rPr lang="en-US" sz="2800" i="1" dirty="0" smtClean="0"/>
              <a:t>pneumata</a:t>
            </a:r>
            <a:r>
              <a:rPr lang="en-US" sz="2800" dirty="0" smtClean="0"/>
              <a:t> is qualified and has an unequivocal human reference.  Also, 1 Pet. 3:20 uses Gk. </a:t>
            </a:r>
            <a:r>
              <a:rPr lang="en-US" sz="2800" i="1" dirty="0" smtClean="0"/>
              <a:t>psyche</a:t>
            </a:r>
            <a:r>
              <a:rPr lang="en-US" sz="2800" dirty="0" smtClean="0"/>
              <a:t>, not </a:t>
            </a:r>
            <a:r>
              <a:rPr lang="en-US" sz="2800" i="1" dirty="0" smtClean="0"/>
              <a:t>pneuma</a:t>
            </a:r>
            <a:r>
              <a:rPr lang="en-US" sz="2800" dirty="0" smtClean="0"/>
              <a:t>, for human beings.”  </a:t>
            </a:r>
            <a:r>
              <a:rPr lang="en-US" sz="2000" dirty="0" smtClean="0"/>
              <a:t>(</a:t>
            </a:r>
            <a:r>
              <a:rPr lang="en-US" sz="2000" i="1" dirty="0" smtClean="0"/>
              <a:t>ISBE</a:t>
            </a:r>
            <a:r>
              <a:rPr lang="en-US" sz="2000" dirty="0" smtClean="0"/>
              <a:t>, Rev. Ed., 3:976)</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55</a:t>
            </a:fld>
            <a:endParaRPr lang="en-US" dirty="0"/>
          </a:p>
        </p:txBody>
      </p:sp>
    </p:spTree>
  </p:cSld>
  <p:clrMapOvr>
    <a:masterClrMapping/>
  </p:clrMapOvr>
  <p:transition spd="slow">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The Spirits &amp; The Dead</a:t>
            </a:r>
            <a:endParaRPr lang="en-US" sz="4400" b="0" dirty="0"/>
          </a:p>
        </p:txBody>
      </p:sp>
      <p:sp>
        <p:nvSpPr>
          <p:cNvPr id="5" name="Text Placeholder 4"/>
          <p:cNvSpPr>
            <a:spLocks noGrp="1"/>
          </p:cNvSpPr>
          <p:nvPr>
            <p:ph type="body" idx="1"/>
          </p:nvPr>
        </p:nvSpPr>
        <p:spPr>
          <a:xfrm>
            <a:off x="533400" y="1676400"/>
            <a:ext cx="4040188" cy="639762"/>
          </a:xfrm>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2800" dirty="0" smtClean="0">
                <a:solidFill>
                  <a:schemeClr val="tx1"/>
                </a:solidFill>
              </a:rPr>
              <a:t>1 Peter 3:19</a:t>
            </a:r>
            <a:endParaRPr lang="en-US" sz="2800" dirty="0">
              <a:solidFill>
                <a:schemeClr val="tx1"/>
              </a:solidFill>
            </a:endParaRPr>
          </a:p>
        </p:txBody>
      </p:sp>
      <p:sp>
        <p:nvSpPr>
          <p:cNvPr id="7" name="Text Placeholder 6"/>
          <p:cNvSpPr>
            <a:spLocks noGrp="1"/>
          </p:cNvSpPr>
          <p:nvPr>
            <p:ph type="body" sz="half" idx="3"/>
          </p:nvPr>
        </p:nvSpPr>
        <p:spPr>
          <a:xfrm>
            <a:off x="4648200" y="1676400"/>
            <a:ext cx="4041775" cy="639762"/>
          </a:xfrm>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2800" dirty="0" smtClean="0">
                <a:solidFill>
                  <a:schemeClr val="tx1"/>
                </a:solidFill>
              </a:rPr>
              <a:t>1 Peter 4:6</a:t>
            </a:r>
            <a:endParaRPr lang="en-US" sz="2800" dirty="0">
              <a:solidFill>
                <a:schemeClr val="tx1"/>
              </a:solidFill>
            </a:endParaRPr>
          </a:p>
        </p:txBody>
      </p:sp>
      <p:sp>
        <p:nvSpPr>
          <p:cNvPr id="6" name="Content Placeholder 5"/>
          <p:cNvSpPr>
            <a:spLocks noGrp="1"/>
          </p:cNvSpPr>
          <p:nvPr>
            <p:ph sz="quarter" idx="2"/>
          </p:nvPr>
        </p:nvSpPr>
        <p:spPr/>
        <p:txBody>
          <a:bodyPr/>
          <a:lstStyle/>
          <a:p>
            <a:pPr marL="463550" indent="-395288">
              <a:spcBef>
                <a:spcPts val="0"/>
              </a:spcBef>
              <a:spcAft>
                <a:spcPts val="3600"/>
              </a:spcAft>
              <a:buClr>
                <a:schemeClr val="tx1"/>
              </a:buClr>
              <a:buSzPct val="100000"/>
              <a:buFont typeface="Wingdings" pitchFamily="2" charset="2"/>
              <a:buChar char="Ø"/>
            </a:pPr>
            <a:r>
              <a:rPr lang="en-US" sz="2800" b="1" dirty="0" smtClean="0"/>
              <a:t>“Spirits”</a:t>
            </a:r>
            <a:br>
              <a:rPr lang="en-US" sz="2800" b="1" dirty="0" smtClean="0"/>
            </a:br>
            <a:r>
              <a:rPr lang="en-US" sz="2800" dirty="0" smtClean="0"/>
              <a:t>(</a:t>
            </a:r>
            <a:r>
              <a:rPr lang="en-US" sz="2800" i="1" dirty="0" smtClean="0">
                <a:solidFill>
                  <a:srgbClr val="FFFF00"/>
                </a:solidFill>
              </a:rPr>
              <a:t>pneuma</a:t>
            </a:r>
            <a:r>
              <a:rPr lang="en-US" sz="2800" dirty="0" smtClean="0"/>
              <a:t>)</a:t>
            </a:r>
          </a:p>
          <a:p>
            <a:pPr marL="463550" indent="-395288">
              <a:spcBef>
                <a:spcPts val="0"/>
              </a:spcBef>
              <a:spcAft>
                <a:spcPts val="3600"/>
              </a:spcAft>
              <a:buClr>
                <a:schemeClr val="tx1"/>
              </a:buClr>
              <a:buSzPct val="100000"/>
              <a:buFont typeface="Wingdings" pitchFamily="2" charset="2"/>
              <a:buChar char="Ø"/>
            </a:pPr>
            <a:r>
              <a:rPr lang="en-US" sz="2800" b="1" dirty="0" smtClean="0"/>
              <a:t>“Preached” </a:t>
            </a:r>
            <a:r>
              <a:rPr lang="en-US" sz="2800" dirty="0" smtClean="0"/>
              <a:t>(</a:t>
            </a:r>
            <a:r>
              <a:rPr lang="en-US" sz="2800" i="1" dirty="0" smtClean="0">
                <a:solidFill>
                  <a:srgbClr val="FFFF00"/>
                </a:solidFill>
              </a:rPr>
              <a:t>kerusso</a:t>
            </a:r>
            <a:r>
              <a:rPr lang="en-US" dirty="0" smtClean="0"/>
              <a:t>)</a:t>
            </a:r>
            <a:endParaRPr lang="en-US" dirty="0"/>
          </a:p>
        </p:txBody>
      </p:sp>
      <p:sp>
        <p:nvSpPr>
          <p:cNvPr id="8" name="Content Placeholder 7"/>
          <p:cNvSpPr>
            <a:spLocks noGrp="1"/>
          </p:cNvSpPr>
          <p:nvPr>
            <p:ph sz="quarter" idx="4"/>
          </p:nvPr>
        </p:nvSpPr>
        <p:spPr/>
        <p:txBody>
          <a:bodyPr>
            <a:normAutofit/>
          </a:bodyPr>
          <a:lstStyle/>
          <a:p>
            <a:pPr marL="463550" indent="-395288">
              <a:spcBef>
                <a:spcPts val="0"/>
              </a:spcBef>
              <a:spcAft>
                <a:spcPts val="3600"/>
              </a:spcAft>
              <a:buClr>
                <a:schemeClr val="tx1"/>
              </a:buClr>
              <a:buSzPct val="100000"/>
              <a:buFont typeface="Wingdings" pitchFamily="2" charset="2"/>
              <a:buChar char="Ø"/>
            </a:pPr>
            <a:r>
              <a:rPr lang="en-US" sz="2800" b="1" dirty="0" smtClean="0"/>
              <a:t>“Dead”</a:t>
            </a:r>
            <a:br>
              <a:rPr lang="en-US" sz="2800" b="1" dirty="0" smtClean="0"/>
            </a:br>
            <a:r>
              <a:rPr lang="en-US" sz="2800" dirty="0" smtClean="0"/>
              <a:t>(</a:t>
            </a:r>
            <a:r>
              <a:rPr lang="en-US" sz="2800" i="1" dirty="0" smtClean="0">
                <a:solidFill>
                  <a:srgbClr val="FFFF00"/>
                </a:solidFill>
              </a:rPr>
              <a:t>necros</a:t>
            </a:r>
            <a:r>
              <a:rPr lang="en-US" sz="2800" dirty="0" smtClean="0"/>
              <a:t>)</a:t>
            </a:r>
          </a:p>
          <a:p>
            <a:pPr marL="463550" indent="-395288">
              <a:spcBef>
                <a:spcPts val="0"/>
              </a:spcBef>
              <a:spcAft>
                <a:spcPts val="3600"/>
              </a:spcAft>
              <a:buClr>
                <a:schemeClr val="tx1"/>
              </a:buClr>
              <a:buSzPct val="100000"/>
              <a:buFont typeface="Wingdings" pitchFamily="2" charset="2"/>
              <a:buChar char="Ø"/>
            </a:pPr>
            <a:r>
              <a:rPr lang="en-US" sz="2800" b="1" dirty="0" smtClean="0"/>
              <a:t>“Preached” </a:t>
            </a:r>
            <a:r>
              <a:rPr lang="en-US" sz="2800" dirty="0" smtClean="0"/>
              <a:t>(</a:t>
            </a:r>
            <a:r>
              <a:rPr lang="en-US" sz="2800" i="1" dirty="0" smtClean="0">
                <a:solidFill>
                  <a:srgbClr val="FFFF00"/>
                </a:solidFill>
              </a:rPr>
              <a:t>euangelizo</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56</a:t>
            </a:fld>
            <a:endParaRPr lang="en-US" dirty="0"/>
          </a:p>
        </p:txBody>
      </p:sp>
    </p:spTree>
  </p:cSld>
  <p:clrMapOvr>
    <a:masterClrMapping/>
  </p:clrMapOvr>
  <p:transition spd="slow">
    <p:random/>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a:xfrm>
            <a:off x="914400" y="512064"/>
            <a:ext cx="7772400" cy="1316736"/>
          </a:xfrm>
        </p:spPr>
        <p:txBody>
          <a:bodyPr>
            <a:normAutofit/>
          </a:bodyPr>
          <a:lstStyle/>
          <a:p>
            <a:r>
              <a:rPr lang="en-US" sz="4400" b="0" dirty="0">
                <a:latin typeface="Arial Black" pitchFamily="34" charset="0"/>
              </a:rPr>
              <a:t>“Preached”</a:t>
            </a:r>
            <a:br>
              <a:rPr lang="en-US" sz="4400" b="0" dirty="0">
                <a:latin typeface="Arial Black" pitchFamily="34" charset="0"/>
              </a:rPr>
            </a:br>
            <a:r>
              <a:rPr lang="en-US" sz="3000" b="0" dirty="0">
                <a:latin typeface="+mn-lt"/>
              </a:rPr>
              <a:t>(</a:t>
            </a:r>
            <a:r>
              <a:rPr lang="en-US" sz="3000" b="0" i="1" dirty="0">
                <a:latin typeface="+mn-lt"/>
              </a:rPr>
              <a:t>kerusso</a:t>
            </a:r>
            <a:r>
              <a:rPr lang="en-US" sz="3000" b="0" dirty="0">
                <a:latin typeface="+mn-lt"/>
              </a:rPr>
              <a:t>)</a:t>
            </a:r>
          </a:p>
        </p:txBody>
      </p:sp>
      <p:sp>
        <p:nvSpPr>
          <p:cNvPr id="907267" name="Rectangle 3"/>
          <p:cNvSpPr>
            <a:spLocks noGrp="1" noChangeArrowheads="1"/>
          </p:cNvSpPr>
          <p:nvPr>
            <p:ph idx="1"/>
          </p:nvPr>
        </p:nvSpPr>
        <p:spPr>
          <a:xfrm>
            <a:off x="457200" y="2209800"/>
            <a:ext cx="8229600" cy="3921125"/>
          </a:xfrm>
        </p:spPr>
        <p:txBody>
          <a:bodyPr>
            <a:normAutofit/>
          </a:bodyPr>
          <a:lstStyle/>
          <a:p>
            <a:pPr marL="0" indent="457200">
              <a:buNone/>
            </a:pPr>
            <a:r>
              <a:rPr lang="en-US" b="1" dirty="0"/>
              <a:t>John S. Feinberg</a:t>
            </a:r>
            <a:r>
              <a:rPr lang="en-US" dirty="0"/>
              <a:t>:  “</a:t>
            </a:r>
            <a:r>
              <a:rPr lang="en-US" i="1" dirty="0"/>
              <a:t>Kerysso</a:t>
            </a:r>
            <a:r>
              <a:rPr lang="en-US" dirty="0"/>
              <a:t> is a cognate of </a:t>
            </a:r>
            <a:r>
              <a:rPr lang="en-US" i="1" dirty="0"/>
              <a:t>keryx</a:t>
            </a:r>
            <a:r>
              <a:rPr lang="en-US" dirty="0"/>
              <a:t> and has the fundamental meaning of ‘to act as a herald.’  </a:t>
            </a:r>
            <a:r>
              <a:rPr lang="en-US" b="1" dirty="0">
                <a:solidFill>
                  <a:srgbClr val="FFFF00"/>
                </a:solidFill>
              </a:rPr>
              <a:t>There is nothing implicit in the meaning of the word which suggests the content of the heralding</a:t>
            </a:r>
            <a:r>
              <a:rPr lang="en-US" dirty="0"/>
              <a:t>, but only that proclaiming or heralding is done.”  </a:t>
            </a:r>
            <a:r>
              <a:rPr lang="en-US" sz="2000" dirty="0" smtClean="0"/>
              <a:t>(“1 Peter 3:18-20, Ancient Mythology, And The Intermediate State.”  </a:t>
            </a:r>
            <a:r>
              <a:rPr lang="en-US" sz="2000" i="1" dirty="0" smtClean="0"/>
              <a:t>Westminster Theological Journal, </a:t>
            </a:r>
            <a:r>
              <a:rPr lang="en-US" sz="2000" dirty="0" smtClean="0"/>
              <a:t>1986, 48:325</a:t>
            </a:r>
            <a:r>
              <a:rPr lang="en-US" sz="2000" dirty="0"/>
              <a:t>)</a:t>
            </a:r>
            <a:r>
              <a:rPr lang="en-US" dirty="0"/>
              <a:t> </a:t>
            </a:r>
          </a:p>
        </p:txBody>
      </p:sp>
      <p:sp>
        <p:nvSpPr>
          <p:cNvPr id="6" name="Slide Number Placeholder 5"/>
          <p:cNvSpPr>
            <a:spLocks noGrp="1"/>
          </p:cNvSpPr>
          <p:nvPr>
            <p:ph type="sldNum" sz="quarter" idx="12"/>
          </p:nvPr>
        </p:nvSpPr>
        <p:spPr/>
        <p:txBody>
          <a:bodyPr/>
          <a:lstStyle/>
          <a:p>
            <a:fld id="{3046F09E-2B45-4199-A9A2-B85297499D57}" type="slidenum">
              <a:rPr lang="en-US"/>
              <a:pPr/>
              <a:t>57</a:t>
            </a:fld>
            <a:endParaRPr lang="en-US" dirty="0"/>
          </a:p>
        </p:txBody>
      </p:sp>
    </p:spTree>
  </p:cSld>
  <p:clrMapOvr>
    <a:masterClrMapping/>
  </p:clrMapOvr>
  <p:transition spd="slow">
    <p:random/>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5458" name="Rectangle 2"/>
          <p:cNvSpPr>
            <a:spLocks noGrp="1" noChangeArrowheads="1"/>
          </p:cNvSpPr>
          <p:nvPr>
            <p:ph type="title"/>
          </p:nvPr>
        </p:nvSpPr>
        <p:spPr>
          <a:xfrm>
            <a:off x="914400" y="512064"/>
            <a:ext cx="7772400" cy="1164336"/>
          </a:xfrm>
        </p:spPr>
        <p:txBody>
          <a:bodyPr>
            <a:normAutofit fontScale="90000"/>
          </a:bodyPr>
          <a:lstStyle/>
          <a:p>
            <a:r>
              <a:rPr lang="en-US" sz="4900" b="0" dirty="0" smtClean="0">
                <a:latin typeface="Arial Black" pitchFamily="34" charset="0"/>
              </a:rPr>
              <a:t>“Preached”</a:t>
            </a:r>
            <a:br>
              <a:rPr lang="en-US" sz="4900" b="0" dirty="0" smtClean="0">
                <a:latin typeface="Arial Black" pitchFamily="34" charset="0"/>
              </a:rPr>
            </a:br>
            <a:r>
              <a:rPr lang="en-US" sz="3300" b="0" dirty="0" smtClean="0">
                <a:latin typeface="+mn-lt"/>
              </a:rPr>
              <a:t>(</a:t>
            </a:r>
            <a:r>
              <a:rPr lang="en-US" sz="3300" b="0" i="1" dirty="0" smtClean="0">
                <a:latin typeface="+mn-lt"/>
              </a:rPr>
              <a:t>kerusso</a:t>
            </a:r>
            <a:r>
              <a:rPr lang="en-US" sz="3300" b="0" dirty="0" smtClean="0">
                <a:latin typeface="+mn-lt"/>
              </a:rPr>
              <a:t>)</a:t>
            </a:r>
            <a:endParaRPr lang="en-US" sz="3000" dirty="0">
              <a:latin typeface="+mn-lt"/>
            </a:endParaRPr>
          </a:p>
        </p:txBody>
      </p:sp>
      <p:sp>
        <p:nvSpPr>
          <p:cNvPr id="915459" name="Rectangle 3"/>
          <p:cNvSpPr>
            <a:spLocks noGrp="1" noChangeArrowheads="1"/>
          </p:cNvSpPr>
          <p:nvPr>
            <p:ph idx="1"/>
          </p:nvPr>
        </p:nvSpPr>
        <p:spPr>
          <a:xfrm>
            <a:off x="457200" y="1828800"/>
            <a:ext cx="8229600" cy="4302125"/>
          </a:xfrm>
        </p:spPr>
        <p:txBody>
          <a:bodyPr/>
          <a:lstStyle/>
          <a:p>
            <a:pPr marL="0" indent="457200">
              <a:lnSpc>
                <a:spcPct val="90000"/>
              </a:lnSpc>
              <a:buFont typeface="Wingdings" pitchFamily="2" charset="2"/>
              <a:buNone/>
            </a:pPr>
            <a:r>
              <a:rPr lang="en-US" sz="2800" b="1" dirty="0"/>
              <a:t>Albert Barnes</a:t>
            </a:r>
            <a:r>
              <a:rPr lang="en-US" sz="2800" dirty="0"/>
              <a:t>:  “The word used here… is of a </a:t>
            </a:r>
            <a:r>
              <a:rPr lang="en-US" sz="2800" i="1" dirty="0"/>
              <a:t>general</a:t>
            </a:r>
            <a:r>
              <a:rPr lang="en-US" sz="2800" dirty="0"/>
              <a:t> character, meaning </a:t>
            </a:r>
            <a:r>
              <a:rPr lang="en-US" sz="2800" b="1" dirty="0">
                <a:solidFill>
                  <a:srgbClr val="FFFF00"/>
                </a:solidFill>
              </a:rPr>
              <a:t>to make a proclamation of any kind</a:t>
            </a:r>
            <a:r>
              <a:rPr lang="en-US" sz="2800" dirty="0"/>
              <a:t>, as a crier does, or to deliver a message, and </a:t>
            </a:r>
            <a:r>
              <a:rPr lang="en-US" sz="2800" b="1" dirty="0">
                <a:solidFill>
                  <a:srgbClr val="FFFF00"/>
                </a:solidFill>
              </a:rPr>
              <a:t>does not necessarily imply that it was the gospel which was preached</a:t>
            </a:r>
            <a:r>
              <a:rPr lang="en-US" sz="2800" dirty="0"/>
              <a:t>, nor does it determine anything in regard to the nature of the message.  It is not affirmed that he preached </a:t>
            </a:r>
            <a:r>
              <a:rPr lang="en-US" sz="2800" i="1" dirty="0"/>
              <a:t>the gospel</a:t>
            </a:r>
            <a:r>
              <a:rPr lang="en-US" sz="2800" dirty="0"/>
              <a:t>, for if that specific idea had been expressed it would have been rather by another word….”  </a:t>
            </a:r>
            <a:r>
              <a:rPr lang="en-US" sz="2000" dirty="0"/>
              <a:t>(“James-Jude,” </a:t>
            </a:r>
            <a:r>
              <a:rPr lang="en-US" sz="2000" i="1" dirty="0"/>
              <a:t>Barnes’ Notes</a:t>
            </a:r>
            <a:r>
              <a:rPr lang="en-US" sz="2000" dirty="0"/>
              <a:t>, 177-178)</a:t>
            </a:r>
            <a:endParaRPr lang="en-US" sz="2800" dirty="0"/>
          </a:p>
        </p:txBody>
      </p:sp>
      <p:sp>
        <p:nvSpPr>
          <p:cNvPr id="6" name="Slide Number Placeholder 5"/>
          <p:cNvSpPr>
            <a:spLocks noGrp="1"/>
          </p:cNvSpPr>
          <p:nvPr>
            <p:ph type="sldNum" sz="quarter" idx="12"/>
          </p:nvPr>
        </p:nvSpPr>
        <p:spPr/>
        <p:txBody>
          <a:bodyPr/>
          <a:lstStyle/>
          <a:p>
            <a:fld id="{257B2B2E-5B3B-499F-87D9-620D27A9040F}" type="slidenum">
              <a:rPr lang="en-US"/>
              <a:pPr/>
              <a:t>58</a:t>
            </a:fld>
            <a:endParaRPr lang="en-US" dirty="0"/>
          </a:p>
        </p:txBody>
      </p:sp>
    </p:spTree>
  </p:cSld>
  <p:clrMapOvr>
    <a:masterClrMapping/>
  </p:clrMapOvr>
  <p:transition spd="slow">
    <p:random/>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Second Chance”</a:t>
            </a:r>
            <a:endParaRPr lang="en-US" dirty="0"/>
          </a:p>
        </p:txBody>
      </p:sp>
      <p:sp>
        <p:nvSpPr>
          <p:cNvPr id="3" name="Content Placeholder 2"/>
          <p:cNvSpPr>
            <a:spLocks noGrp="1"/>
          </p:cNvSpPr>
          <p:nvPr>
            <p:ph idx="1"/>
          </p:nvPr>
        </p:nvSpPr>
        <p:spPr/>
        <p:txBody>
          <a:bodyPr>
            <a:normAutofit/>
          </a:bodyPr>
          <a:lstStyle/>
          <a:p>
            <a:pPr marL="463550" indent="-463550">
              <a:spcBef>
                <a:spcPts val="0"/>
              </a:spcBef>
              <a:spcAft>
                <a:spcPts val="1200"/>
              </a:spcAft>
            </a:pPr>
            <a:r>
              <a:rPr lang="en-US" sz="2800" dirty="0" smtClean="0"/>
              <a:t>After death comes </a:t>
            </a:r>
            <a:r>
              <a:rPr lang="en-US" sz="2800" b="1" dirty="0" smtClean="0">
                <a:solidFill>
                  <a:srgbClr val="FFFF00"/>
                </a:solidFill>
              </a:rPr>
              <a:t>judgment</a:t>
            </a:r>
            <a:r>
              <a:rPr lang="en-US" sz="2800" dirty="0" smtClean="0"/>
              <a:t>  (Heb. 9:27)</a:t>
            </a:r>
          </a:p>
          <a:p>
            <a:pPr marL="463550" indent="-463550">
              <a:spcBef>
                <a:spcPts val="0"/>
              </a:spcBef>
              <a:spcAft>
                <a:spcPts val="1200"/>
              </a:spcAft>
            </a:pPr>
            <a:r>
              <a:rPr lang="en-US" sz="2800" dirty="0" smtClean="0"/>
              <a:t>Dead cannot </a:t>
            </a:r>
            <a:r>
              <a:rPr lang="en-US" sz="2800" b="1" dirty="0" smtClean="0">
                <a:solidFill>
                  <a:srgbClr val="FFFF00"/>
                </a:solidFill>
              </a:rPr>
              <a:t>hope for God’s truth  </a:t>
            </a:r>
            <a:r>
              <a:rPr lang="en-US" sz="2800" dirty="0" smtClean="0"/>
              <a:t>(Isa. 38:18-19)</a:t>
            </a:r>
          </a:p>
          <a:p>
            <a:pPr marL="463550" indent="-463550">
              <a:spcBef>
                <a:spcPts val="0"/>
              </a:spcBef>
              <a:spcAft>
                <a:spcPts val="1200"/>
              </a:spcAft>
            </a:pPr>
            <a:r>
              <a:rPr lang="en-US" sz="2800" dirty="0" smtClean="0"/>
              <a:t>No “second chance” for </a:t>
            </a:r>
            <a:r>
              <a:rPr lang="en-US" sz="2800" b="1" dirty="0" smtClean="0">
                <a:solidFill>
                  <a:srgbClr val="FFFF00"/>
                </a:solidFill>
              </a:rPr>
              <a:t>rich man  </a:t>
            </a:r>
            <a:r>
              <a:rPr lang="en-US" sz="2800" dirty="0" smtClean="0"/>
              <a:t>(Lk. 16:23-26)</a:t>
            </a:r>
          </a:p>
          <a:p>
            <a:pPr marL="463550" indent="-463550">
              <a:spcBef>
                <a:spcPts val="0"/>
              </a:spcBef>
              <a:spcAft>
                <a:spcPts val="1200"/>
              </a:spcAft>
            </a:pPr>
            <a:r>
              <a:rPr lang="en-US" sz="2800" dirty="0" smtClean="0"/>
              <a:t>Give account for things </a:t>
            </a:r>
            <a:r>
              <a:rPr lang="en-US" sz="2800" b="1" dirty="0" smtClean="0">
                <a:solidFill>
                  <a:srgbClr val="FFFF00"/>
                </a:solidFill>
              </a:rPr>
              <a:t>done in body  </a:t>
            </a:r>
            <a:r>
              <a:rPr lang="en-US" sz="2800" dirty="0" smtClean="0"/>
              <a:t>(2 Cor. 5:10)</a:t>
            </a:r>
          </a:p>
          <a:p>
            <a:pPr marL="463550" indent="-463550">
              <a:spcBef>
                <a:spcPts val="0"/>
              </a:spcBef>
              <a:spcAft>
                <a:spcPts val="1200"/>
              </a:spcAft>
            </a:pPr>
            <a:r>
              <a:rPr lang="en-US" sz="2800" dirty="0" smtClean="0"/>
              <a:t>Wicked are </a:t>
            </a:r>
            <a:r>
              <a:rPr lang="en-US" sz="2800" b="1" dirty="0" smtClean="0">
                <a:solidFill>
                  <a:srgbClr val="FFFF00"/>
                </a:solidFill>
              </a:rPr>
              <a:t>reserved for punishment  </a:t>
            </a:r>
            <a:r>
              <a:rPr lang="en-US" sz="2800" dirty="0" smtClean="0"/>
              <a:t>(2 Pet. 2:4-5, 9)</a:t>
            </a:r>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59</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9860" name="Rectangle 4"/>
          <p:cNvSpPr>
            <a:spLocks noGrp="1" noChangeArrowheads="1"/>
          </p:cNvSpPr>
          <p:nvPr>
            <p:ph type="title"/>
          </p:nvPr>
        </p:nvSpPr>
        <p:spPr/>
        <p:txBody>
          <a:bodyPr/>
          <a:lstStyle/>
          <a:p>
            <a:r>
              <a:rPr lang="en-US" sz="4400" b="0" dirty="0">
                <a:latin typeface="Arial Black" pitchFamily="34" charset="0"/>
              </a:rPr>
              <a:t>1 Peter 3:18-20</a:t>
            </a:r>
          </a:p>
        </p:txBody>
      </p:sp>
      <p:sp>
        <p:nvSpPr>
          <p:cNvPr id="889861" name="Rectangle 5"/>
          <p:cNvSpPr>
            <a:spLocks noGrp="1" noChangeArrowheads="1"/>
          </p:cNvSpPr>
          <p:nvPr>
            <p:ph sz="half" idx="1"/>
          </p:nvPr>
        </p:nvSpPr>
        <p:spPr>
          <a:xfrm>
            <a:off x="457200" y="1447800"/>
            <a:ext cx="4038600" cy="4530725"/>
          </a:xfrm>
        </p:spPr>
        <p:txBody>
          <a:bodyPr>
            <a:normAutofit lnSpcReduction="10000"/>
          </a:bodyPr>
          <a:lstStyle/>
          <a:p>
            <a:pPr marL="0" indent="457200">
              <a:spcBef>
                <a:spcPct val="0"/>
              </a:spcBef>
              <a:buFont typeface="Wingdings" pitchFamily="2" charset="2"/>
              <a:buNone/>
            </a:pPr>
            <a:r>
              <a:rPr lang="en-US" sz="2300" b="1" dirty="0"/>
              <a:t>NKJV:</a:t>
            </a:r>
            <a:r>
              <a:rPr lang="en-US" sz="2300" dirty="0"/>
              <a:t>  </a:t>
            </a:r>
            <a:r>
              <a:rPr lang="en-US" sz="2300" baseline="30000" dirty="0"/>
              <a:t>18</a:t>
            </a:r>
            <a:r>
              <a:rPr lang="en-US" sz="2300" dirty="0"/>
              <a:t>For Christ also </a:t>
            </a:r>
            <a:r>
              <a:rPr lang="en-US" sz="2300" b="1" dirty="0">
                <a:solidFill>
                  <a:srgbClr val="FFFF00"/>
                </a:solidFill>
              </a:rPr>
              <a:t>suffered</a:t>
            </a:r>
            <a:r>
              <a:rPr lang="en-US" sz="2300" dirty="0"/>
              <a:t> once for sins, the just for the unjust, that He might bring us to God, being put to death in the</a:t>
            </a:r>
            <a:r>
              <a:rPr lang="en-US" sz="2300" b="1" dirty="0">
                <a:solidFill>
                  <a:srgbClr val="FFFF00"/>
                </a:solidFill>
              </a:rPr>
              <a:t> </a:t>
            </a:r>
            <a:r>
              <a:rPr lang="en-US" sz="2300" dirty="0"/>
              <a:t>flesh but made alive </a:t>
            </a:r>
            <a:r>
              <a:rPr lang="en-US" sz="2300" b="1" dirty="0">
                <a:solidFill>
                  <a:srgbClr val="FFFF00"/>
                </a:solidFill>
              </a:rPr>
              <a:t>by</a:t>
            </a:r>
            <a:r>
              <a:rPr lang="en-US" sz="2300" dirty="0"/>
              <a:t> the </a:t>
            </a:r>
            <a:r>
              <a:rPr lang="en-US" sz="2300" b="1" dirty="0">
                <a:solidFill>
                  <a:srgbClr val="FFFF00"/>
                </a:solidFill>
              </a:rPr>
              <a:t>Spirit</a:t>
            </a:r>
            <a:r>
              <a:rPr lang="en-US" sz="2300" dirty="0"/>
              <a:t>, </a:t>
            </a:r>
            <a:r>
              <a:rPr lang="en-US" sz="2300" baseline="30000" dirty="0"/>
              <a:t>19 </a:t>
            </a:r>
            <a:r>
              <a:rPr lang="en-US" sz="2300" b="1" dirty="0">
                <a:solidFill>
                  <a:srgbClr val="FFFF00"/>
                </a:solidFill>
              </a:rPr>
              <a:t>by whom </a:t>
            </a:r>
            <a:r>
              <a:rPr lang="en-US" sz="2300" dirty="0"/>
              <a:t>also He went and </a:t>
            </a:r>
            <a:r>
              <a:rPr lang="en-US" sz="2300" b="1" dirty="0">
                <a:solidFill>
                  <a:srgbClr val="FFFF00"/>
                </a:solidFill>
              </a:rPr>
              <a:t>preached</a:t>
            </a:r>
            <a:r>
              <a:rPr lang="en-US" sz="2300" dirty="0"/>
              <a:t> to the </a:t>
            </a:r>
            <a:r>
              <a:rPr lang="en-US" sz="2300" b="1" dirty="0">
                <a:solidFill>
                  <a:srgbClr val="FFFF00"/>
                </a:solidFill>
              </a:rPr>
              <a:t>spirits in prison</a:t>
            </a:r>
            <a:r>
              <a:rPr lang="en-US" sz="2300" dirty="0"/>
              <a:t>, </a:t>
            </a:r>
            <a:r>
              <a:rPr lang="en-US" sz="2300" baseline="30000" dirty="0"/>
              <a:t>20</a:t>
            </a:r>
            <a:r>
              <a:rPr lang="en-US" sz="2300" dirty="0"/>
              <a:t>who formerly were disobedient, when once the Divine longsuffering waited in the days of Noah</a:t>
            </a:r>
            <a:r>
              <a:rPr lang="en-US" sz="2300" dirty="0" smtClean="0"/>
              <a:t>…. </a:t>
            </a:r>
            <a:endParaRPr lang="en-US" sz="2300" dirty="0"/>
          </a:p>
        </p:txBody>
      </p:sp>
      <p:sp>
        <p:nvSpPr>
          <p:cNvPr id="889862" name="Rectangle 6"/>
          <p:cNvSpPr>
            <a:spLocks noGrp="1" noChangeArrowheads="1"/>
          </p:cNvSpPr>
          <p:nvPr>
            <p:ph sz="half" idx="2"/>
          </p:nvPr>
        </p:nvSpPr>
        <p:spPr>
          <a:xfrm>
            <a:off x="4648200" y="1371600"/>
            <a:ext cx="4038600" cy="4606925"/>
          </a:xfrm>
        </p:spPr>
        <p:txBody>
          <a:bodyPr>
            <a:normAutofit lnSpcReduction="10000"/>
          </a:bodyPr>
          <a:lstStyle/>
          <a:p>
            <a:pPr marL="0" indent="457200">
              <a:spcBef>
                <a:spcPct val="0"/>
              </a:spcBef>
              <a:buFont typeface="Wingdings" pitchFamily="2" charset="2"/>
              <a:buNone/>
            </a:pPr>
            <a:r>
              <a:rPr lang="en-US" sz="2300" b="1" dirty="0"/>
              <a:t>NASB</a:t>
            </a:r>
            <a:r>
              <a:rPr lang="en-US" sz="2300" dirty="0"/>
              <a:t>:  </a:t>
            </a:r>
            <a:r>
              <a:rPr lang="en-US" sz="2300" baseline="30000" dirty="0"/>
              <a:t>18</a:t>
            </a:r>
            <a:r>
              <a:rPr lang="en-US" sz="2300" dirty="0"/>
              <a:t>For Christ also </a:t>
            </a:r>
            <a:r>
              <a:rPr lang="en-US" sz="2300" b="1" dirty="0">
                <a:solidFill>
                  <a:srgbClr val="FFFF00"/>
                </a:solidFill>
              </a:rPr>
              <a:t>died</a:t>
            </a:r>
            <a:r>
              <a:rPr lang="en-US" sz="2300" dirty="0"/>
              <a:t> for sins once for all, the just for the unjust, so that He might bring us to God, having been put to death in the flesh, but made alive </a:t>
            </a:r>
            <a:r>
              <a:rPr lang="en-US" sz="2300" b="1" dirty="0">
                <a:solidFill>
                  <a:srgbClr val="FFFF00"/>
                </a:solidFill>
              </a:rPr>
              <a:t>in</a:t>
            </a:r>
            <a:r>
              <a:rPr lang="en-US" sz="2300" dirty="0"/>
              <a:t> the </a:t>
            </a:r>
            <a:r>
              <a:rPr lang="en-US" sz="2300" b="1" dirty="0">
                <a:solidFill>
                  <a:srgbClr val="FFFF00"/>
                </a:solidFill>
              </a:rPr>
              <a:t>spirit</a:t>
            </a:r>
            <a:r>
              <a:rPr lang="en-US" sz="2300" dirty="0"/>
              <a:t>; </a:t>
            </a:r>
            <a:r>
              <a:rPr lang="en-US" sz="2300" baseline="30000" dirty="0"/>
              <a:t>19</a:t>
            </a:r>
            <a:r>
              <a:rPr lang="en-US" sz="2300" dirty="0"/>
              <a:t> </a:t>
            </a:r>
            <a:r>
              <a:rPr lang="en-US" sz="2300" b="1" dirty="0">
                <a:solidFill>
                  <a:srgbClr val="FFFF00"/>
                </a:solidFill>
              </a:rPr>
              <a:t>in which</a:t>
            </a:r>
            <a:r>
              <a:rPr lang="en-US" sz="2300" dirty="0"/>
              <a:t> also He went and </a:t>
            </a:r>
            <a:r>
              <a:rPr lang="en-US" sz="2300" b="1" dirty="0">
                <a:solidFill>
                  <a:srgbClr val="FFFF00"/>
                </a:solidFill>
              </a:rPr>
              <a:t>made proclamation</a:t>
            </a:r>
            <a:r>
              <a:rPr lang="en-US" sz="2300" dirty="0"/>
              <a:t> to the </a:t>
            </a:r>
            <a:r>
              <a:rPr lang="en-US" sz="2300" b="1" dirty="0">
                <a:solidFill>
                  <a:srgbClr val="FFFF00"/>
                </a:solidFill>
              </a:rPr>
              <a:t>spirits </a:t>
            </a:r>
            <a:r>
              <a:rPr lang="en-US" sz="2300" b="1" i="1" dirty="0">
                <a:solidFill>
                  <a:srgbClr val="FFFF00"/>
                </a:solidFill>
              </a:rPr>
              <a:t>now</a:t>
            </a:r>
            <a:r>
              <a:rPr lang="en-US" sz="2300" b="1" dirty="0">
                <a:solidFill>
                  <a:srgbClr val="FFFF00"/>
                </a:solidFill>
              </a:rPr>
              <a:t> in prison</a:t>
            </a:r>
            <a:r>
              <a:rPr lang="en-US" sz="2300" dirty="0"/>
              <a:t>, </a:t>
            </a:r>
            <a:r>
              <a:rPr lang="en-US" sz="2300" baseline="30000" dirty="0"/>
              <a:t>20</a:t>
            </a:r>
            <a:r>
              <a:rPr lang="en-US" sz="2300" dirty="0"/>
              <a:t>who once were disobedient, when the patience of God kept waiting in the days of Noah</a:t>
            </a:r>
            <a:r>
              <a:rPr lang="en-US" sz="2300" dirty="0" smtClean="0"/>
              <a:t>….</a:t>
            </a:r>
            <a:endParaRPr lang="en-US" sz="2000" dirty="0"/>
          </a:p>
        </p:txBody>
      </p:sp>
      <p:sp>
        <p:nvSpPr>
          <p:cNvPr id="7" name="Slide Number Placeholder 6"/>
          <p:cNvSpPr>
            <a:spLocks noGrp="1"/>
          </p:cNvSpPr>
          <p:nvPr>
            <p:ph type="sldNum" sz="quarter" idx="12"/>
          </p:nvPr>
        </p:nvSpPr>
        <p:spPr/>
        <p:txBody>
          <a:bodyPr/>
          <a:lstStyle/>
          <a:p>
            <a:fld id="{932B04D1-9B33-434E-A8AE-DC26228E13B7}" type="slidenum">
              <a:rPr lang="en-US"/>
              <a:pPr/>
              <a:t>6</a:t>
            </a:fld>
            <a:endParaRPr lang="en-US" dirty="0"/>
          </a:p>
        </p:txBody>
      </p:sp>
    </p:spTree>
  </p:cSld>
  <p:clrMapOvr>
    <a:masterClrMapping/>
  </p:clrMapOvr>
  <p:transition spd="slow">
    <p:random/>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7330" name="Rectangle 2"/>
          <p:cNvSpPr>
            <a:spLocks noGrp="1" noChangeArrowheads="1"/>
          </p:cNvSpPr>
          <p:nvPr>
            <p:ph type="title"/>
          </p:nvPr>
        </p:nvSpPr>
        <p:spPr>
          <a:xfrm>
            <a:off x="914400" y="457200"/>
            <a:ext cx="7696200" cy="1447800"/>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6" name="Slide Number Placeholder 4"/>
          <p:cNvSpPr>
            <a:spLocks noGrp="1"/>
          </p:cNvSpPr>
          <p:nvPr>
            <p:ph type="sldNum" sz="quarter" idx="12"/>
          </p:nvPr>
        </p:nvSpPr>
        <p:spPr/>
        <p:txBody>
          <a:bodyPr/>
          <a:lstStyle/>
          <a:p>
            <a:fld id="{A7EE3EF3-750F-4AFE-AAD8-B1027F5B7F26}" type="slidenum">
              <a:rPr lang="en-US"/>
              <a:pPr/>
              <a:t>60</a:t>
            </a:fld>
            <a:endParaRPr lang="en-US" dirty="0"/>
          </a:p>
        </p:txBody>
      </p:sp>
      <p:sp>
        <p:nvSpPr>
          <p:cNvPr id="867331" name="Text Box 3"/>
          <p:cNvSpPr txBox="1">
            <a:spLocks noChangeArrowheads="1"/>
          </p:cNvSpPr>
          <p:nvPr/>
        </p:nvSpPr>
        <p:spPr bwMode="auto">
          <a:xfrm>
            <a:off x="838200" y="3733800"/>
            <a:ext cx="7620000" cy="584775"/>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Christ Preached Through </a:t>
            </a:r>
            <a:r>
              <a:rPr lang="en-US" sz="3200" b="1" dirty="0" smtClean="0">
                <a:solidFill>
                  <a:srgbClr val="FFFF00"/>
                </a:solidFill>
              </a:rPr>
              <a:t>Noah</a:t>
            </a:r>
            <a:endParaRPr lang="en-US" sz="3200"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7331"/>
                                        </p:tgtEl>
                                        <p:attrNameLst>
                                          <p:attrName>style.visibility</p:attrName>
                                        </p:attrNameLst>
                                      </p:cBhvr>
                                      <p:to>
                                        <p:strVal val="visible"/>
                                      </p:to>
                                    </p:set>
                                    <p:animEffect transition="in" filter="wipe(up)">
                                      <p:cBhvr>
                                        <p:cTn id="7" dur="500"/>
                                        <p:tgtEl>
                                          <p:spTgt spid="8673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7331" grpId="0" animBg="1"/>
    </p:bldLst>
  </p:timing>
</p:sld>
</file>

<file path=ppt/slides/slide6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19554"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19555" name="Rectangle 3"/>
          <p:cNvSpPr>
            <a:spLocks noGrp="1" noChangeArrowheads="1"/>
          </p:cNvSpPr>
          <p:nvPr>
            <p:ph idx="1"/>
          </p:nvPr>
        </p:nvSpPr>
        <p:spPr/>
        <p:txBody>
          <a:bodyPr>
            <a:normAutofit fontScale="92500" lnSpcReduction="10000"/>
          </a:bodyPr>
          <a:lstStyle/>
          <a:p>
            <a:pPr marL="457200" indent="-457200">
              <a:spcBef>
                <a:spcPct val="0"/>
              </a:spcBef>
              <a:spcAft>
                <a:spcPct val="50000"/>
              </a:spcAft>
            </a:pPr>
            <a:r>
              <a:rPr lang="en-US" sz="2800" dirty="0" smtClean="0"/>
              <a:t>Christ was </a:t>
            </a:r>
            <a:r>
              <a:rPr lang="en-US" sz="2800" b="1" dirty="0" smtClean="0">
                <a:solidFill>
                  <a:srgbClr val="FFFF00"/>
                </a:solidFill>
              </a:rPr>
              <a:t>active before Incarnation  </a:t>
            </a:r>
            <a:r>
              <a:rPr lang="en-US" sz="2800" dirty="0" smtClean="0"/>
              <a:t>(1 Cor. 10:4, 9)</a:t>
            </a:r>
          </a:p>
          <a:p>
            <a:pPr marL="457200" indent="-457200">
              <a:spcBef>
                <a:spcPct val="0"/>
              </a:spcBef>
              <a:spcAft>
                <a:spcPct val="50000"/>
              </a:spcAft>
            </a:pPr>
            <a:r>
              <a:rPr lang="en-US" sz="2800" dirty="0" smtClean="0"/>
              <a:t>The </a:t>
            </a:r>
            <a:r>
              <a:rPr lang="en-US" sz="2800" b="1" dirty="0" smtClean="0">
                <a:solidFill>
                  <a:srgbClr val="FFFF00"/>
                </a:solidFill>
              </a:rPr>
              <a:t>Spirit of Christ </a:t>
            </a:r>
            <a:r>
              <a:rPr lang="en-US" sz="2800" dirty="0" smtClean="0"/>
              <a:t>was at work in OT prophets  (1 Pet. 1:10-11)</a:t>
            </a:r>
          </a:p>
          <a:p>
            <a:pPr marL="457200" indent="-457200">
              <a:spcBef>
                <a:spcPct val="0"/>
              </a:spcBef>
              <a:spcAft>
                <a:spcPct val="50000"/>
              </a:spcAft>
            </a:pPr>
            <a:r>
              <a:rPr lang="en-US" sz="2800" dirty="0" smtClean="0"/>
              <a:t>Noah was “a </a:t>
            </a:r>
            <a:r>
              <a:rPr lang="en-US" sz="2800" b="1" dirty="0" smtClean="0">
                <a:solidFill>
                  <a:srgbClr val="FFFF00"/>
                </a:solidFill>
              </a:rPr>
              <a:t>preacher of righteousness</a:t>
            </a:r>
            <a:r>
              <a:rPr lang="en-US" sz="2800" dirty="0" smtClean="0"/>
              <a:t>”  (2 Pet. 2:5)</a:t>
            </a:r>
          </a:p>
          <a:p>
            <a:pPr marL="457200" indent="-457200">
              <a:spcBef>
                <a:spcPct val="0"/>
              </a:spcBef>
              <a:spcAft>
                <a:spcPct val="50000"/>
              </a:spcAft>
            </a:pPr>
            <a:r>
              <a:rPr lang="en-US" sz="2800" dirty="0" smtClean="0"/>
              <a:t>One may be said to do something when it is actually done by </a:t>
            </a:r>
            <a:r>
              <a:rPr lang="en-US" sz="2800" b="1" dirty="0" smtClean="0">
                <a:solidFill>
                  <a:srgbClr val="FFFF00"/>
                </a:solidFill>
              </a:rPr>
              <a:t>his agent  </a:t>
            </a:r>
            <a:r>
              <a:rPr lang="en-US" sz="2800" dirty="0" smtClean="0"/>
              <a:t>(Jn. 4:1-2; Eph. 2:17)</a:t>
            </a:r>
          </a:p>
          <a:p>
            <a:pPr marL="457200" indent="-457200">
              <a:spcBef>
                <a:spcPct val="0"/>
              </a:spcBef>
              <a:spcAft>
                <a:spcPct val="50000"/>
              </a:spcAft>
            </a:pPr>
            <a:r>
              <a:rPr lang="en-US" sz="2800" dirty="0" smtClean="0"/>
              <a:t>A call to </a:t>
            </a:r>
            <a:r>
              <a:rPr lang="en-US" b="1" dirty="0" smtClean="0">
                <a:solidFill>
                  <a:srgbClr val="FFFF00"/>
                </a:solidFill>
              </a:rPr>
              <a:t>repentance</a:t>
            </a:r>
            <a:r>
              <a:rPr lang="en-US" sz="2800" dirty="0" smtClean="0"/>
              <a:t> and warning of </a:t>
            </a:r>
            <a:r>
              <a:rPr lang="en-US" b="1" dirty="0" smtClean="0">
                <a:solidFill>
                  <a:srgbClr val="FFFF00"/>
                </a:solidFill>
              </a:rPr>
              <a:t>judgment</a:t>
            </a:r>
          </a:p>
          <a:p>
            <a:pPr marL="457200" indent="-457200">
              <a:spcBef>
                <a:spcPct val="0"/>
              </a:spcBef>
              <a:spcAft>
                <a:spcPct val="50000"/>
              </a:spcAft>
            </a:pPr>
            <a:endParaRPr lang="en-US" sz="2800" dirty="0"/>
          </a:p>
        </p:txBody>
      </p:sp>
      <p:sp>
        <p:nvSpPr>
          <p:cNvPr id="6" name="Slide Number Placeholder 5"/>
          <p:cNvSpPr>
            <a:spLocks noGrp="1"/>
          </p:cNvSpPr>
          <p:nvPr>
            <p:ph type="sldNum" sz="quarter" idx="12"/>
          </p:nvPr>
        </p:nvSpPr>
        <p:spPr/>
        <p:txBody>
          <a:bodyPr/>
          <a:lstStyle/>
          <a:p>
            <a:fld id="{B7756F31-8E44-43D9-92EA-6D5503E0DB04}" type="slidenum">
              <a:rPr lang="en-US"/>
              <a:pPr/>
              <a:t>61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9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9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9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195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195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9555" grpId="0" build="p"/>
    </p:bldLst>
  </p:timing>
</p:sld>
</file>

<file path=ppt/slides/slide6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19554"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19555" name="Rectangle 3"/>
          <p:cNvSpPr>
            <a:spLocks noGrp="1" noChangeArrowheads="1"/>
          </p:cNvSpPr>
          <p:nvPr>
            <p:ph idx="1"/>
          </p:nvPr>
        </p:nvSpPr>
        <p:spPr/>
        <p:txBody>
          <a:bodyPr>
            <a:normAutofit/>
          </a:bodyPr>
          <a:lstStyle/>
          <a:p>
            <a:pPr marL="457200" indent="-457200">
              <a:spcBef>
                <a:spcPct val="0"/>
              </a:spcBef>
              <a:spcAft>
                <a:spcPct val="50000"/>
              </a:spcAft>
            </a:pPr>
            <a:r>
              <a:rPr lang="en-US" sz="2800" dirty="0" smtClean="0"/>
              <a:t>This view explains why Jesus only preached to those of </a:t>
            </a:r>
            <a:r>
              <a:rPr lang="en-US" sz="2800" b="1" dirty="0" smtClean="0">
                <a:solidFill>
                  <a:srgbClr val="FFFF00"/>
                </a:solidFill>
              </a:rPr>
              <a:t>Noah’s day</a:t>
            </a:r>
          </a:p>
          <a:p>
            <a:pPr marL="457200" indent="-457200">
              <a:spcBef>
                <a:spcPct val="0"/>
              </a:spcBef>
              <a:spcAft>
                <a:spcPct val="50000"/>
              </a:spcAft>
            </a:pPr>
            <a:r>
              <a:rPr lang="en-US" sz="2800" dirty="0" smtClean="0"/>
              <a:t>“Prison”  can refer to a </a:t>
            </a:r>
            <a:r>
              <a:rPr lang="en-US" sz="2800" b="1" dirty="0" smtClean="0">
                <a:solidFill>
                  <a:srgbClr val="FFFF00"/>
                </a:solidFill>
              </a:rPr>
              <a:t>figurative prison  </a:t>
            </a:r>
            <a:r>
              <a:rPr lang="en-US" sz="2800" dirty="0" smtClean="0"/>
              <a:t>(Psa. 142:6-7; Isa. 61:1)</a:t>
            </a:r>
          </a:p>
          <a:p>
            <a:pPr marL="457200" indent="-457200">
              <a:spcBef>
                <a:spcPct val="0"/>
              </a:spcBef>
              <a:spcAft>
                <a:spcPct val="50000"/>
              </a:spcAft>
            </a:pPr>
            <a:r>
              <a:rPr lang="en-US" sz="2800" dirty="0" smtClean="0"/>
              <a:t>Peter is referring to disembodied spirits </a:t>
            </a:r>
            <a:r>
              <a:rPr lang="en-US" sz="2800" b="1" dirty="0" smtClean="0">
                <a:solidFill>
                  <a:srgbClr val="FFFF00"/>
                </a:solidFill>
              </a:rPr>
              <a:t>in prison when he wrote </a:t>
            </a:r>
            <a:r>
              <a:rPr lang="en-US" sz="2800" dirty="0" smtClean="0"/>
              <a:t>1 Peter</a:t>
            </a:r>
          </a:p>
          <a:p>
            <a:pPr marL="457200" indent="-457200">
              <a:spcBef>
                <a:spcPct val="0"/>
              </a:spcBef>
              <a:spcAft>
                <a:spcPct val="50000"/>
              </a:spcAft>
            </a:pPr>
            <a:r>
              <a:rPr lang="en-US" sz="2800" dirty="0" smtClean="0"/>
              <a:t>This view </a:t>
            </a:r>
            <a:r>
              <a:rPr lang="en-US" sz="2800" b="1" dirty="0" smtClean="0">
                <a:solidFill>
                  <a:srgbClr val="FFFF00"/>
                </a:solidFill>
              </a:rPr>
              <a:t>fits the context </a:t>
            </a:r>
            <a:r>
              <a:rPr lang="en-US" sz="2800" dirty="0" smtClean="0"/>
              <a:t>of suffering and glory</a:t>
            </a:r>
          </a:p>
          <a:p>
            <a:pPr marL="457200" indent="-457200">
              <a:spcBef>
                <a:spcPct val="0"/>
              </a:spcBef>
              <a:spcAft>
                <a:spcPct val="50000"/>
              </a:spcAft>
            </a:pPr>
            <a:endParaRPr lang="en-US" sz="2800" dirty="0"/>
          </a:p>
        </p:txBody>
      </p:sp>
      <p:sp>
        <p:nvSpPr>
          <p:cNvPr id="6" name="Slide Number Placeholder 5"/>
          <p:cNvSpPr>
            <a:spLocks noGrp="1"/>
          </p:cNvSpPr>
          <p:nvPr>
            <p:ph type="sldNum" sz="quarter" idx="12"/>
          </p:nvPr>
        </p:nvSpPr>
        <p:spPr/>
        <p:txBody>
          <a:bodyPr/>
          <a:lstStyle/>
          <a:p>
            <a:fld id="{B7756F31-8E44-43D9-92EA-6D5503E0DB04}" type="slidenum">
              <a:rPr lang="en-US"/>
              <a:pPr/>
              <a:t>62</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9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9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9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19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9555"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469136"/>
          </a:xfrm>
        </p:spPr>
        <p:txBody>
          <a:bodyPr/>
          <a:lstStyle/>
          <a:p>
            <a:pPr algn="l"/>
            <a:r>
              <a:rPr lang="en-US" sz="3000" b="0" dirty="0" smtClean="0">
                <a:latin typeface="+mn-lt"/>
              </a:rPr>
              <a:t>Christ Was Active</a:t>
            </a:r>
            <a:r>
              <a:rPr lang="en-US" dirty="0" smtClean="0"/>
              <a:t/>
            </a:r>
            <a:br>
              <a:rPr lang="en-US" dirty="0" smtClean="0"/>
            </a:br>
            <a:r>
              <a:rPr lang="en-US" sz="4400" b="0" dirty="0" smtClean="0"/>
              <a:t>Before The Incarnation</a:t>
            </a:r>
            <a:endParaRPr lang="en-US" sz="4400" b="0" dirty="0"/>
          </a:p>
        </p:txBody>
      </p:sp>
      <p:sp>
        <p:nvSpPr>
          <p:cNvPr id="3" name="Content Placeholder 2"/>
          <p:cNvSpPr>
            <a:spLocks noGrp="1"/>
          </p:cNvSpPr>
          <p:nvPr>
            <p:ph idx="1"/>
          </p:nvPr>
        </p:nvSpPr>
        <p:spPr>
          <a:xfrm>
            <a:off x="914400" y="2057400"/>
            <a:ext cx="7772400" cy="4298160"/>
          </a:xfrm>
        </p:spPr>
        <p:txBody>
          <a:bodyPr/>
          <a:lstStyle/>
          <a:p>
            <a:pPr marL="463550" indent="-463550">
              <a:spcBef>
                <a:spcPts val="0"/>
              </a:spcBef>
              <a:spcAft>
                <a:spcPts val="2400"/>
              </a:spcAft>
            </a:pPr>
            <a:r>
              <a:rPr lang="en-US" b="1" dirty="0" smtClean="0"/>
              <a:t>1 Cor. 10:4: </a:t>
            </a:r>
            <a:r>
              <a:rPr lang="en-US" sz="2800" dirty="0" smtClean="0"/>
              <a:t> and all drank the same spiritual drink. For they drank of </a:t>
            </a:r>
            <a:r>
              <a:rPr lang="en-US" sz="2800" b="1" dirty="0" smtClean="0">
                <a:solidFill>
                  <a:srgbClr val="FFFF00"/>
                </a:solidFill>
              </a:rPr>
              <a:t>that spiritual Rock that followed them</a:t>
            </a:r>
            <a:r>
              <a:rPr lang="en-US" sz="2800" dirty="0" smtClean="0"/>
              <a:t>, and </a:t>
            </a:r>
            <a:r>
              <a:rPr lang="en-US" sz="2800" b="1" dirty="0" smtClean="0">
                <a:solidFill>
                  <a:srgbClr val="FFFF00"/>
                </a:solidFill>
              </a:rPr>
              <a:t>that Rock was Christ</a:t>
            </a:r>
            <a:r>
              <a:rPr lang="en-US" sz="2800" dirty="0" smtClean="0"/>
              <a:t>.</a:t>
            </a:r>
          </a:p>
          <a:p>
            <a:pPr marL="463550" indent="-463550">
              <a:spcBef>
                <a:spcPts val="0"/>
              </a:spcBef>
              <a:spcAft>
                <a:spcPts val="2400"/>
              </a:spcAft>
            </a:pPr>
            <a:r>
              <a:rPr lang="en-US" sz="2800" b="1" dirty="0" smtClean="0"/>
              <a:t>1 Cor. 10:9:  </a:t>
            </a:r>
            <a:r>
              <a:rPr lang="en-US" sz="2800" dirty="0" smtClean="0"/>
              <a:t>nor let us </a:t>
            </a:r>
            <a:r>
              <a:rPr lang="en-US" sz="2800" b="1" dirty="0" smtClean="0">
                <a:solidFill>
                  <a:srgbClr val="FFFF00"/>
                </a:solidFill>
              </a:rPr>
              <a:t>tempt Christ</a:t>
            </a:r>
            <a:r>
              <a:rPr lang="en-US" sz="2800" dirty="0" smtClean="0"/>
              <a:t>, as some of them also tempted, and were destroyed by serpents;</a:t>
            </a:r>
          </a:p>
          <a:p>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63</a:t>
            </a:fld>
            <a:endParaRPr lang="en-US" dirty="0"/>
          </a:p>
        </p:txBody>
      </p:sp>
    </p:spTree>
  </p:cSld>
  <p:clrMapOvr>
    <a:masterClrMapping/>
  </p:clrMapOvr>
  <p:transition spd="slow">
    <p:random/>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469136"/>
          </a:xfrm>
        </p:spPr>
        <p:txBody>
          <a:bodyPr/>
          <a:lstStyle/>
          <a:p>
            <a:pPr algn="l"/>
            <a:r>
              <a:rPr lang="en-US" sz="3000" b="0" dirty="0" smtClean="0">
                <a:latin typeface="+mn-lt"/>
              </a:rPr>
              <a:t>Spirit of Christ &amp;</a:t>
            </a:r>
            <a:r>
              <a:rPr lang="en-US" dirty="0" smtClean="0"/>
              <a:t/>
            </a:r>
            <a:br>
              <a:rPr lang="en-US" dirty="0" smtClean="0"/>
            </a:br>
            <a:r>
              <a:rPr lang="en-US" sz="4400" b="0" dirty="0" smtClean="0"/>
              <a:t>OT Prophets</a:t>
            </a:r>
            <a:endParaRPr lang="en-US" sz="4400" b="0" dirty="0"/>
          </a:p>
        </p:txBody>
      </p:sp>
      <p:sp>
        <p:nvSpPr>
          <p:cNvPr id="3" name="Content Placeholder 2"/>
          <p:cNvSpPr>
            <a:spLocks noGrp="1"/>
          </p:cNvSpPr>
          <p:nvPr>
            <p:ph idx="1"/>
          </p:nvPr>
        </p:nvSpPr>
        <p:spPr>
          <a:xfrm>
            <a:off x="914400" y="2057400"/>
            <a:ext cx="7772400" cy="4298160"/>
          </a:xfrm>
        </p:spPr>
        <p:txBody>
          <a:bodyPr>
            <a:normAutofit/>
          </a:bodyPr>
          <a:lstStyle/>
          <a:p>
            <a:pPr marL="0" indent="463550">
              <a:buNone/>
            </a:pPr>
            <a:r>
              <a:rPr lang="en-US" sz="2800" b="1" dirty="0" smtClean="0"/>
              <a:t>1 Pet. 1:10-12:</a:t>
            </a:r>
            <a:r>
              <a:rPr lang="en-US" sz="2800" dirty="0" smtClean="0"/>
              <a:t> </a:t>
            </a:r>
            <a:r>
              <a:rPr lang="en-US" sz="2800" baseline="30000" dirty="0" smtClean="0"/>
              <a:t>10</a:t>
            </a:r>
            <a:r>
              <a:rPr lang="en-US" sz="2800" dirty="0" smtClean="0"/>
              <a:t>Of this salvation the prophets have inquired and searched carefully, who prophesied of the grace </a:t>
            </a:r>
            <a:r>
              <a:rPr lang="en-US" sz="2800" i="1" dirty="0" smtClean="0"/>
              <a:t>that would come to you, </a:t>
            </a:r>
            <a:r>
              <a:rPr lang="en-US" sz="2800" i="1" baseline="30000" dirty="0" smtClean="0"/>
              <a:t>11</a:t>
            </a:r>
            <a:r>
              <a:rPr lang="en-US" sz="2800" i="1" dirty="0" smtClean="0"/>
              <a:t>searching what, or what manner of time, </a:t>
            </a:r>
            <a:r>
              <a:rPr lang="en-US" sz="2800" b="1" i="1" dirty="0" smtClean="0">
                <a:solidFill>
                  <a:srgbClr val="FFFF00"/>
                </a:solidFill>
              </a:rPr>
              <a:t>the Spirit of Christ who was in them </a:t>
            </a:r>
            <a:r>
              <a:rPr lang="en-US" sz="2800" i="1" dirty="0" smtClean="0"/>
              <a:t>was indicating when </a:t>
            </a:r>
            <a:r>
              <a:rPr lang="en-US" sz="2800" b="1" i="1" dirty="0" smtClean="0">
                <a:solidFill>
                  <a:srgbClr val="FFFF00"/>
                </a:solidFill>
              </a:rPr>
              <a:t>He testified beforehand </a:t>
            </a:r>
            <a:r>
              <a:rPr lang="en-US" sz="2800" i="1" dirty="0" smtClean="0"/>
              <a:t>the sufferings of Christ and the glories that would follow.</a:t>
            </a:r>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64</a:t>
            </a:fld>
            <a:endParaRPr lang="en-US" dirty="0"/>
          </a:p>
        </p:txBody>
      </p:sp>
    </p:spTree>
  </p:cSld>
  <p:clrMapOvr>
    <a:masterClrMapping/>
  </p:clrMapOvr>
  <p:transition spd="slow">
    <p:random/>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469136"/>
          </a:xfrm>
        </p:spPr>
        <p:txBody>
          <a:bodyPr/>
          <a:lstStyle/>
          <a:p>
            <a:pPr algn="l"/>
            <a:r>
              <a:rPr lang="en-US" sz="3000" b="0" dirty="0" smtClean="0">
                <a:latin typeface="+mn-lt"/>
              </a:rPr>
              <a:t>Noah:</a:t>
            </a:r>
            <a:br>
              <a:rPr lang="en-US" sz="3000" b="0" dirty="0" smtClean="0">
                <a:latin typeface="+mn-lt"/>
              </a:rPr>
            </a:br>
            <a:r>
              <a:rPr lang="en-US" sz="3800" b="0" dirty="0" smtClean="0"/>
              <a:t>Preacher Of Righteousness</a:t>
            </a:r>
            <a:endParaRPr lang="en-US" sz="3800" b="0" dirty="0"/>
          </a:p>
        </p:txBody>
      </p:sp>
      <p:sp>
        <p:nvSpPr>
          <p:cNvPr id="3" name="Content Placeholder 2"/>
          <p:cNvSpPr>
            <a:spLocks noGrp="1"/>
          </p:cNvSpPr>
          <p:nvPr>
            <p:ph idx="1"/>
          </p:nvPr>
        </p:nvSpPr>
        <p:spPr>
          <a:xfrm>
            <a:off x="914400" y="2057400"/>
            <a:ext cx="7772400" cy="4298160"/>
          </a:xfrm>
        </p:spPr>
        <p:txBody>
          <a:bodyPr>
            <a:normAutofit/>
          </a:bodyPr>
          <a:lstStyle/>
          <a:p>
            <a:pPr marL="0" indent="463550">
              <a:buNone/>
            </a:pPr>
            <a:r>
              <a:rPr lang="en-US" sz="2800" b="1" dirty="0" smtClean="0"/>
              <a:t>2 Pet 2:5:</a:t>
            </a:r>
            <a:r>
              <a:rPr lang="en-US" sz="2800" dirty="0" smtClean="0"/>
              <a:t> and did not spare the ancient world, but saved Noah, </a:t>
            </a:r>
            <a:r>
              <a:rPr lang="en-US" sz="2800" i="1" dirty="0" smtClean="0"/>
              <a:t>one of eight people, a </a:t>
            </a:r>
            <a:r>
              <a:rPr lang="en-US" sz="2800" b="1" i="1" dirty="0" smtClean="0">
                <a:solidFill>
                  <a:srgbClr val="FFFF00"/>
                </a:solidFill>
              </a:rPr>
              <a:t>preacher of righteousness</a:t>
            </a:r>
            <a:r>
              <a:rPr lang="en-US" sz="2800" i="1" dirty="0" smtClean="0"/>
              <a:t>, bringing in the flood on the world of the ungodly;</a:t>
            </a:r>
          </a:p>
          <a:p>
            <a:pPr marL="0" indent="463550">
              <a:buNone/>
            </a:pPr>
            <a:endParaRPr lang="en-US" sz="28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65</a:t>
            </a:fld>
            <a:endParaRPr lang="en-US" dirty="0"/>
          </a:p>
        </p:txBody>
      </p:sp>
    </p:spTree>
  </p:cSld>
  <p:clrMapOvr>
    <a:masterClrMapping/>
  </p:clrMapOvr>
  <p:transition spd="slow">
    <p:random/>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Working Through An Agent</a:t>
            </a:r>
            <a:endParaRPr lang="en-US" b="0" dirty="0"/>
          </a:p>
        </p:txBody>
      </p:sp>
      <p:sp>
        <p:nvSpPr>
          <p:cNvPr id="3" name="Content Placeholder 2"/>
          <p:cNvSpPr>
            <a:spLocks noGrp="1"/>
          </p:cNvSpPr>
          <p:nvPr>
            <p:ph idx="1"/>
          </p:nvPr>
        </p:nvSpPr>
        <p:spPr/>
        <p:txBody>
          <a:bodyPr>
            <a:normAutofit/>
          </a:bodyPr>
          <a:lstStyle/>
          <a:p>
            <a:pPr marL="463550" indent="-463550">
              <a:spcBef>
                <a:spcPts val="0"/>
              </a:spcBef>
              <a:spcAft>
                <a:spcPts val="1200"/>
              </a:spcAft>
            </a:pPr>
            <a:r>
              <a:rPr lang="en-US" sz="2700" b="1" dirty="0" smtClean="0"/>
              <a:t>2 Sam. 12:9:  …</a:t>
            </a:r>
            <a:r>
              <a:rPr lang="en-US" sz="2700" dirty="0" smtClean="0"/>
              <a:t>You have </a:t>
            </a:r>
            <a:r>
              <a:rPr lang="en-US" sz="2700" b="1" dirty="0" smtClean="0">
                <a:solidFill>
                  <a:srgbClr val="FFFF00"/>
                </a:solidFill>
              </a:rPr>
              <a:t>killed Uriah</a:t>
            </a:r>
            <a:r>
              <a:rPr lang="en-US" sz="2700" dirty="0" smtClean="0"/>
              <a:t> the Hittite with the sword…</a:t>
            </a:r>
            <a:r>
              <a:rPr lang="en-US" sz="2700" i="1" dirty="0" smtClean="0"/>
              <a:t>and have </a:t>
            </a:r>
            <a:r>
              <a:rPr lang="en-US" sz="2700" b="1" i="1" dirty="0" smtClean="0">
                <a:solidFill>
                  <a:srgbClr val="FFFF00"/>
                </a:solidFill>
              </a:rPr>
              <a:t>killed him with the sword of the people of Ammon</a:t>
            </a:r>
            <a:r>
              <a:rPr lang="en-US" sz="2700" i="1" dirty="0" smtClean="0"/>
              <a:t>.</a:t>
            </a:r>
          </a:p>
          <a:p>
            <a:pPr marL="463550" indent="-463550">
              <a:spcBef>
                <a:spcPts val="0"/>
              </a:spcBef>
              <a:spcAft>
                <a:spcPts val="1200"/>
              </a:spcAft>
            </a:pPr>
            <a:r>
              <a:rPr lang="en-US" sz="2700" b="1" dirty="0" smtClean="0"/>
              <a:t>Jn 4:1-2:</a:t>
            </a:r>
            <a:r>
              <a:rPr lang="en-US" sz="2700" dirty="0" smtClean="0"/>
              <a:t> </a:t>
            </a:r>
            <a:r>
              <a:rPr lang="en-US" sz="2700" baseline="30000" dirty="0" smtClean="0"/>
              <a:t>1</a:t>
            </a:r>
            <a:r>
              <a:rPr lang="en-US" sz="2700" dirty="0" smtClean="0"/>
              <a:t>Therefore, when the Lord knew that the Pharisees had heard that </a:t>
            </a:r>
            <a:r>
              <a:rPr lang="en-US" sz="2700" b="1" dirty="0" smtClean="0">
                <a:solidFill>
                  <a:srgbClr val="FFFF00"/>
                </a:solidFill>
              </a:rPr>
              <a:t>Jesus made and baptized more disciples </a:t>
            </a:r>
            <a:r>
              <a:rPr lang="en-US" sz="2700" dirty="0" smtClean="0"/>
              <a:t>than John </a:t>
            </a:r>
            <a:r>
              <a:rPr lang="en-US" sz="2700" baseline="30000" dirty="0" smtClean="0"/>
              <a:t>2</a:t>
            </a:r>
            <a:r>
              <a:rPr lang="en-US" sz="2700" dirty="0" smtClean="0"/>
              <a:t>(though </a:t>
            </a:r>
            <a:r>
              <a:rPr lang="en-US" sz="2700" b="1" dirty="0" smtClean="0">
                <a:solidFill>
                  <a:srgbClr val="FFFF00"/>
                </a:solidFill>
              </a:rPr>
              <a:t>Jesus Himself did not baptize, but His disciples</a:t>
            </a:r>
            <a:r>
              <a:rPr lang="en-US" sz="2700" dirty="0" smtClean="0"/>
              <a:t>),</a:t>
            </a:r>
          </a:p>
          <a:p>
            <a:pPr marL="463550" indent="-463550">
              <a:spcBef>
                <a:spcPts val="0"/>
              </a:spcBef>
              <a:spcAft>
                <a:spcPts val="1200"/>
              </a:spcAft>
            </a:pPr>
            <a:r>
              <a:rPr lang="en-US" sz="2700" b="1" dirty="0" smtClean="0"/>
              <a:t>Jn. 14:18:</a:t>
            </a:r>
            <a:r>
              <a:rPr lang="en-US" sz="2700" dirty="0" smtClean="0"/>
              <a:t> I will not leave you orphans; </a:t>
            </a:r>
            <a:r>
              <a:rPr lang="en-US" sz="2700" b="1" dirty="0" smtClean="0">
                <a:solidFill>
                  <a:srgbClr val="FFFF00"/>
                </a:solidFill>
              </a:rPr>
              <a:t>I will come to you</a:t>
            </a:r>
            <a:r>
              <a:rPr lang="en-US" sz="2700" dirty="0" smtClean="0"/>
              <a:t>.</a:t>
            </a:r>
          </a:p>
          <a:p>
            <a:pPr marL="463550" indent="-463550">
              <a:spcBef>
                <a:spcPts val="0"/>
              </a:spcBef>
              <a:spcAft>
                <a:spcPts val="1200"/>
              </a:spcAft>
            </a:pPr>
            <a:endParaRPr lang="en-US" sz="2800" dirty="0" smtClean="0"/>
          </a:p>
          <a:p>
            <a:pPr marL="463550" indent="-463550"/>
            <a:endParaRPr lang="en-US" sz="2800" dirty="0" smtClean="0"/>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66</a:t>
            </a:fld>
            <a:endParaRPr lang="en-US" dirty="0"/>
          </a:p>
        </p:txBody>
      </p:sp>
    </p:spTree>
  </p:cSld>
  <p:clrMapOvr>
    <a:masterClrMapping/>
  </p:clrMapOvr>
  <p:transition spd="slow">
    <p:random/>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Figurative Prisons</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67</a:t>
            </a:fld>
            <a:endParaRPr lang="en-US" dirty="0"/>
          </a:p>
        </p:txBody>
      </p:sp>
      <p:sp>
        <p:nvSpPr>
          <p:cNvPr id="6" name="Content Placeholder 5"/>
          <p:cNvSpPr>
            <a:spLocks noGrp="1"/>
          </p:cNvSpPr>
          <p:nvPr>
            <p:ph idx="1"/>
          </p:nvPr>
        </p:nvSpPr>
        <p:spPr>
          <a:xfrm>
            <a:off x="914400" y="1524000"/>
            <a:ext cx="7772400" cy="4831560"/>
          </a:xfrm>
        </p:spPr>
        <p:txBody>
          <a:bodyPr>
            <a:normAutofit fontScale="70000" lnSpcReduction="20000"/>
          </a:bodyPr>
          <a:lstStyle/>
          <a:p>
            <a:pPr marL="461963" indent="-461963">
              <a:lnSpc>
                <a:spcPct val="120000"/>
              </a:lnSpc>
              <a:spcBef>
                <a:spcPts val="0"/>
              </a:spcBef>
              <a:spcAft>
                <a:spcPts val="1200"/>
              </a:spcAft>
            </a:pPr>
            <a:r>
              <a:rPr lang="en-US" sz="3400" b="1" dirty="0" smtClean="0"/>
              <a:t>Psa. </a:t>
            </a:r>
            <a:r>
              <a:rPr lang="en-US" sz="3400" b="1" dirty="0" smtClean="0"/>
              <a:t>142:7</a:t>
            </a:r>
            <a:r>
              <a:rPr lang="en-US" sz="3400" dirty="0" smtClean="0"/>
              <a:t>: </a:t>
            </a:r>
            <a:r>
              <a:rPr lang="en-US" sz="3400" dirty="0" smtClean="0"/>
              <a:t>Bring </a:t>
            </a:r>
            <a:r>
              <a:rPr lang="en-US" sz="3400" dirty="0" smtClean="0"/>
              <a:t>my soul out of </a:t>
            </a:r>
            <a:r>
              <a:rPr lang="en-US" sz="3400" b="1" dirty="0" smtClean="0">
                <a:solidFill>
                  <a:srgbClr val="FFFF00"/>
                </a:solidFill>
              </a:rPr>
              <a:t>prison</a:t>
            </a:r>
            <a:r>
              <a:rPr lang="en-US" sz="3400" dirty="0" smtClean="0"/>
              <a:t>, That I may praise Your </a:t>
            </a:r>
            <a:r>
              <a:rPr lang="en-US" sz="3400" dirty="0" smtClean="0"/>
              <a:t>name….</a:t>
            </a:r>
          </a:p>
          <a:p>
            <a:pPr>
              <a:lnSpc>
                <a:spcPct val="120000"/>
              </a:lnSpc>
              <a:spcBef>
                <a:spcPts val="0"/>
              </a:spcBef>
              <a:spcAft>
                <a:spcPts val="1200"/>
              </a:spcAft>
            </a:pPr>
            <a:r>
              <a:rPr lang="en-US" sz="3400" b="1" dirty="0" smtClean="0"/>
              <a:t>Isa. </a:t>
            </a:r>
            <a:r>
              <a:rPr lang="en-US" sz="3400" b="1" dirty="0" smtClean="0"/>
              <a:t>42:7: </a:t>
            </a:r>
            <a:r>
              <a:rPr lang="en-US" sz="3400" dirty="0" smtClean="0"/>
              <a:t>To </a:t>
            </a:r>
            <a:r>
              <a:rPr lang="en-US" sz="3400" dirty="0" smtClean="0"/>
              <a:t>open blind eyes, To bring out prisoners from the </a:t>
            </a:r>
            <a:r>
              <a:rPr lang="en-US" sz="3400" b="1" dirty="0" smtClean="0">
                <a:solidFill>
                  <a:srgbClr val="FFFF00"/>
                </a:solidFill>
              </a:rPr>
              <a:t>prison</a:t>
            </a:r>
            <a:r>
              <a:rPr lang="en-US" sz="3400" dirty="0" smtClean="0"/>
              <a:t>, Those who sit in darkness from the </a:t>
            </a:r>
            <a:r>
              <a:rPr lang="en-US" sz="3400" b="1" dirty="0" smtClean="0">
                <a:solidFill>
                  <a:srgbClr val="FFFF00"/>
                </a:solidFill>
              </a:rPr>
              <a:t>prison house</a:t>
            </a:r>
            <a:r>
              <a:rPr lang="en-US" sz="3400" dirty="0" smtClean="0"/>
              <a:t>.</a:t>
            </a:r>
          </a:p>
          <a:p>
            <a:pPr>
              <a:lnSpc>
                <a:spcPct val="120000"/>
              </a:lnSpc>
              <a:spcBef>
                <a:spcPts val="0"/>
              </a:spcBef>
              <a:spcAft>
                <a:spcPts val="1200"/>
              </a:spcAft>
            </a:pPr>
            <a:r>
              <a:rPr lang="en-US" sz="3400" b="1" dirty="0" smtClean="0"/>
              <a:t>Isa. </a:t>
            </a:r>
            <a:r>
              <a:rPr lang="en-US" sz="3400" b="1" dirty="0" smtClean="0"/>
              <a:t>49:9: </a:t>
            </a:r>
            <a:r>
              <a:rPr lang="en-US" sz="3400" dirty="0" smtClean="0"/>
              <a:t>That </a:t>
            </a:r>
            <a:r>
              <a:rPr lang="en-US" sz="3400" dirty="0" smtClean="0"/>
              <a:t>You may say to the </a:t>
            </a:r>
            <a:r>
              <a:rPr lang="en-US" sz="3400" b="1" dirty="0" smtClean="0">
                <a:solidFill>
                  <a:srgbClr val="FFFF00"/>
                </a:solidFill>
              </a:rPr>
              <a:t>prisoners</a:t>
            </a:r>
            <a:r>
              <a:rPr lang="en-US" sz="3400" dirty="0" smtClean="0"/>
              <a:t>, ‘Go forth</a:t>
            </a:r>
            <a:r>
              <a:rPr lang="en-US" sz="3400" dirty="0" smtClean="0"/>
              <a:t>,’….</a:t>
            </a:r>
          </a:p>
          <a:p>
            <a:pPr>
              <a:lnSpc>
                <a:spcPct val="120000"/>
              </a:lnSpc>
              <a:spcBef>
                <a:spcPts val="0"/>
              </a:spcBef>
              <a:spcAft>
                <a:spcPts val="1200"/>
              </a:spcAft>
            </a:pPr>
            <a:r>
              <a:rPr lang="en-US" sz="3400" b="1" dirty="0" smtClean="0"/>
              <a:t>Isa. 61:1:</a:t>
            </a:r>
            <a:r>
              <a:rPr lang="en-US" sz="3400" dirty="0" smtClean="0"/>
              <a:t>  …</a:t>
            </a:r>
            <a:r>
              <a:rPr lang="en-US" sz="3400" i="1" dirty="0" smtClean="0"/>
              <a:t>He </a:t>
            </a:r>
            <a:r>
              <a:rPr lang="en-US" sz="3400" i="1" dirty="0" smtClean="0"/>
              <a:t>has sent Me to heal the brokenhearted, To proclaim liberty to the captives, And the opening of the </a:t>
            </a:r>
            <a:r>
              <a:rPr lang="en-US" sz="3400" b="1" dirty="0" smtClean="0">
                <a:solidFill>
                  <a:srgbClr val="FFFF00"/>
                </a:solidFill>
              </a:rPr>
              <a:t>prison</a:t>
            </a:r>
            <a:r>
              <a:rPr lang="en-US" sz="3400" i="1" dirty="0" smtClean="0"/>
              <a:t> to those who are bound</a:t>
            </a:r>
            <a:r>
              <a:rPr lang="en-US" sz="3400" i="1" dirty="0" smtClean="0"/>
              <a:t>;</a:t>
            </a:r>
            <a:endParaRPr lang="en-US" sz="3400" dirty="0" smtClean="0"/>
          </a:p>
          <a:p>
            <a:endParaRPr lang="en-US" dirty="0"/>
          </a:p>
        </p:txBody>
      </p:sp>
    </p:spTree>
  </p:cSld>
  <p:clrMapOvr>
    <a:masterClrMapping/>
  </p:clrMapOvr>
  <p:transition spd="slow">
    <p:random/>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316736"/>
          </a:xfrm>
        </p:spPr>
        <p:txBody>
          <a:bodyPr/>
          <a:lstStyle/>
          <a:p>
            <a:pPr algn="l"/>
            <a:r>
              <a:rPr lang="en-US" sz="3000" dirty="0" smtClean="0">
                <a:latin typeface="+mn-lt"/>
              </a:rPr>
              <a:t>Christ Preaching Through Noah</a:t>
            </a:r>
            <a:r>
              <a:rPr lang="en-US" dirty="0" smtClean="0"/>
              <a:t/>
            </a:r>
            <a:br>
              <a:rPr lang="en-US" dirty="0" smtClean="0"/>
            </a:br>
            <a:r>
              <a:rPr lang="en-US" sz="4400" b="0" dirty="0" smtClean="0"/>
              <a:t>Fits The Context</a:t>
            </a:r>
            <a:endParaRPr lang="en-US" sz="4400" b="0" dirty="0"/>
          </a:p>
        </p:txBody>
      </p:sp>
      <p:sp>
        <p:nvSpPr>
          <p:cNvPr id="3" name="Content Placeholder 2"/>
          <p:cNvSpPr>
            <a:spLocks noGrp="1"/>
          </p:cNvSpPr>
          <p:nvPr>
            <p:ph idx="1"/>
          </p:nvPr>
        </p:nvSpPr>
        <p:spPr>
          <a:xfrm>
            <a:off x="914400" y="2057400"/>
            <a:ext cx="7772400" cy="4191000"/>
          </a:xfrm>
        </p:spPr>
        <p:txBody>
          <a:bodyPr>
            <a:normAutofit lnSpcReduction="10000"/>
          </a:bodyPr>
          <a:lstStyle/>
          <a:p>
            <a:pPr marL="463550" indent="-463550">
              <a:spcBef>
                <a:spcPts val="0"/>
              </a:spcBef>
              <a:spcAft>
                <a:spcPts val="2400"/>
              </a:spcAft>
            </a:pPr>
            <a:r>
              <a:rPr lang="en-US" sz="2800" dirty="0" smtClean="0"/>
              <a:t>Noah was a </a:t>
            </a:r>
            <a:r>
              <a:rPr lang="en-US" sz="2800" b="1" dirty="0" smtClean="0">
                <a:solidFill>
                  <a:srgbClr val="FFFF00"/>
                </a:solidFill>
              </a:rPr>
              <a:t>minority</a:t>
            </a:r>
            <a:r>
              <a:rPr lang="en-US" sz="2800" dirty="0" smtClean="0"/>
              <a:t>  </a:t>
            </a:r>
            <a:r>
              <a:rPr lang="en-US" sz="2000" dirty="0" smtClean="0"/>
              <a:t>(cf. 1 Pet. 3:13-14; 4:4, 12-13)</a:t>
            </a:r>
          </a:p>
          <a:p>
            <a:pPr marL="463550" indent="-463550">
              <a:spcBef>
                <a:spcPts val="0"/>
              </a:spcBef>
              <a:spcAft>
                <a:spcPts val="2400"/>
              </a:spcAft>
            </a:pPr>
            <a:r>
              <a:rPr lang="en-US" sz="2800" dirty="0" smtClean="0"/>
              <a:t>Noah was </a:t>
            </a:r>
            <a:r>
              <a:rPr lang="en-US" sz="2800" b="1" dirty="0" smtClean="0">
                <a:solidFill>
                  <a:srgbClr val="FFFF00"/>
                </a:solidFill>
              </a:rPr>
              <a:t>righteous</a:t>
            </a:r>
            <a:r>
              <a:rPr lang="en-US" sz="2800" dirty="0" smtClean="0"/>
              <a:t>  </a:t>
            </a:r>
            <a:r>
              <a:rPr lang="en-US" sz="2000" dirty="0" smtClean="0"/>
              <a:t>(cf. 1 Pet. 3:10-14, 16-17, 4:3-4)</a:t>
            </a:r>
          </a:p>
          <a:p>
            <a:pPr marL="463550" indent="-463550">
              <a:spcBef>
                <a:spcPts val="0"/>
              </a:spcBef>
              <a:spcAft>
                <a:spcPts val="2400"/>
              </a:spcAft>
            </a:pPr>
            <a:r>
              <a:rPr lang="en-US" sz="2800" dirty="0" smtClean="0"/>
              <a:t>Noah </a:t>
            </a:r>
            <a:r>
              <a:rPr lang="en-US" sz="2800" b="1" dirty="0" smtClean="0">
                <a:solidFill>
                  <a:srgbClr val="FFFF00"/>
                </a:solidFill>
              </a:rPr>
              <a:t>preached boldly  </a:t>
            </a:r>
            <a:r>
              <a:rPr lang="en-US" sz="2000" dirty="0" smtClean="0"/>
              <a:t>(cf. 1 Pet. 3:15)</a:t>
            </a:r>
          </a:p>
          <a:p>
            <a:pPr marL="463550" indent="-463550">
              <a:spcBef>
                <a:spcPts val="0"/>
              </a:spcBef>
              <a:spcAft>
                <a:spcPts val="2400"/>
              </a:spcAft>
            </a:pPr>
            <a:r>
              <a:rPr lang="en-US" sz="2800" b="1" dirty="0" smtClean="0">
                <a:solidFill>
                  <a:srgbClr val="FFFF00"/>
                </a:solidFill>
              </a:rPr>
              <a:t>Judgment</a:t>
            </a:r>
            <a:r>
              <a:rPr lang="en-US" sz="2800" dirty="0" smtClean="0"/>
              <a:t> was coming  </a:t>
            </a:r>
            <a:r>
              <a:rPr lang="en-US" sz="2000" dirty="0" smtClean="0"/>
              <a:t>(cf. 1 Pet. 4:5, 7, 17-18; 2 Pet. 3:10)</a:t>
            </a:r>
          </a:p>
          <a:p>
            <a:pPr marL="463550" indent="-463550">
              <a:spcBef>
                <a:spcPts val="0"/>
              </a:spcBef>
              <a:spcAft>
                <a:spcPts val="2400"/>
              </a:spcAft>
            </a:pPr>
            <a:r>
              <a:rPr lang="en-US" sz="2800" dirty="0" smtClean="0"/>
              <a:t>God was waiting for </a:t>
            </a:r>
            <a:r>
              <a:rPr lang="en-US" sz="2800" b="1" dirty="0" smtClean="0">
                <a:solidFill>
                  <a:srgbClr val="FFFF00"/>
                </a:solidFill>
              </a:rPr>
              <a:t>repentance</a:t>
            </a:r>
            <a:r>
              <a:rPr lang="en-US" sz="2800" dirty="0" smtClean="0"/>
              <a:t>  </a:t>
            </a:r>
            <a:r>
              <a:rPr lang="en-US" sz="2000" dirty="0" smtClean="0"/>
              <a:t>(cf. 2 Pet. 3:9-10)</a:t>
            </a:r>
          </a:p>
          <a:p>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68</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25698"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25699" name="Rectangle 3"/>
          <p:cNvSpPr>
            <a:spLocks noGrp="1" noChangeArrowheads="1"/>
          </p:cNvSpPr>
          <p:nvPr>
            <p:ph idx="1"/>
          </p:nvPr>
        </p:nvSpPr>
        <p:spPr>
          <a:xfrm>
            <a:off x="457200" y="1447800"/>
            <a:ext cx="8229600" cy="4683125"/>
          </a:xfrm>
        </p:spPr>
        <p:txBody>
          <a:bodyPr>
            <a:normAutofit/>
          </a:bodyPr>
          <a:lstStyle/>
          <a:p>
            <a:pPr marL="457200" indent="-457200">
              <a:spcBef>
                <a:spcPct val="0"/>
              </a:spcBef>
              <a:spcAft>
                <a:spcPct val="50000"/>
              </a:spcAft>
            </a:pPr>
            <a:r>
              <a:rPr lang="en-US" sz="2800" dirty="0"/>
              <a:t>This view depends on an </a:t>
            </a:r>
            <a:r>
              <a:rPr lang="en-US" sz="2800" b="1" dirty="0">
                <a:solidFill>
                  <a:srgbClr val="FFFF00"/>
                </a:solidFill>
              </a:rPr>
              <a:t>unlikely contrast</a:t>
            </a:r>
            <a:r>
              <a:rPr lang="en-US" sz="2800" dirty="0"/>
              <a:t> between “in the flesh” and “by the Spirit”</a:t>
            </a:r>
          </a:p>
          <a:p>
            <a:pPr marL="457200" indent="-457200">
              <a:spcBef>
                <a:spcPct val="0"/>
              </a:spcBef>
              <a:spcAft>
                <a:spcPct val="50000"/>
              </a:spcAft>
            </a:pPr>
            <a:r>
              <a:rPr lang="en-US" sz="2800" dirty="0" smtClean="0"/>
              <a:t>Not obvious that </a:t>
            </a:r>
            <a:r>
              <a:rPr lang="en-US" sz="2800" b="1" dirty="0" smtClean="0">
                <a:solidFill>
                  <a:srgbClr val="FFFF00"/>
                </a:solidFill>
              </a:rPr>
              <a:t>Christ preached through Noah</a:t>
            </a:r>
          </a:p>
          <a:p>
            <a:pPr marL="457200" indent="-457200">
              <a:spcBef>
                <a:spcPct val="0"/>
              </a:spcBef>
              <a:spcAft>
                <a:spcPct val="50000"/>
              </a:spcAft>
            </a:pPr>
            <a:r>
              <a:rPr lang="en-US" sz="2800" b="1" dirty="0" smtClean="0">
                <a:solidFill>
                  <a:srgbClr val="FFFF00"/>
                </a:solidFill>
              </a:rPr>
              <a:t>“He went”</a:t>
            </a:r>
            <a:r>
              <a:rPr lang="en-US" sz="2800" dirty="0" smtClean="0"/>
              <a:t> suggests a </a:t>
            </a:r>
            <a:r>
              <a:rPr lang="en-US" sz="2800" b="1" dirty="0" smtClean="0">
                <a:solidFill>
                  <a:srgbClr val="FFFF00"/>
                </a:solidFill>
              </a:rPr>
              <a:t>change of location</a:t>
            </a:r>
          </a:p>
          <a:p>
            <a:pPr marL="457200" indent="-457200">
              <a:spcBef>
                <a:spcPct val="0"/>
              </a:spcBef>
              <a:spcAft>
                <a:spcPct val="50000"/>
              </a:spcAft>
            </a:pPr>
            <a:r>
              <a:rPr lang="en-US" sz="2800" b="1" dirty="0" smtClean="0">
                <a:solidFill>
                  <a:srgbClr val="FFFF00"/>
                </a:solidFill>
              </a:rPr>
              <a:t>“Preached”</a:t>
            </a:r>
            <a:r>
              <a:rPr lang="en-US" sz="2800" dirty="0" smtClean="0"/>
              <a:t> (aorist) implies a </a:t>
            </a:r>
            <a:r>
              <a:rPr lang="en-US" sz="2800" b="1" dirty="0" smtClean="0">
                <a:solidFill>
                  <a:srgbClr val="FFFF00"/>
                </a:solidFill>
              </a:rPr>
              <a:t>specific event</a:t>
            </a:r>
          </a:p>
          <a:p>
            <a:pPr marL="457200" indent="-457200">
              <a:spcBef>
                <a:spcPct val="0"/>
              </a:spcBef>
              <a:spcAft>
                <a:spcPct val="50000"/>
              </a:spcAft>
            </a:pPr>
            <a:r>
              <a:rPr lang="en-US" sz="2800" dirty="0" smtClean="0"/>
              <a:t>Preaching was to </a:t>
            </a:r>
            <a:r>
              <a:rPr lang="en-US" sz="2800" b="1" dirty="0" smtClean="0">
                <a:solidFill>
                  <a:srgbClr val="FFFF00"/>
                </a:solidFill>
              </a:rPr>
              <a:t>“spirits,”</a:t>
            </a:r>
            <a:r>
              <a:rPr lang="en-US" sz="2800" dirty="0" smtClean="0"/>
              <a:t> not men in the flesh</a:t>
            </a:r>
          </a:p>
        </p:txBody>
      </p:sp>
      <p:sp>
        <p:nvSpPr>
          <p:cNvPr id="6" name="Slide Number Placeholder 5"/>
          <p:cNvSpPr>
            <a:spLocks noGrp="1"/>
          </p:cNvSpPr>
          <p:nvPr>
            <p:ph type="sldNum" sz="quarter" idx="12"/>
          </p:nvPr>
        </p:nvSpPr>
        <p:spPr/>
        <p:txBody>
          <a:bodyPr/>
          <a:lstStyle/>
          <a:p>
            <a:fld id="{CA1A0BAA-8FB5-41E9-8520-18C33C33022C}" type="slidenum">
              <a:rPr lang="en-US"/>
              <a:pPr/>
              <a:t>69</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5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5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5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5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5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69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latin typeface="Arial Black" pitchFamily="34" charset="0"/>
              </a:rPr>
              <a:t>1 Peter 3:18-22</a:t>
            </a:r>
            <a:endParaRPr lang="en-US" sz="4400" b="0" dirty="0">
              <a:latin typeface="Arial Black" pitchFamily="34" charset="0"/>
            </a:endParaRPr>
          </a:p>
        </p:txBody>
      </p:sp>
      <p:graphicFrame>
        <p:nvGraphicFramePr>
          <p:cNvPr id="7" name="Content Placeholder 6"/>
          <p:cNvGraphicFramePr>
            <a:graphicFrameLocks noGrp="1"/>
          </p:cNvGraphicFramePr>
          <p:nvPr>
            <p:ph idx="1"/>
          </p:nvPr>
        </p:nvGraphicFramePr>
        <p:xfrm>
          <a:off x="914400" y="1571625"/>
          <a:ext cx="7772400" cy="4038601"/>
        </p:xfrm>
        <a:graphic>
          <a:graphicData uri="http://schemas.openxmlformats.org/drawingml/2006/table">
            <a:tbl>
              <a:tblPr firstRow="1" bandRow="1">
                <a:tableStyleId>{7DF18680-E054-41AD-8BC1-D1AEF772440D}</a:tableStyleId>
              </a:tblPr>
              <a:tblGrid>
                <a:gridCol w="3526367"/>
                <a:gridCol w="863600"/>
                <a:gridCol w="3382433"/>
              </a:tblGrid>
              <a:tr h="641647">
                <a:tc>
                  <a:txBody>
                    <a:bodyPr/>
                    <a:lstStyle/>
                    <a:p>
                      <a:pPr algn="ctr"/>
                      <a:r>
                        <a:rPr lang="en-US" sz="2800" dirty="0" smtClean="0"/>
                        <a:t>NKJV</a:t>
                      </a:r>
                      <a:endParaRPr lang="en-US" sz="2800" dirty="0"/>
                    </a:p>
                  </a:txBody>
                  <a:tcPr marL="86360" marR="86360" anchor="ctr"/>
                </a:tc>
                <a:tc>
                  <a:txBody>
                    <a:bodyPr/>
                    <a:lstStyle/>
                    <a:p>
                      <a:pPr algn="ctr"/>
                      <a:endParaRPr lang="en-US" sz="2800" dirty="0"/>
                    </a:p>
                  </a:txBody>
                  <a:tcPr marL="86360" marR="86360" anchor="ctr"/>
                </a:tc>
                <a:tc>
                  <a:txBody>
                    <a:bodyPr/>
                    <a:lstStyle/>
                    <a:p>
                      <a:pPr algn="ctr"/>
                      <a:r>
                        <a:rPr lang="en-US" sz="2800" dirty="0" smtClean="0"/>
                        <a:t>NASB</a:t>
                      </a:r>
                      <a:endParaRPr lang="en-US" sz="2800" dirty="0"/>
                    </a:p>
                  </a:txBody>
                  <a:tcPr marL="86360" marR="86360" anchor="ctr"/>
                </a:tc>
              </a:tr>
              <a:tr h="585031">
                <a:tc>
                  <a:txBody>
                    <a:bodyPr/>
                    <a:lstStyle/>
                    <a:p>
                      <a:r>
                        <a:rPr lang="en-US" sz="2500" dirty="0" smtClean="0"/>
                        <a:t>“suffered”</a:t>
                      </a:r>
                      <a:endParaRPr lang="en-US" sz="2500" dirty="0"/>
                    </a:p>
                  </a:txBody>
                  <a:tcPr marL="86360" marR="86360" anchor="ctr"/>
                </a:tc>
                <a:tc>
                  <a:txBody>
                    <a:bodyPr/>
                    <a:lstStyle/>
                    <a:p>
                      <a:pPr algn="ctr"/>
                      <a:r>
                        <a:rPr lang="en-US" sz="2500" dirty="0" smtClean="0"/>
                        <a:t>Vs.</a:t>
                      </a:r>
                      <a:endParaRPr lang="en-US" sz="2500" dirty="0"/>
                    </a:p>
                  </a:txBody>
                  <a:tcPr marL="86360" marR="86360" anchor="ctr"/>
                </a:tc>
                <a:tc>
                  <a:txBody>
                    <a:bodyPr/>
                    <a:lstStyle/>
                    <a:p>
                      <a:r>
                        <a:rPr lang="en-US" sz="2500" dirty="0" smtClean="0"/>
                        <a:t>“died”</a:t>
                      </a:r>
                      <a:endParaRPr lang="en-US" sz="2500" dirty="0"/>
                    </a:p>
                  </a:txBody>
                  <a:tcPr marL="86360" marR="86360" anchor="ctr"/>
                </a:tc>
              </a:tr>
              <a:tr h="1056830">
                <a:tc>
                  <a:txBody>
                    <a:bodyPr/>
                    <a:lstStyle/>
                    <a:p>
                      <a:r>
                        <a:rPr lang="en-US" sz="2500" dirty="0" smtClean="0"/>
                        <a:t>“by the Spirit”</a:t>
                      </a:r>
                      <a:endParaRPr lang="en-US" sz="2500" dirty="0"/>
                    </a:p>
                  </a:txBody>
                  <a:tcPr marL="86360" marR="86360" anchor="ctr"/>
                </a:tc>
                <a:tc>
                  <a:txBody>
                    <a:bodyPr/>
                    <a:lstStyle/>
                    <a:p>
                      <a:pPr algn="ctr"/>
                      <a:r>
                        <a:rPr lang="en-US" sz="2500" dirty="0" smtClean="0"/>
                        <a:t>Vs.</a:t>
                      </a:r>
                      <a:endParaRPr lang="en-US" sz="2500" dirty="0"/>
                    </a:p>
                  </a:txBody>
                  <a:tcPr marL="86360" marR="86360" anchor="ctr"/>
                </a:tc>
                <a:tc>
                  <a:txBody>
                    <a:bodyPr/>
                    <a:lstStyle/>
                    <a:p>
                      <a:r>
                        <a:rPr lang="en-US" sz="2500" dirty="0" smtClean="0"/>
                        <a:t>“in the spirit”</a:t>
                      </a:r>
                      <a:endParaRPr lang="en-US" sz="2500" dirty="0"/>
                    </a:p>
                  </a:txBody>
                  <a:tcPr marL="86360" marR="86360" anchor="ctr"/>
                </a:tc>
              </a:tr>
              <a:tr h="585031">
                <a:tc>
                  <a:txBody>
                    <a:bodyPr/>
                    <a:lstStyle/>
                    <a:p>
                      <a:r>
                        <a:rPr lang="en-US" sz="2500" dirty="0" smtClean="0"/>
                        <a:t>“by whom”</a:t>
                      </a:r>
                      <a:endParaRPr lang="en-US" sz="2500" dirty="0"/>
                    </a:p>
                  </a:txBody>
                  <a:tcPr marL="86360" marR="86360" anchor="ctr"/>
                </a:tc>
                <a:tc>
                  <a:txBody>
                    <a:bodyPr/>
                    <a:lstStyle/>
                    <a:p>
                      <a:pPr algn="ctr"/>
                      <a:r>
                        <a:rPr lang="en-US" sz="2500" dirty="0" smtClean="0"/>
                        <a:t>Vs.</a:t>
                      </a:r>
                      <a:endParaRPr lang="en-US" sz="2500" dirty="0"/>
                    </a:p>
                  </a:txBody>
                  <a:tcPr marL="86360" marR="86360" anchor="ctr"/>
                </a:tc>
                <a:tc>
                  <a:txBody>
                    <a:bodyPr/>
                    <a:lstStyle/>
                    <a:p>
                      <a:r>
                        <a:rPr lang="en-US" sz="2500" dirty="0" smtClean="0"/>
                        <a:t>“in which”</a:t>
                      </a:r>
                      <a:endParaRPr lang="en-US" sz="2500" dirty="0"/>
                    </a:p>
                  </a:txBody>
                  <a:tcPr marL="86360" marR="86360" anchor="ctr"/>
                </a:tc>
              </a:tr>
              <a:tr h="585031">
                <a:tc>
                  <a:txBody>
                    <a:bodyPr/>
                    <a:lstStyle/>
                    <a:p>
                      <a:r>
                        <a:rPr lang="en-US" sz="2500" dirty="0" smtClean="0"/>
                        <a:t>“preached”</a:t>
                      </a:r>
                      <a:endParaRPr lang="en-US" sz="2500" dirty="0"/>
                    </a:p>
                  </a:txBody>
                  <a:tcPr marL="86360" marR="86360" anchor="ctr"/>
                </a:tc>
                <a:tc>
                  <a:txBody>
                    <a:bodyPr/>
                    <a:lstStyle/>
                    <a:p>
                      <a:pPr algn="ctr"/>
                      <a:r>
                        <a:rPr lang="en-US" sz="2500" dirty="0" smtClean="0"/>
                        <a:t>Vs.</a:t>
                      </a:r>
                      <a:endParaRPr lang="en-US" sz="2500" dirty="0"/>
                    </a:p>
                  </a:txBody>
                  <a:tcPr marL="86360" marR="86360" anchor="ctr"/>
                </a:tc>
                <a:tc>
                  <a:txBody>
                    <a:bodyPr/>
                    <a:lstStyle/>
                    <a:p>
                      <a:r>
                        <a:rPr lang="en-US" sz="2500" dirty="0" smtClean="0"/>
                        <a:t>“made proclamation”</a:t>
                      </a:r>
                      <a:endParaRPr lang="en-US" sz="2500" dirty="0"/>
                    </a:p>
                  </a:txBody>
                  <a:tcPr marL="86360" marR="86360" anchor="ctr"/>
                </a:tc>
              </a:tr>
              <a:tr h="585031">
                <a:tc>
                  <a:txBody>
                    <a:bodyPr/>
                    <a:lstStyle/>
                    <a:p>
                      <a:r>
                        <a:rPr lang="en-US" sz="2500" dirty="0" smtClean="0"/>
                        <a:t>“spirits in prison”</a:t>
                      </a:r>
                      <a:endParaRPr lang="en-US" sz="2500" dirty="0"/>
                    </a:p>
                  </a:txBody>
                  <a:tcPr marL="86360" marR="86360" anchor="ctr"/>
                </a:tc>
                <a:tc>
                  <a:txBody>
                    <a:bodyPr/>
                    <a:lstStyle/>
                    <a:p>
                      <a:pPr algn="ctr"/>
                      <a:r>
                        <a:rPr lang="en-US" sz="2500" dirty="0" smtClean="0"/>
                        <a:t>Vs.</a:t>
                      </a:r>
                      <a:endParaRPr lang="en-US" sz="2500" dirty="0"/>
                    </a:p>
                  </a:txBody>
                  <a:tcPr marL="86360" marR="86360" anchor="ctr"/>
                </a:tc>
                <a:tc>
                  <a:txBody>
                    <a:bodyPr/>
                    <a:lstStyle/>
                    <a:p>
                      <a:r>
                        <a:rPr lang="en-US" sz="2500" dirty="0" smtClean="0"/>
                        <a:t>“spirits now in prison”</a:t>
                      </a:r>
                      <a:endParaRPr lang="en-US" sz="2500" dirty="0"/>
                    </a:p>
                  </a:txBody>
                  <a:tcPr marL="86360" marR="86360" anchor="ctr"/>
                </a:tc>
              </a:tr>
            </a:tbl>
          </a:graphicData>
        </a:graphic>
      </p:graphicFrame>
      <p:sp>
        <p:nvSpPr>
          <p:cNvPr id="5" name="Slide Number Placeholder 4"/>
          <p:cNvSpPr>
            <a:spLocks noGrp="1"/>
          </p:cNvSpPr>
          <p:nvPr>
            <p:ph type="sldNum" sz="quarter" idx="12"/>
          </p:nvPr>
        </p:nvSpPr>
        <p:spPr/>
        <p:txBody>
          <a:bodyPr/>
          <a:lstStyle/>
          <a:p>
            <a:fld id="{7A39B55F-0B91-4B1A-886A-E0DA4ADA596C}" type="slidenum">
              <a:rPr lang="en-US" smtClean="0"/>
              <a:pPr/>
              <a:t>7</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25698"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25699" name="Rectangle 3"/>
          <p:cNvSpPr>
            <a:spLocks noGrp="1" noChangeArrowheads="1"/>
          </p:cNvSpPr>
          <p:nvPr>
            <p:ph idx="1"/>
          </p:nvPr>
        </p:nvSpPr>
        <p:spPr>
          <a:xfrm>
            <a:off x="457200" y="1447800"/>
            <a:ext cx="8229600" cy="4683125"/>
          </a:xfrm>
        </p:spPr>
        <p:txBody>
          <a:bodyPr>
            <a:normAutofit/>
          </a:bodyPr>
          <a:lstStyle/>
          <a:p>
            <a:pPr marL="457200" indent="-457200">
              <a:spcBef>
                <a:spcPct val="0"/>
              </a:spcBef>
              <a:spcAft>
                <a:spcPct val="50000"/>
              </a:spcAft>
            </a:pPr>
            <a:r>
              <a:rPr lang="en-US" sz="2800" b="1" dirty="0" smtClean="0">
                <a:solidFill>
                  <a:srgbClr val="FFFF00"/>
                </a:solidFill>
              </a:rPr>
              <a:t>“Prison” </a:t>
            </a:r>
            <a:r>
              <a:rPr lang="en-US" sz="2800" dirty="0" smtClean="0"/>
              <a:t>must be interpreted figuratively</a:t>
            </a:r>
          </a:p>
          <a:p>
            <a:pPr marL="457200" indent="-457200">
              <a:spcBef>
                <a:spcPct val="0"/>
              </a:spcBef>
              <a:spcAft>
                <a:spcPct val="50000"/>
              </a:spcAft>
            </a:pPr>
            <a:r>
              <a:rPr lang="en-US" sz="2800" dirty="0" smtClean="0"/>
              <a:t>Preaching </a:t>
            </a:r>
            <a:r>
              <a:rPr lang="en-US" sz="2800" b="1" dirty="0" smtClean="0">
                <a:solidFill>
                  <a:srgbClr val="FFFF00"/>
                </a:solidFill>
              </a:rPr>
              <a:t>while in prison</a:t>
            </a:r>
            <a:r>
              <a:rPr lang="en-US" sz="2800" dirty="0" smtClean="0"/>
              <a:t>, not before imprisoned</a:t>
            </a:r>
          </a:p>
          <a:p>
            <a:pPr marL="457200" indent="-457200">
              <a:spcBef>
                <a:spcPct val="0"/>
              </a:spcBef>
              <a:spcAft>
                <a:spcPct val="50000"/>
              </a:spcAft>
            </a:pPr>
            <a:r>
              <a:rPr lang="en-US" sz="2800" dirty="0" smtClean="0"/>
              <a:t>Preaching to spirits </a:t>
            </a:r>
            <a:r>
              <a:rPr lang="en-US" sz="2800" b="1" dirty="0" smtClean="0">
                <a:solidFill>
                  <a:srgbClr val="FFFF00"/>
                </a:solidFill>
              </a:rPr>
              <a:t>“formerly disobedient,”</a:t>
            </a:r>
            <a:r>
              <a:rPr lang="en-US" sz="2800" dirty="0" smtClean="0"/>
              <a:t> not during their disobedience</a:t>
            </a:r>
          </a:p>
          <a:p>
            <a:pPr marL="457200" indent="-457200">
              <a:spcBef>
                <a:spcPct val="0"/>
              </a:spcBef>
              <a:spcAft>
                <a:spcPct val="50000"/>
              </a:spcAft>
            </a:pPr>
            <a:r>
              <a:rPr lang="en-US" sz="2800" dirty="0" smtClean="0"/>
              <a:t>This view does not fit the apparent </a:t>
            </a:r>
            <a:r>
              <a:rPr lang="en-US" sz="2800" b="1" dirty="0" smtClean="0">
                <a:solidFill>
                  <a:srgbClr val="FFFF00"/>
                </a:solidFill>
              </a:rPr>
              <a:t>chronological sequence</a:t>
            </a:r>
            <a:r>
              <a:rPr lang="en-US" sz="2800" dirty="0" smtClean="0"/>
              <a:t> of the passage</a:t>
            </a:r>
          </a:p>
          <a:p>
            <a:pPr marL="457200" indent="-457200">
              <a:spcBef>
                <a:spcPct val="0"/>
              </a:spcBef>
              <a:spcAft>
                <a:spcPct val="50000"/>
              </a:spcAft>
            </a:pPr>
            <a:r>
              <a:rPr lang="en-US" sz="2800" dirty="0" smtClean="0"/>
              <a:t>This view does not easily </a:t>
            </a:r>
            <a:r>
              <a:rPr lang="en-US" sz="2800" b="1" dirty="0" smtClean="0">
                <a:solidFill>
                  <a:srgbClr val="FFFF00"/>
                </a:solidFill>
              </a:rPr>
              <a:t>fit the context</a:t>
            </a:r>
            <a:endParaRPr lang="en-US" sz="2800" b="1" dirty="0">
              <a:solidFill>
                <a:srgbClr val="FFFF00"/>
              </a:solidFill>
            </a:endParaRPr>
          </a:p>
        </p:txBody>
      </p:sp>
      <p:sp>
        <p:nvSpPr>
          <p:cNvPr id="6" name="Slide Number Placeholder 5"/>
          <p:cNvSpPr>
            <a:spLocks noGrp="1"/>
          </p:cNvSpPr>
          <p:nvPr>
            <p:ph type="sldNum" sz="quarter" idx="12"/>
          </p:nvPr>
        </p:nvSpPr>
        <p:spPr/>
        <p:txBody>
          <a:bodyPr/>
          <a:lstStyle/>
          <a:p>
            <a:fld id="{CA1A0BAA-8FB5-41E9-8520-18C33C33022C}" type="slidenum">
              <a:rPr lang="en-US"/>
              <a:pPr/>
              <a:t>70</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5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5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5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5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5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699"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a:xfrm>
            <a:off x="914400" y="512064"/>
            <a:ext cx="7772400" cy="1316736"/>
          </a:xfrm>
        </p:spPr>
        <p:txBody>
          <a:bodyPr>
            <a:normAutofit fontScale="90000"/>
          </a:bodyPr>
          <a:lstStyle/>
          <a:p>
            <a:r>
              <a:rPr lang="en-US" sz="4000" b="0" dirty="0">
                <a:latin typeface="Arial Black" pitchFamily="34" charset="0"/>
              </a:rPr>
              <a:t>Translating The Dative Case</a:t>
            </a:r>
            <a:br>
              <a:rPr lang="en-US" sz="4000" b="0" dirty="0">
                <a:latin typeface="Arial Black" pitchFamily="34" charset="0"/>
              </a:rPr>
            </a:br>
            <a:r>
              <a:rPr lang="en-US" sz="3300" b="0" dirty="0">
                <a:latin typeface="+mn-lt"/>
              </a:rPr>
              <a:t>(1 Pet. 3:18)</a:t>
            </a:r>
          </a:p>
        </p:txBody>
      </p:sp>
      <p:sp>
        <p:nvSpPr>
          <p:cNvPr id="927747" name="Rectangle 3"/>
          <p:cNvSpPr>
            <a:spLocks noGrp="1" noChangeArrowheads="1"/>
          </p:cNvSpPr>
          <p:nvPr>
            <p:ph idx="1"/>
          </p:nvPr>
        </p:nvSpPr>
        <p:spPr>
          <a:xfrm>
            <a:off x="457200" y="1981200"/>
            <a:ext cx="8229600" cy="2895600"/>
          </a:xfrm>
        </p:spPr>
        <p:txBody>
          <a:bodyPr/>
          <a:lstStyle/>
          <a:p>
            <a:pPr marL="457200" indent="-457200">
              <a:spcBef>
                <a:spcPct val="0"/>
              </a:spcBef>
              <a:spcAft>
                <a:spcPct val="50000"/>
              </a:spcAft>
            </a:pPr>
            <a:r>
              <a:rPr lang="en-US" sz="3000" dirty="0"/>
              <a:t>Either:  “</a:t>
            </a:r>
            <a:r>
              <a:rPr lang="en-US" sz="3000" b="1" dirty="0">
                <a:solidFill>
                  <a:srgbClr val="FFFF00"/>
                </a:solidFill>
              </a:rPr>
              <a:t>by</a:t>
            </a:r>
            <a:r>
              <a:rPr lang="en-US" sz="3000" dirty="0"/>
              <a:t> [the] flesh” and “</a:t>
            </a:r>
            <a:r>
              <a:rPr lang="en-US" sz="3000" b="1" dirty="0">
                <a:solidFill>
                  <a:srgbClr val="FFFF00"/>
                </a:solidFill>
              </a:rPr>
              <a:t>by</a:t>
            </a:r>
            <a:r>
              <a:rPr lang="en-US" sz="3000" dirty="0"/>
              <a:t> [the] Spirit”</a:t>
            </a:r>
          </a:p>
          <a:p>
            <a:pPr marL="457200" indent="-457200">
              <a:spcBef>
                <a:spcPct val="0"/>
              </a:spcBef>
              <a:spcAft>
                <a:spcPct val="50000"/>
              </a:spcAft>
            </a:pPr>
            <a:r>
              <a:rPr lang="en-US" sz="3000" dirty="0"/>
              <a:t>Or:  “</a:t>
            </a:r>
            <a:r>
              <a:rPr lang="en-US" sz="3000" b="1" dirty="0">
                <a:solidFill>
                  <a:srgbClr val="FFFF00"/>
                </a:solidFill>
              </a:rPr>
              <a:t>in</a:t>
            </a:r>
            <a:r>
              <a:rPr lang="en-US" sz="3000" dirty="0"/>
              <a:t> [the] flesh” and “</a:t>
            </a:r>
            <a:r>
              <a:rPr lang="en-US" sz="3000" b="1" dirty="0">
                <a:solidFill>
                  <a:srgbClr val="FFFF00"/>
                </a:solidFill>
              </a:rPr>
              <a:t>in</a:t>
            </a:r>
            <a:r>
              <a:rPr lang="en-US" sz="3000" dirty="0"/>
              <a:t> [the] spirit”</a:t>
            </a:r>
          </a:p>
          <a:p>
            <a:pPr marL="457200" indent="-457200">
              <a:spcBef>
                <a:spcPct val="0"/>
              </a:spcBef>
              <a:spcAft>
                <a:spcPct val="50000"/>
              </a:spcAft>
            </a:pPr>
            <a:r>
              <a:rPr lang="en-US" sz="3000" dirty="0"/>
              <a:t>Not:  “</a:t>
            </a:r>
            <a:r>
              <a:rPr lang="en-US" sz="3000" b="1" dirty="0">
                <a:solidFill>
                  <a:srgbClr val="FFFF00"/>
                </a:solidFill>
              </a:rPr>
              <a:t>in</a:t>
            </a:r>
            <a:r>
              <a:rPr lang="en-US" sz="3000" dirty="0"/>
              <a:t> [the] flesh” and “</a:t>
            </a:r>
            <a:r>
              <a:rPr lang="en-US" sz="3000" b="1" dirty="0">
                <a:solidFill>
                  <a:srgbClr val="FFFF00"/>
                </a:solidFill>
              </a:rPr>
              <a:t>by</a:t>
            </a:r>
            <a:r>
              <a:rPr lang="en-US" sz="3000" dirty="0"/>
              <a:t> [the] Spirit”</a:t>
            </a:r>
          </a:p>
        </p:txBody>
      </p:sp>
      <p:sp>
        <p:nvSpPr>
          <p:cNvPr id="6" name="Slide Number Placeholder 5"/>
          <p:cNvSpPr>
            <a:spLocks noGrp="1"/>
          </p:cNvSpPr>
          <p:nvPr>
            <p:ph type="sldNum" sz="quarter" idx="12"/>
          </p:nvPr>
        </p:nvSpPr>
        <p:spPr/>
        <p:txBody>
          <a:bodyPr/>
          <a:lstStyle/>
          <a:p>
            <a:fld id="{C2560526-2820-4BA7-BEA0-362E4496FB53}" type="slidenum">
              <a:rPr lang="en-US"/>
              <a:pPr/>
              <a:t>71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7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77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7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7747"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Rectangle 2"/>
          <p:cNvSpPr>
            <a:spLocks noGrp="1" noChangeArrowheads="1"/>
          </p:cNvSpPr>
          <p:nvPr>
            <p:ph type="title"/>
          </p:nvPr>
        </p:nvSpPr>
        <p:spPr/>
        <p:txBody>
          <a:bodyPr/>
          <a:lstStyle/>
          <a:p>
            <a:r>
              <a:rPr lang="en-US" sz="4400" b="0" dirty="0"/>
              <a:t>Chronological Sequence</a:t>
            </a:r>
          </a:p>
        </p:txBody>
      </p:sp>
      <p:sp>
        <p:nvSpPr>
          <p:cNvPr id="928771" name="Rectangle 3"/>
          <p:cNvSpPr>
            <a:spLocks noGrp="1" noChangeArrowheads="1"/>
          </p:cNvSpPr>
          <p:nvPr>
            <p:ph idx="1"/>
          </p:nvPr>
        </p:nvSpPr>
        <p:spPr>
          <a:xfrm>
            <a:off x="762000" y="1600200"/>
            <a:ext cx="7772400" cy="4783948"/>
          </a:xfrm>
        </p:spPr>
        <p:txBody>
          <a:bodyPr>
            <a:normAutofit lnSpcReduction="10000"/>
          </a:bodyPr>
          <a:lstStyle/>
          <a:p>
            <a:pPr marL="609600" indent="-609600">
              <a:spcBef>
                <a:spcPct val="0"/>
              </a:spcBef>
              <a:spcAft>
                <a:spcPct val="50000"/>
              </a:spcAft>
            </a:pPr>
            <a:r>
              <a:rPr lang="en-US" sz="2800" b="1" dirty="0" smtClean="0">
                <a:solidFill>
                  <a:srgbClr val="FFFF00"/>
                </a:solidFill>
              </a:rPr>
              <a:t>Death:</a:t>
            </a:r>
            <a:r>
              <a:rPr lang="en-US" sz="2800" b="1" dirty="0" smtClean="0"/>
              <a:t> </a:t>
            </a:r>
            <a:r>
              <a:rPr lang="en-US" sz="2500" b="1" dirty="0" smtClean="0"/>
              <a:t>  </a:t>
            </a:r>
            <a:r>
              <a:rPr lang="en-US" sz="2500" dirty="0" smtClean="0"/>
              <a:t>“put to death in the flesh”  (3:18</a:t>
            </a:r>
            <a:r>
              <a:rPr lang="en-US" sz="2500" dirty="0"/>
              <a:t>)</a:t>
            </a:r>
          </a:p>
          <a:p>
            <a:pPr marL="609600" indent="-609600">
              <a:spcBef>
                <a:spcPct val="0"/>
              </a:spcBef>
              <a:spcAft>
                <a:spcPct val="50000"/>
              </a:spcAft>
            </a:pPr>
            <a:r>
              <a:rPr lang="en-US" sz="2800" b="1" dirty="0" smtClean="0">
                <a:solidFill>
                  <a:srgbClr val="FFFF00"/>
                </a:solidFill>
              </a:rPr>
              <a:t>Vivification</a:t>
            </a:r>
            <a:r>
              <a:rPr lang="en-US" sz="2800" dirty="0" smtClean="0"/>
              <a:t> or </a:t>
            </a:r>
            <a:r>
              <a:rPr lang="en-US" sz="2800" b="1" dirty="0" smtClean="0">
                <a:solidFill>
                  <a:srgbClr val="FFFF00"/>
                </a:solidFill>
              </a:rPr>
              <a:t>Resurrection</a:t>
            </a:r>
            <a:r>
              <a:rPr lang="en-US" sz="2800" dirty="0" smtClean="0"/>
              <a:t>: </a:t>
            </a:r>
            <a:r>
              <a:rPr lang="en-US" sz="2500" dirty="0" smtClean="0"/>
              <a:t> “made alive in the spirit”  (3:18b)</a:t>
            </a:r>
            <a:endParaRPr lang="en-US" sz="2500" b="1" dirty="0" smtClean="0"/>
          </a:p>
          <a:p>
            <a:pPr marL="609600" indent="-609600">
              <a:spcBef>
                <a:spcPct val="0"/>
              </a:spcBef>
              <a:spcAft>
                <a:spcPct val="50000"/>
              </a:spcAft>
            </a:pPr>
            <a:r>
              <a:rPr lang="en-US" sz="2800" b="1" dirty="0" smtClean="0">
                <a:solidFill>
                  <a:srgbClr val="FFFF00"/>
                </a:solidFill>
              </a:rPr>
              <a:t>Descent</a:t>
            </a:r>
            <a:r>
              <a:rPr lang="en-US" sz="2800" dirty="0" smtClean="0"/>
              <a:t> or </a:t>
            </a:r>
            <a:r>
              <a:rPr lang="en-US" sz="2800" b="1" dirty="0" smtClean="0">
                <a:solidFill>
                  <a:srgbClr val="FFFF00"/>
                </a:solidFill>
              </a:rPr>
              <a:t>Ascension</a:t>
            </a:r>
            <a:r>
              <a:rPr lang="en-US" sz="2800" b="1" dirty="0" smtClean="0"/>
              <a:t>:</a:t>
            </a:r>
            <a:r>
              <a:rPr lang="en-US" sz="2500" dirty="0" smtClean="0"/>
              <a:t>  “He went”  (3:19</a:t>
            </a:r>
            <a:r>
              <a:rPr lang="en-US" sz="2500" dirty="0"/>
              <a:t>)</a:t>
            </a:r>
          </a:p>
          <a:p>
            <a:pPr marL="609600" indent="-609600">
              <a:spcBef>
                <a:spcPct val="0"/>
              </a:spcBef>
              <a:spcAft>
                <a:spcPct val="50000"/>
              </a:spcAft>
            </a:pPr>
            <a:r>
              <a:rPr lang="en-US" sz="2800" b="1" dirty="0" smtClean="0">
                <a:solidFill>
                  <a:srgbClr val="FFFF00"/>
                </a:solidFill>
              </a:rPr>
              <a:t>Preaching</a:t>
            </a:r>
            <a:r>
              <a:rPr lang="en-US" sz="2800" b="1" dirty="0" smtClean="0"/>
              <a:t>:</a:t>
            </a:r>
            <a:r>
              <a:rPr lang="en-US" sz="2500" b="1" dirty="0" smtClean="0"/>
              <a:t>  </a:t>
            </a:r>
            <a:r>
              <a:rPr lang="en-US" sz="2500" dirty="0" smtClean="0"/>
              <a:t>“preached to the spirits in prison”   </a:t>
            </a:r>
            <a:r>
              <a:rPr lang="en-US" sz="2500" dirty="0"/>
              <a:t>(3:21)</a:t>
            </a:r>
          </a:p>
          <a:p>
            <a:pPr marL="609600" indent="-609600">
              <a:spcBef>
                <a:spcPct val="0"/>
              </a:spcBef>
              <a:spcAft>
                <a:spcPct val="50000"/>
              </a:spcAft>
            </a:pPr>
            <a:r>
              <a:rPr lang="en-US" sz="2800" b="1" dirty="0" smtClean="0">
                <a:solidFill>
                  <a:srgbClr val="FFFF00"/>
                </a:solidFill>
              </a:rPr>
              <a:t>Ascension</a:t>
            </a:r>
            <a:r>
              <a:rPr lang="en-US" sz="2800" b="1" dirty="0" smtClean="0"/>
              <a:t>:</a:t>
            </a:r>
            <a:r>
              <a:rPr lang="en-US" sz="2500" dirty="0" smtClean="0"/>
              <a:t>  “who has gone into heaven”  </a:t>
            </a:r>
            <a:r>
              <a:rPr lang="en-US" sz="2500" dirty="0"/>
              <a:t>(3:22a)</a:t>
            </a:r>
          </a:p>
          <a:p>
            <a:pPr marL="609600" indent="-609600">
              <a:spcBef>
                <a:spcPct val="0"/>
              </a:spcBef>
              <a:spcAft>
                <a:spcPct val="50000"/>
              </a:spcAft>
            </a:pPr>
            <a:r>
              <a:rPr lang="en-US" sz="2800" b="1" dirty="0" smtClean="0">
                <a:solidFill>
                  <a:srgbClr val="FFFF00"/>
                </a:solidFill>
              </a:rPr>
              <a:t>Coronation</a:t>
            </a:r>
            <a:r>
              <a:rPr lang="en-US" sz="2800" b="1" dirty="0" smtClean="0"/>
              <a:t>:</a:t>
            </a:r>
            <a:r>
              <a:rPr lang="en-US" sz="2500" dirty="0" smtClean="0"/>
              <a:t>  “at the right hand of God”  </a:t>
            </a:r>
            <a:r>
              <a:rPr lang="en-US" sz="2500" dirty="0"/>
              <a:t>(3:22b)</a:t>
            </a:r>
          </a:p>
        </p:txBody>
      </p:sp>
      <p:sp>
        <p:nvSpPr>
          <p:cNvPr id="6" name="Slide Number Placeholder 5"/>
          <p:cNvSpPr>
            <a:spLocks noGrp="1"/>
          </p:cNvSpPr>
          <p:nvPr>
            <p:ph type="sldNum" sz="quarter" idx="12"/>
          </p:nvPr>
        </p:nvSpPr>
        <p:spPr/>
        <p:txBody>
          <a:bodyPr/>
          <a:lstStyle/>
          <a:p>
            <a:fld id="{078124E5-9E78-4532-B984-824ABCC1A967}" type="slidenum">
              <a:rPr lang="en-US"/>
              <a:pPr/>
              <a:t>72</a:t>
            </a:fld>
            <a:endParaRPr lang="en-US" dirty="0"/>
          </a:p>
        </p:txBody>
      </p:sp>
    </p:spTree>
  </p:cSld>
  <p:clrMapOvr>
    <a:masterClrMapping/>
  </p:clrMapOvr>
  <p:transition spd="slow">
    <p:random/>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8354" name="Rectangle 2"/>
          <p:cNvSpPr>
            <a:spLocks noGrp="1" noChangeArrowheads="1"/>
          </p:cNvSpPr>
          <p:nvPr>
            <p:ph type="title"/>
          </p:nvPr>
        </p:nvSpPr>
        <p:spPr>
          <a:xfrm>
            <a:off x="914400" y="512064"/>
            <a:ext cx="7772400" cy="1469136"/>
          </a:xfrm>
        </p:spPr>
        <p:txBody>
          <a:bodyPr/>
          <a:lstStyle/>
          <a:p>
            <a:r>
              <a:rPr lang="en-US" sz="4400" b="0" dirty="0"/>
              <a:t>Interpretations </a:t>
            </a:r>
            <a:r>
              <a:rPr lang="en-US" sz="4400" b="0" dirty="0" smtClean="0"/>
              <a:t>Of</a:t>
            </a:r>
            <a:br>
              <a:rPr lang="en-US" sz="4400" b="0" dirty="0" smtClean="0"/>
            </a:br>
            <a:r>
              <a:rPr lang="en-US" sz="4400" b="0" dirty="0" smtClean="0"/>
              <a:t> </a:t>
            </a:r>
            <a:r>
              <a:rPr lang="en-US" sz="4400" b="0" dirty="0"/>
              <a:t>1 Pet. 3:18-20</a:t>
            </a:r>
          </a:p>
        </p:txBody>
      </p:sp>
      <p:sp>
        <p:nvSpPr>
          <p:cNvPr id="6" name="Slide Number Placeholder 4"/>
          <p:cNvSpPr>
            <a:spLocks noGrp="1"/>
          </p:cNvSpPr>
          <p:nvPr>
            <p:ph type="sldNum" sz="quarter" idx="12"/>
          </p:nvPr>
        </p:nvSpPr>
        <p:spPr/>
        <p:txBody>
          <a:bodyPr/>
          <a:lstStyle/>
          <a:p>
            <a:fld id="{D9A8F68E-75B8-4A20-8AAB-D38304756108}" type="slidenum">
              <a:rPr lang="en-US"/>
              <a:pPr/>
              <a:t>73</a:t>
            </a:fld>
            <a:endParaRPr lang="en-US" dirty="0"/>
          </a:p>
        </p:txBody>
      </p:sp>
      <p:sp>
        <p:nvSpPr>
          <p:cNvPr id="868355" name="Text Box 3"/>
          <p:cNvSpPr txBox="1">
            <a:spLocks noChangeArrowheads="1"/>
          </p:cNvSpPr>
          <p:nvPr/>
        </p:nvSpPr>
        <p:spPr bwMode="auto">
          <a:xfrm>
            <a:off x="762000" y="3810000"/>
            <a:ext cx="7620000" cy="584775"/>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Christ Preached To </a:t>
            </a:r>
            <a:r>
              <a:rPr lang="en-US" sz="3200" b="1" dirty="0" smtClean="0">
                <a:solidFill>
                  <a:srgbClr val="FFFF00"/>
                </a:solidFill>
              </a:rPr>
              <a:t>Fallen Angels</a:t>
            </a:r>
            <a:endParaRPr lang="en-US" sz="3200"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8355"/>
                                        </p:tgtEl>
                                        <p:attrNameLst>
                                          <p:attrName>style.visibility</p:attrName>
                                        </p:attrNameLst>
                                      </p:cBhvr>
                                      <p:to>
                                        <p:strVal val="visible"/>
                                      </p:to>
                                    </p:set>
                                    <p:animEffect transition="in" filter="wipe(up)">
                                      <p:cBhvr>
                                        <p:cTn id="7" dur="500"/>
                                        <p:tgtEl>
                                          <p:spTgt spid="8683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8355" grpId="0" animBg="1"/>
    </p:bldLst>
  </p:timing>
</p:sld>
</file>

<file path=ppt/slides/slide7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33890"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33891" name="Rectangle 3"/>
          <p:cNvSpPr>
            <a:spLocks noGrp="1" noChangeArrowheads="1"/>
          </p:cNvSpPr>
          <p:nvPr>
            <p:ph idx="1"/>
          </p:nvPr>
        </p:nvSpPr>
        <p:spPr/>
        <p:txBody>
          <a:bodyPr>
            <a:normAutofit fontScale="92500" lnSpcReduction="10000"/>
          </a:bodyPr>
          <a:lstStyle/>
          <a:p>
            <a:pPr marL="463550" indent="-463550">
              <a:spcBef>
                <a:spcPct val="0"/>
              </a:spcBef>
              <a:spcAft>
                <a:spcPct val="50000"/>
              </a:spcAft>
            </a:pPr>
            <a:r>
              <a:rPr lang="en-US" sz="2800" dirty="0" smtClean="0"/>
              <a:t>“Flesh-spirit” = </a:t>
            </a:r>
            <a:r>
              <a:rPr lang="en-US" sz="2800" b="1" dirty="0" smtClean="0">
                <a:solidFill>
                  <a:srgbClr val="FFFF00"/>
                </a:solidFill>
              </a:rPr>
              <a:t>physical-spiritual realms</a:t>
            </a:r>
          </a:p>
          <a:p>
            <a:pPr marL="457200" indent="-457200">
              <a:spcBef>
                <a:spcPct val="0"/>
              </a:spcBef>
              <a:spcAft>
                <a:spcPct val="50000"/>
              </a:spcAft>
            </a:pPr>
            <a:r>
              <a:rPr lang="en-US" sz="2800" b="1" dirty="0" smtClean="0">
                <a:solidFill>
                  <a:srgbClr val="FFFF00"/>
                </a:solidFill>
              </a:rPr>
              <a:t>“Made alive”</a:t>
            </a:r>
            <a:r>
              <a:rPr lang="en-US" sz="2800" dirty="0" smtClean="0"/>
              <a:t> refers elsewhere to </a:t>
            </a:r>
            <a:r>
              <a:rPr lang="en-US" sz="2800" b="1" dirty="0" smtClean="0">
                <a:solidFill>
                  <a:srgbClr val="FFFF00"/>
                </a:solidFill>
              </a:rPr>
              <a:t>resurrection</a:t>
            </a:r>
            <a:r>
              <a:rPr lang="en-US" sz="2800" dirty="0" smtClean="0"/>
              <a:t>  (Jn. 5:21; Rom. 8:11; 1 Cor. 15:22)</a:t>
            </a:r>
          </a:p>
          <a:p>
            <a:pPr marL="457200" indent="-457200">
              <a:spcBef>
                <a:spcPct val="0"/>
              </a:spcBef>
              <a:spcAft>
                <a:spcPct val="50000"/>
              </a:spcAft>
            </a:pPr>
            <a:r>
              <a:rPr lang="en-US" sz="2800" b="1" dirty="0" smtClean="0">
                <a:solidFill>
                  <a:srgbClr val="FFFF00"/>
                </a:solidFill>
              </a:rPr>
              <a:t>“</a:t>
            </a:r>
            <a:r>
              <a:rPr lang="en-US" sz="2800" b="1" dirty="0">
                <a:solidFill>
                  <a:srgbClr val="FFFF00"/>
                </a:solidFill>
              </a:rPr>
              <a:t>Spirit</a:t>
            </a:r>
            <a:r>
              <a:rPr lang="en-US" sz="2800" b="1" u="sng" dirty="0">
                <a:solidFill>
                  <a:srgbClr val="FFFF00"/>
                </a:solidFill>
              </a:rPr>
              <a:t>s</a:t>
            </a:r>
            <a:r>
              <a:rPr lang="en-US" sz="2800" b="1" dirty="0">
                <a:solidFill>
                  <a:srgbClr val="FFFF00"/>
                </a:solidFill>
              </a:rPr>
              <a:t>” </a:t>
            </a:r>
            <a:r>
              <a:rPr lang="en-US" sz="2800" dirty="0" smtClean="0"/>
              <a:t>always refers </a:t>
            </a:r>
            <a:r>
              <a:rPr lang="en-US" sz="2800" dirty="0"/>
              <a:t>to</a:t>
            </a:r>
            <a:r>
              <a:rPr lang="en-US" sz="2800" b="1" dirty="0">
                <a:solidFill>
                  <a:srgbClr val="FFFF00"/>
                </a:solidFill>
              </a:rPr>
              <a:t> </a:t>
            </a:r>
            <a:r>
              <a:rPr lang="en-US" sz="2800" b="1" dirty="0" smtClean="0">
                <a:solidFill>
                  <a:srgbClr val="FFFF00"/>
                </a:solidFill>
              </a:rPr>
              <a:t>supernatural </a:t>
            </a:r>
            <a:r>
              <a:rPr lang="en-US" sz="2800" b="1" dirty="0">
                <a:solidFill>
                  <a:srgbClr val="FFFF00"/>
                </a:solidFill>
              </a:rPr>
              <a:t>beings</a:t>
            </a:r>
          </a:p>
          <a:p>
            <a:pPr marL="457200" indent="-457200">
              <a:spcBef>
                <a:spcPct val="0"/>
              </a:spcBef>
              <a:spcAft>
                <a:spcPct val="50000"/>
              </a:spcAft>
            </a:pPr>
            <a:r>
              <a:rPr lang="en-US" sz="2800" b="1" dirty="0" smtClean="0">
                <a:solidFill>
                  <a:srgbClr val="FFFF00"/>
                </a:solidFill>
              </a:rPr>
              <a:t>“Sons of God marrying daughters of men” </a:t>
            </a:r>
            <a:r>
              <a:rPr lang="en-US" sz="2800" dirty="0" smtClean="0"/>
              <a:t>resulted in the flood  (Gen. 6:1-2, 5-7)</a:t>
            </a:r>
          </a:p>
          <a:p>
            <a:pPr marL="457200" indent="-457200">
              <a:spcBef>
                <a:spcPct val="0"/>
              </a:spcBef>
              <a:spcAft>
                <a:spcPct val="50000"/>
              </a:spcAft>
            </a:pPr>
            <a:r>
              <a:rPr lang="en-US" sz="2800" b="1" dirty="0" smtClean="0">
                <a:solidFill>
                  <a:srgbClr val="FFFF00"/>
                </a:solidFill>
              </a:rPr>
              <a:t>“Sons of God” </a:t>
            </a:r>
            <a:r>
              <a:rPr lang="en-US" sz="2800" dirty="0" smtClean="0"/>
              <a:t>refers only to</a:t>
            </a:r>
            <a:r>
              <a:rPr lang="en-US" sz="2800" b="1" dirty="0" smtClean="0">
                <a:solidFill>
                  <a:srgbClr val="FFFF00"/>
                </a:solidFill>
              </a:rPr>
              <a:t> angels</a:t>
            </a:r>
            <a:r>
              <a:rPr lang="en-US" sz="2800" dirty="0" smtClean="0"/>
              <a:t> in OT  (Job 1:6; 2:1; 38:7; Dan. 3:25, 28)</a:t>
            </a:r>
          </a:p>
          <a:p>
            <a:pPr marL="457200" indent="-457200">
              <a:spcBef>
                <a:spcPct val="0"/>
              </a:spcBef>
              <a:spcAft>
                <a:spcPct val="50000"/>
              </a:spcAft>
            </a:pPr>
            <a:r>
              <a:rPr lang="en-US" sz="2800" dirty="0" smtClean="0"/>
              <a:t>Jewish </a:t>
            </a:r>
            <a:r>
              <a:rPr lang="en-US" sz="2800" dirty="0"/>
              <a:t>tradition identifies the</a:t>
            </a:r>
            <a:r>
              <a:rPr lang="en-US" sz="2800" b="1" dirty="0">
                <a:solidFill>
                  <a:srgbClr val="FFFF00"/>
                </a:solidFill>
              </a:rPr>
              <a:t> “sons of God” </a:t>
            </a:r>
            <a:r>
              <a:rPr lang="en-US" sz="2800" dirty="0"/>
              <a:t>with</a:t>
            </a:r>
            <a:r>
              <a:rPr lang="en-US" sz="2800" b="1" dirty="0">
                <a:solidFill>
                  <a:srgbClr val="FFFF00"/>
                </a:solidFill>
              </a:rPr>
              <a:t> </a:t>
            </a:r>
            <a:r>
              <a:rPr lang="en-US" sz="2800" b="1" dirty="0" smtClean="0">
                <a:solidFill>
                  <a:srgbClr val="FFFF00"/>
                </a:solidFill>
              </a:rPr>
              <a:t>angels</a:t>
            </a:r>
            <a:endParaRPr lang="en-US" sz="2800" b="1" dirty="0">
              <a:solidFill>
                <a:srgbClr val="FFFF00"/>
              </a:solidFill>
            </a:endParaRPr>
          </a:p>
        </p:txBody>
      </p:sp>
      <p:sp>
        <p:nvSpPr>
          <p:cNvPr id="6" name="Slide Number Placeholder 5"/>
          <p:cNvSpPr>
            <a:spLocks noGrp="1"/>
          </p:cNvSpPr>
          <p:nvPr>
            <p:ph type="sldNum" sz="quarter" idx="12"/>
          </p:nvPr>
        </p:nvSpPr>
        <p:spPr/>
        <p:txBody>
          <a:bodyPr/>
          <a:lstStyle/>
          <a:p>
            <a:fld id="{52625A14-7790-43AF-A935-0C3713E63D72}" type="slidenum">
              <a:rPr lang="en-US"/>
              <a:pPr/>
              <a:t>74</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3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3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38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38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338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338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3891" grpId="0" build="p"/>
    </p:bldLst>
  </p:timing>
</p:sld>
</file>

<file path=ppt/slides/slide7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35938" name="Rectangle 2"/>
          <p:cNvSpPr>
            <a:spLocks noGrp="1" noChangeArrowheads="1"/>
          </p:cNvSpPr>
          <p:nvPr>
            <p:ph type="title"/>
          </p:nvPr>
        </p:nvSpPr>
        <p:spPr/>
        <p:txBody>
          <a:bodyPr/>
          <a:lstStyle/>
          <a:p>
            <a:r>
              <a:rPr lang="en-US" sz="4400" b="0" dirty="0">
                <a:latin typeface="Arial Black" pitchFamily="34" charset="0"/>
              </a:rPr>
              <a:t>Supporting Material</a:t>
            </a:r>
          </a:p>
        </p:txBody>
      </p:sp>
      <p:sp>
        <p:nvSpPr>
          <p:cNvPr id="935939" name="Rectangle 3"/>
          <p:cNvSpPr>
            <a:spLocks noGrp="1" noChangeArrowheads="1"/>
          </p:cNvSpPr>
          <p:nvPr>
            <p:ph idx="1"/>
          </p:nvPr>
        </p:nvSpPr>
        <p:spPr/>
        <p:txBody>
          <a:bodyPr>
            <a:normAutofit lnSpcReduction="10000"/>
          </a:bodyPr>
          <a:lstStyle/>
          <a:p>
            <a:pPr marL="457200" indent="-457200">
              <a:spcBef>
                <a:spcPct val="0"/>
              </a:spcBef>
              <a:spcAft>
                <a:spcPct val="50000"/>
              </a:spcAft>
            </a:pPr>
            <a:r>
              <a:rPr lang="en-US" sz="2800" dirty="0" smtClean="0"/>
              <a:t>Angels who sinned are </a:t>
            </a:r>
            <a:r>
              <a:rPr lang="en-US" sz="2800" b="1" dirty="0" smtClean="0">
                <a:solidFill>
                  <a:srgbClr val="FFFF00"/>
                </a:solidFill>
              </a:rPr>
              <a:t>imprisoned</a:t>
            </a:r>
            <a:r>
              <a:rPr lang="en-US" sz="2800" dirty="0" smtClean="0"/>
              <a:t>  (2 Pet. 2:4) </a:t>
            </a:r>
          </a:p>
          <a:p>
            <a:pPr marL="457200" indent="-457200">
              <a:spcBef>
                <a:spcPct val="0"/>
              </a:spcBef>
              <a:spcAft>
                <a:spcPct val="50000"/>
              </a:spcAft>
            </a:pPr>
            <a:r>
              <a:rPr lang="en-US" sz="2800" dirty="0" smtClean="0"/>
              <a:t>Sinful angels closely associated with </a:t>
            </a:r>
            <a:r>
              <a:rPr lang="en-US" sz="2800" b="1" dirty="0" smtClean="0">
                <a:solidFill>
                  <a:srgbClr val="FFFF00"/>
                </a:solidFill>
              </a:rPr>
              <a:t>flood</a:t>
            </a:r>
            <a:r>
              <a:rPr lang="en-US" sz="2800" dirty="0" smtClean="0"/>
              <a:t>  (2 Pet. 2:4-5)</a:t>
            </a:r>
          </a:p>
          <a:p>
            <a:pPr marL="457200" indent="-457200">
              <a:spcBef>
                <a:spcPct val="0"/>
              </a:spcBef>
              <a:spcAft>
                <a:spcPct val="50000"/>
              </a:spcAft>
            </a:pPr>
            <a:r>
              <a:rPr lang="en-US" sz="2800" dirty="0" smtClean="0"/>
              <a:t>Angels sinned </a:t>
            </a:r>
            <a:r>
              <a:rPr lang="en-US" sz="2800" dirty="0"/>
              <a:t>in a </a:t>
            </a:r>
            <a:r>
              <a:rPr lang="en-US" sz="2800" b="1" dirty="0">
                <a:solidFill>
                  <a:srgbClr val="FFFF00"/>
                </a:solidFill>
              </a:rPr>
              <a:t>similar way </a:t>
            </a:r>
            <a:r>
              <a:rPr lang="en-US" sz="2800" dirty="0"/>
              <a:t>as the inhabitants of </a:t>
            </a:r>
            <a:r>
              <a:rPr lang="en-US" sz="2800" b="1" dirty="0">
                <a:solidFill>
                  <a:srgbClr val="FFFF00"/>
                </a:solidFill>
              </a:rPr>
              <a:t>Sodom</a:t>
            </a:r>
            <a:r>
              <a:rPr lang="en-US" sz="2800" dirty="0"/>
              <a:t>  (Jude 6-7)</a:t>
            </a:r>
          </a:p>
          <a:p>
            <a:pPr marL="457200" indent="-457200">
              <a:spcBef>
                <a:spcPct val="0"/>
              </a:spcBef>
              <a:spcAft>
                <a:spcPct val="50000"/>
              </a:spcAft>
            </a:pPr>
            <a:r>
              <a:rPr lang="en-US" sz="2800" dirty="0"/>
              <a:t>Christ announces </a:t>
            </a:r>
            <a:r>
              <a:rPr lang="en-US" sz="2800" b="1" dirty="0">
                <a:solidFill>
                  <a:srgbClr val="FFFF00"/>
                </a:solidFill>
              </a:rPr>
              <a:t>His victory</a:t>
            </a:r>
            <a:r>
              <a:rPr lang="en-US" sz="2800" dirty="0"/>
              <a:t> over the forces of evil  (Col. 2:15; Eph. 4:8-10)</a:t>
            </a:r>
          </a:p>
          <a:p>
            <a:pPr marL="457200" indent="-457200">
              <a:spcBef>
                <a:spcPct val="0"/>
              </a:spcBef>
              <a:spcAft>
                <a:spcPct val="50000"/>
              </a:spcAft>
            </a:pPr>
            <a:r>
              <a:rPr lang="en-US" sz="2800" dirty="0"/>
              <a:t>This view fits the context  (1 Pet. 3:22)</a:t>
            </a:r>
          </a:p>
        </p:txBody>
      </p:sp>
      <p:sp>
        <p:nvSpPr>
          <p:cNvPr id="6" name="Slide Number Placeholder 5"/>
          <p:cNvSpPr>
            <a:spLocks noGrp="1"/>
          </p:cNvSpPr>
          <p:nvPr>
            <p:ph type="sldNum" sz="quarter" idx="12"/>
          </p:nvPr>
        </p:nvSpPr>
        <p:spPr/>
        <p:txBody>
          <a:bodyPr/>
          <a:lstStyle/>
          <a:p>
            <a:fld id="{4DEA07E7-8C6D-4228-992A-B8167D1E6B3B}" type="slidenum">
              <a:rPr lang="en-US"/>
              <a:pPr/>
              <a:t>75</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59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59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59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59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359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939"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772400" cy="1088136"/>
          </a:xfrm>
        </p:spPr>
        <p:txBody>
          <a:bodyPr/>
          <a:lstStyle/>
          <a:p>
            <a:pPr algn="l"/>
            <a:r>
              <a:rPr lang="en-US" sz="3000" dirty="0" smtClean="0">
                <a:latin typeface="+mn-lt"/>
              </a:rPr>
              <a:t>“Spirit</a:t>
            </a:r>
            <a:r>
              <a:rPr lang="en-US" sz="3000" u="sng" dirty="0" smtClean="0">
                <a:latin typeface="+mn-lt"/>
              </a:rPr>
              <a:t>s</a:t>
            </a:r>
            <a:r>
              <a:rPr lang="en-US" sz="3000" dirty="0" smtClean="0">
                <a:latin typeface="+mn-lt"/>
              </a:rPr>
              <a:t>”:</a:t>
            </a:r>
            <a:r>
              <a:rPr lang="en-US" dirty="0" smtClean="0"/>
              <a:t/>
            </a:r>
            <a:br>
              <a:rPr lang="en-US" dirty="0" smtClean="0"/>
            </a:br>
            <a:r>
              <a:rPr lang="en-US" sz="4400" b="0" dirty="0" smtClean="0"/>
              <a:t>Supernatural Beings</a:t>
            </a:r>
            <a:endParaRPr lang="en-US" sz="4400" b="0" dirty="0"/>
          </a:p>
        </p:txBody>
      </p:sp>
      <p:sp>
        <p:nvSpPr>
          <p:cNvPr id="5" name="Text Placeholder 4"/>
          <p:cNvSpPr>
            <a:spLocks noGrp="1"/>
          </p:cNvSpPr>
          <p:nvPr>
            <p:ph type="body" idx="1"/>
          </p:nvPr>
        </p:nvSpPr>
        <p:spPr>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2800" dirty="0" smtClean="0">
                <a:solidFill>
                  <a:schemeClr val="tx1"/>
                </a:solidFill>
              </a:rPr>
              <a:t>Good Spirits</a:t>
            </a:r>
            <a:endParaRPr lang="en-US" sz="2800" dirty="0">
              <a:solidFill>
                <a:schemeClr val="tx1"/>
              </a:solidFill>
            </a:endParaRPr>
          </a:p>
        </p:txBody>
      </p:sp>
      <p:sp>
        <p:nvSpPr>
          <p:cNvPr id="7" name="Text Placeholder 6"/>
          <p:cNvSpPr>
            <a:spLocks noGrp="1"/>
          </p:cNvSpPr>
          <p:nvPr>
            <p:ph type="body" sz="half" idx="3"/>
          </p:nvPr>
        </p:nvSpPr>
        <p:spPr>
          <a:solidFill>
            <a:srgbClr val="66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2800" dirty="0" smtClean="0">
                <a:solidFill>
                  <a:schemeClr val="tx1"/>
                </a:solidFill>
              </a:rPr>
              <a:t>Evil Spirits</a:t>
            </a:r>
          </a:p>
        </p:txBody>
      </p:sp>
      <p:sp>
        <p:nvSpPr>
          <p:cNvPr id="6" name="Content Placeholder 5"/>
          <p:cNvSpPr>
            <a:spLocks noGrp="1"/>
          </p:cNvSpPr>
          <p:nvPr>
            <p:ph sz="quarter" idx="2"/>
          </p:nvPr>
        </p:nvSpPr>
        <p:spPr/>
        <p:txBody>
          <a:bodyPr/>
          <a:lstStyle/>
          <a:p>
            <a:pPr marL="463550" indent="-463550">
              <a:spcBef>
                <a:spcPts val="0"/>
              </a:spcBef>
              <a:spcAft>
                <a:spcPts val="1200"/>
              </a:spcAft>
              <a:buClr>
                <a:schemeClr val="tx1"/>
              </a:buClr>
              <a:buSzPct val="100000"/>
              <a:buFont typeface="Arial" pitchFamily="34" charset="0"/>
              <a:buChar char="•"/>
            </a:pPr>
            <a:r>
              <a:rPr lang="en-US" b="1" dirty="0" smtClean="0">
                <a:solidFill>
                  <a:srgbClr val="FFFF00"/>
                </a:solidFill>
              </a:rPr>
              <a:t>Angels</a:t>
            </a:r>
            <a:r>
              <a:rPr lang="en-US" dirty="0" smtClean="0"/>
              <a:t>  (Heb. 1:7, 13-14)</a:t>
            </a:r>
          </a:p>
          <a:p>
            <a:pPr marL="463550" indent="-463550">
              <a:spcBef>
                <a:spcPts val="0"/>
              </a:spcBef>
              <a:spcAft>
                <a:spcPts val="1200"/>
              </a:spcAft>
              <a:buClr>
                <a:schemeClr val="tx1"/>
              </a:buClr>
              <a:buSzPct val="100000"/>
              <a:buFont typeface="Arial" pitchFamily="34" charset="0"/>
              <a:buChar char="•"/>
            </a:pPr>
            <a:r>
              <a:rPr lang="en-US" b="1" dirty="0" smtClean="0">
                <a:solidFill>
                  <a:srgbClr val="FFFF00"/>
                </a:solidFill>
              </a:rPr>
              <a:t>Seven Spirits</a:t>
            </a:r>
            <a:r>
              <a:rPr lang="en-US" dirty="0" smtClean="0">
                <a:solidFill>
                  <a:srgbClr val="FFFF00"/>
                </a:solidFill>
              </a:rPr>
              <a:t> </a:t>
            </a:r>
            <a:r>
              <a:rPr lang="en-US" dirty="0" smtClean="0"/>
              <a:t>before the throne  (Rev. 1:4; 3:1; 4:5; 5:6)</a:t>
            </a:r>
          </a:p>
          <a:p>
            <a:pPr marL="463550" indent="-463550">
              <a:spcBef>
                <a:spcPts val="0"/>
              </a:spcBef>
              <a:spcAft>
                <a:spcPts val="1200"/>
              </a:spcAft>
              <a:buClr>
                <a:schemeClr val="tx1"/>
              </a:buClr>
              <a:buSzPct val="100000"/>
              <a:buFont typeface="Arial" pitchFamily="34" charset="0"/>
              <a:buChar char="•"/>
            </a:pPr>
            <a:r>
              <a:rPr lang="en-US" dirty="0" smtClean="0"/>
              <a:t>Spirits &amp; </a:t>
            </a:r>
            <a:r>
              <a:rPr lang="en-US" b="1" dirty="0" smtClean="0">
                <a:solidFill>
                  <a:srgbClr val="FFFF00"/>
                </a:solidFill>
              </a:rPr>
              <a:t>miraculous gifts</a:t>
            </a:r>
            <a:r>
              <a:rPr lang="en-US" dirty="0" smtClean="0">
                <a:solidFill>
                  <a:srgbClr val="FFFF00"/>
                </a:solidFill>
              </a:rPr>
              <a:t>  </a:t>
            </a:r>
            <a:r>
              <a:rPr lang="en-US" dirty="0" smtClean="0"/>
              <a:t>(1 Cor. 12:10; 14:32)</a:t>
            </a:r>
          </a:p>
          <a:p>
            <a:endParaRPr lang="en-US" dirty="0"/>
          </a:p>
        </p:txBody>
      </p:sp>
      <p:sp>
        <p:nvSpPr>
          <p:cNvPr id="8" name="Content Placeholder 7"/>
          <p:cNvSpPr>
            <a:spLocks noGrp="1"/>
          </p:cNvSpPr>
          <p:nvPr>
            <p:ph sz="quarter" idx="4"/>
          </p:nvPr>
        </p:nvSpPr>
        <p:spPr/>
        <p:txBody>
          <a:bodyPr>
            <a:normAutofit/>
          </a:bodyPr>
          <a:lstStyle/>
          <a:p>
            <a:pPr marL="463550" indent="-463550">
              <a:spcBef>
                <a:spcPts val="0"/>
              </a:spcBef>
              <a:spcAft>
                <a:spcPts val="1200"/>
              </a:spcAft>
              <a:buClr>
                <a:schemeClr val="tx1"/>
              </a:buClr>
              <a:buSzPct val="100000"/>
              <a:buFont typeface="Arial" pitchFamily="34" charset="0"/>
              <a:buChar char="•"/>
            </a:pPr>
            <a:r>
              <a:rPr lang="en-US" b="1" dirty="0" smtClean="0">
                <a:solidFill>
                  <a:srgbClr val="FFFF00"/>
                </a:solidFill>
              </a:rPr>
              <a:t>Demons</a:t>
            </a:r>
            <a:r>
              <a:rPr lang="en-US" dirty="0" smtClean="0"/>
              <a:t>  (Mt. 8:16; Lk. 10:17, 20; Rev. 16:14)</a:t>
            </a:r>
          </a:p>
          <a:p>
            <a:pPr marL="463550" indent="-463550">
              <a:spcBef>
                <a:spcPts val="0"/>
              </a:spcBef>
              <a:spcAft>
                <a:spcPts val="1200"/>
              </a:spcAft>
              <a:buClr>
                <a:schemeClr val="tx1"/>
              </a:buClr>
              <a:buSzPct val="100000"/>
              <a:buFont typeface="Arial" pitchFamily="34" charset="0"/>
              <a:buChar char="•"/>
            </a:pPr>
            <a:r>
              <a:rPr lang="en-US" b="1" dirty="0" smtClean="0">
                <a:solidFill>
                  <a:srgbClr val="FFFF00"/>
                </a:solidFill>
              </a:rPr>
              <a:t>Unclean</a:t>
            </a:r>
            <a:r>
              <a:rPr lang="en-US" dirty="0" smtClean="0"/>
              <a:t> spirits  (Mt. 12:43, 45; Lk. 11:24, 26)</a:t>
            </a:r>
          </a:p>
          <a:p>
            <a:pPr marL="463550" indent="-463550">
              <a:spcBef>
                <a:spcPts val="0"/>
              </a:spcBef>
              <a:spcAft>
                <a:spcPts val="1200"/>
              </a:spcAft>
              <a:buClr>
                <a:schemeClr val="tx1"/>
              </a:buClr>
              <a:buSzPct val="100000"/>
              <a:buFont typeface="Arial" pitchFamily="34" charset="0"/>
              <a:buChar char="•"/>
            </a:pPr>
            <a:r>
              <a:rPr lang="en-US" dirty="0" smtClean="0"/>
              <a:t>Spirits &amp; </a:t>
            </a:r>
            <a:r>
              <a:rPr lang="en-US" b="1" dirty="0" smtClean="0">
                <a:solidFill>
                  <a:srgbClr val="FFFF00"/>
                </a:solidFill>
              </a:rPr>
              <a:t>false prophesy</a:t>
            </a:r>
            <a:r>
              <a:rPr lang="en-US" dirty="0" smtClean="0">
                <a:solidFill>
                  <a:srgbClr val="FFFF00"/>
                </a:solidFill>
              </a:rPr>
              <a:t>  </a:t>
            </a:r>
            <a:r>
              <a:rPr lang="en-US" dirty="0" smtClean="0"/>
              <a:t>(1 Tim. 4:1; 1 Jn. 4:1)</a:t>
            </a:r>
          </a:p>
          <a:p>
            <a:pPr marL="463550" indent="-463550">
              <a:spcBef>
                <a:spcPts val="0"/>
              </a:spcBef>
              <a:spcAft>
                <a:spcPts val="1200"/>
              </a:spcAft>
              <a:buClr>
                <a:schemeClr val="tx1"/>
              </a:buClr>
              <a:buSzPct val="100000"/>
              <a:buFont typeface="Arial" pitchFamily="34" charset="0"/>
              <a:buChar char="•"/>
            </a:pPr>
            <a:r>
              <a:rPr lang="en-US" dirty="0" smtClean="0"/>
              <a:t>Spirits in </a:t>
            </a:r>
            <a:r>
              <a:rPr lang="en-US" b="1" dirty="0" smtClean="0">
                <a:solidFill>
                  <a:srgbClr val="FFFF00"/>
                </a:solidFill>
              </a:rPr>
              <a:t>prison</a:t>
            </a:r>
            <a:r>
              <a:rPr lang="en-US" dirty="0" smtClean="0"/>
              <a:t>  (1 Pet. 3:18)</a:t>
            </a:r>
          </a:p>
          <a:p>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76</a:t>
            </a:fld>
            <a:endParaRPr lang="en-US" dirty="0"/>
          </a:p>
        </p:txBody>
      </p:sp>
    </p:spTree>
  </p:cSld>
  <p:clrMapOvr>
    <a:masterClrMapping/>
  </p:clrMapOvr>
  <p:transition spd="slow">
    <p:random/>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02" name="Rectangle 2"/>
          <p:cNvSpPr>
            <a:spLocks noGrp="1" noChangeArrowheads="1"/>
          </p:cNvSpPr>
          <p:nvPr>
            <p:ph type="title"/>
          </p:nvPr>
        </p:nvSpPr>
        <p:spPr>
          <a:xfrm>
            <a:off x="914400" y="381000"/>
            <a:ext cx="7772400" cy="1143000"/>
          </a:xfrm>
        </p:spPr>
        <p:txBody>
          <a:bodyPr>
            <a:normAutofit fontScale="90000"/>
          </a:bodyPr>
          <a:lstStyle/>
          <a:p>
            <a:r>
              <a:rPr lang="en-US" sz="4900" b="0" dirty="0">
                <a:latin typeface="Arial Black" pitchFamily="34" charset="0"/>
              </a:rPr>
              <a:t>“Made Alive”</a:t>
            </a:r>
            <a:br>
              <a:rPr lang="en-US" sz="4900" b="0" dirty="0">
                <a:latin typeface="Arial Black" pitchFamily="34" charset="0"/>
              </a:rPr>
            </a:br>
            <a:r>
              <a:rPr lang="en-US" sz="3300" b="0" dirty="0">
                <a:latin typeface="+mn-lt"/>
              </a:rPr>
              <a:t>(</a:t>
            </a:r>
            <a:r>
              <a:rPr lang="en-US" sz="3300" b="0" i="1" dirty="0">
                <a:latin typeface="+mn-lt"/>
              </a:rPr>
              <a:t>zoopoieo</a:t>
            </a:r>
            <a:r>
              <a:rPr lang="en-US" sz="3300" b="0" dirty="0">
                <a:latin typeface="+mn-lt"/>
              </a:rPr>
              <a:t>)</a:t>
            </a:r>
          </a:p>
        </p:txBody>
      </p:sp>
      <p:sp>
        <p:nvSpPr>
          <p:cNvPr id="921603" name="Rectangle 3"/>
          <p:cNvSpPr>
            <a:spLocks noGrp="1" noChangeArrowheads="1"/>
          </p:cNvSpPr>
          <p:nvPr>
            <p:ph idx="1"/>
          </p:nvPr>
        </p:nvSpPr>
        <p:spPr>
          <a:xfrm>
            <a:off x="914400" y="1905000"/>
            <a:ext cx="7772400" cy="4450560"/>
          </a:xfrm>
        </p:spPr>
        <p:txBody>
          <a:bodyPr>
            <a:normAutofit/>
          </a:bodyPr>
          <a:lstStyle/>
          <a:p>
            <a:pPr marL="463550" indent="-463550">
              <a:spcBef>
                <a:spcPct val="0"/>
              </a:spcBef>
              <a:spcAft>
                <a:spcPct val="50000"/>
              </a:spcAft>
            </a:pPr>
            <a:r>
              <a:rPr lang="en-US" sz="2800" b="1" dirty="0">
                <a:solidFill>
                  <a:srgbClr val="FFFF00"/>
                </a:solidFill>
              </a:rPr>
              <a:t>Resurrection</a:t>
            </a:r>
            <a:r>
              <a:rPr lang="en-US" sz="2800" dirty="0"/>
              <a:t> from the dead  (Jn. 5:21a; Rom. 8:11; 1 Cor. 15:22)</a:t>
            </a:r>
          </a:p>
          <a:p>
            <a:pPr marL="463550" indent="-463550">
              <a:spcBef>
                <a:spcPct val="0"/>
              </a:spcBef>
              <a:spcAft>
                <a:spcPct val="50000"/>
              </a:spcAft>
            </a:pPr>
            <a:r>
              <a:rPr lang="en-US" sz="2800" dirty="0"/>
              <a:t>Giving </a:t>
            </a:r>
            <a:r>
              <a:rPr lang="en-US" sz="2800" b="1" dirty="0">
                <a:solidFill>
                  <a:srgbClr val="FFFF00"/>
                </a:solidFill>
              </a:rPr>
              <a:t>spiritual life</a:t>
            </a:r>
            <a:r>
              <a:rPr lang="en-US" sz="2800" dirty="0"/>
              <a:t> to those dead in sin  (Jn. 5:21b; 6:63; 2 Cor. 3:6; Gal. 3:21)</a:t>
            </a:r>
            <a:endParaRPr lang="en-US" sz="2800" b="1" dirty="0"/>
          </a:p>
          <a:p>
            <a:pPr marL="463550" indent="-463550">
              <a:spcBef>
                <a:spcPct val="0"/>
              </a:spcBef>
              <a:spcAft>
                <a:spcPct val="50000"/>
              </a:spcAft>
            </a:pPr>
            <a:r>
              <a:rPr lang="en-US" sz="2800" b="1" dirty="0">
                <a:solidFill>
                  <a:srgbClr val="FFFF00"/>
                </a:solidFill>
              </a:rPr>
              <a:t>Quickening Abraham’s body</a:t>
            </a:r>
            <a:r>
              <a:rPr lang="en-US" sz="2800" dirty="0"/>
              <a:t> to beget Isaac </a:t>
            </a:r>
            <a:r>
              <a:rPr lang="en-US" sz="2800" dirty="0" smtClean="0"/>
              <a:t>[?]  (</a:t>
            </a:r>
            <a:r>
              <a:rPr lang="en-US" sz="2800" dirty="0"/>
              <a:t>Rom. 4:17)</a:t>
            </a:r>
          </a:p>
          <a:p>
            <a:pPr marL="463550" indent="-463550">
              <a:spcBef>
                <a:spcPct val="0"/>
              </a:spcBef>
              <a:spcAft>
                <a:spcPct val="50000"/>
              </a:spcAft>
            </a:pPr>
            <a:r>
              <a:rPr lang="en-US" sz="2800" dirty="0"/>
              <a:t>The </a:t>
            </a:r>
            <a:r>
              <a:rPr lang="en-US" sz="2800" b="1" dirty="0">
                <a:solidFill>
                  <a:srgbClr val="FFFF00"/>
                </a:solidFill>
              </a:rPr>
              <a:t>sprouting</a:t>
            </a:r>
            <a:r>
              <a:rPr lang="en-US" sz="2800" dirty="0"/>
              <a:t> of a seed  (1 Cor. 15:36)</a:t>
            </a:r>
          </a:p>
          <a:p>
            <a:pPr marL="463550" indent="-463550">
              <a:spcBef>
                <a:spcPct val="0"/>
              </a:spcBef>
              <a:spcAft>
                <a:spcPct val="50000"/>
              </a:spcAft>
            </a:pPr>
            <a:r>
              <a:rPr lang="en-US" sz="2800" dirty="0"/>
              <a:t>The </a:t>
            </a:r>
            <a:r>
              <a:rPr lang="en-US" sz="2800" b="1" dirty="0">
                <a:solidFill>
                  <a:srgbClr val="FFFF00"/>
                </a:solidFill>
              </a:rPr>
              <a:t>giving of life</a:t>
            </a:r>
            <a:r>
              <a:rPr lang="en-US" sz="2800" dirty="0"/>
              <a:t>  (1 Tim. 6:13)</a:t>
            </a:r>
          </a:p>
        </p:txBody>
      </p:sp>
      <p:sp>
        <p:nvSpPr>
          <p:cNvPr id="6" name="Slide Number Placeholder 5"/>
          <p:cNvSpPr>
            <a:spLocks noGrp="1"/>
          </p:cNvSpPr>
          <p:nvPr>
            <p:ph type="sldNum" sz="quarter" idx="12"/>
          </p:nvPr>
        </p:nvSpPr>
        <p:spPr/>
        <p:txBody>
          <a:bodyPr/>
          <a:lstStyle/>
          <a:p>
            <a:fld id="{3FD778E6-7678-49AC-977A-9F5C3689065D}" type="slidenum">
              <a:rPr lang="en-US"/>
              <a:pPr/>
              <a:t>77</a:t>
            </a:fld>
            <a:endParaRPr lang="en-US" dirty="0"/>
          </a:p>
        </p:txBody>
      </p:sp>
    </p:spTree>
  </p:cSld>
  <p:clrMapOvr>
    <a:masterClrMapping/>
  </p:clrMapOvr>
  <p:transition spd="slow">
    <p:random/>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“Sons of God” = Angels</a:t>
            </a:r>
            <a:endParaRPr lang="en-US" sz="4400" b="0" dirty="0"/>
          </a:p>
        </p:txBody>
      </p:sp>
      <p:sp>
        <p:nvSpPr>
          <p:cNvPr id="3" name="Content Placeholder 2"/>
          <p:cNvSpPr>
            <a:spLocks noGrp="1"/>
          </p:cNvSpPr>
          <p:nvPr>
            <p:ph idx="1"/>
          </p:nvPr>
        </p:nvSpPr>
        <p:spPr/>
        <p:txBody>
          <a:bodyPr/>
          <a:lstStyle/>
          <a:p>
            <a:pPr marL="0" indent="463550">
              <a:buNone/>
            </a:pPr>
            <a:r>
              <a:rPr lang="en-US" b="1" dirty="0" smtClean="0"/>
              <a:t>Josephus:  </a:t>
            </a:r>
            <a:r>
              <a:rPr lang="en-US" dirty="0" smtClean="0"/>
              <a:t>“[F]or </a:t>
            </a:r>
            <a:r>
              <a:rPr lang="en-US" b="1" dirty="0" smtClean="0">
                <a:solidFill>
                  <a:srgbClr val="FFFF00"/>
                </a:solidFill>
              </a:rPr>
              <a:t>many angels of God accompanied with women, and begat sons</a:t>
            </a:r>
            <a:r>
              <a:rPr lang="en-US" b="1" dirty="0" smtClean="0"/>
              <a:t> </a:t>
            </a:r>
            <a:r>
              <a:rPr lang="en-US" dirty="0" smtClean="0"/>
              <a:t>that proved unjust, and despisers of all that was good, on account of the confidence they had in their own strength; for the tradition is, That these men did what resembled the acts of those whom the Grecians call giants.”  </a:t>
            </a:r>
            <a:r>
              <a:rPr lang="en-US" sz="2000" dirty="0" smtClean="0"/>
              <a:t>(Bold emphasis added, </a:t>
            </a:r>
            <a:r>
              <a:rPr lang="en-US" sz="2000" i="1" dirty="0" smtClean="0"/>
              <a:t>Antiquities of the Jews</a:t>
            </a:r>
            <a:r>
              <a:rPr lang="en-US" sz="2000" dirty="0" smtClean="0"/>
              <a:t>, 1:3:73)</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78</a:t>
            </a:fld>
            <a:endParaRPr lang="en-US" dirty="0"/>
          </a:p>
        </p:txBody>
      </p:sp>
    </p:spTree>
  </p:cSld>
  <p:clrMapOvr>
    <a:masterClrMapping/>
  </p:clrMapOvr>
  <p:transition spd="slow">
    <p:random/>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“Sons of God” = Angels</a:t>
            </a:r>
            <a:endParaRPr lang="en-US" sz="4400" b="0" dirty="0"/>
          </a:p>
        </p:txBody>
      </p:sp>
      <p:sp>
        <p:nvSpPr>
          <p:cNvPr id="3" name="Content Placeholder 2"/>
          <p:cNvSpPr>
            <a:spLocks noGrp="1"/>
          </p:cNvSpPr>
          <p:nvPr>
            <p:ph idx="1"/>
          </p:nvPr>
        </p:nvSpPr>
        <p:spPr/>
        <p:txBody>
          <a:bodyPr>
            <a:normAutofit/>
          </a:bodyPr>
          <a:lstStyle/>
          <a:p>
            <a:pPr marL="0" indent="463550">
              <a:buNone/>
            </a:pPr>
            <a:r>
              <a:rPr lang="en-US" b="1" dirty="0" smtClean="0"/>
              <a:t>Philo</a:t>
            </a:r>
            <a:r>
              <a:rPr lang="en-US" dirty="0" smtClean="0"/>
              <a:t>:  “‘And when </a:t>
            </a:r>
            <a:r>
              <a:rPr lang="en-US" b="1" dirty="0" smtClean="0">
                <a:solidFill>
                  <a:srgbClr val="FFFF00"/>
                </a:solidFill>
              </a:rPr>
              <a:t>the angels of God</a:t>
            </a:r>
            <a:r>
              <a:rPr lang="en-US" dirty="0" smtClean="0">
                <a:solidFill>
                  <a:srgbClr val="FFFF00"/>
                </a:solidFill>
              </a:rPr>
              <a:t> </a:t>
            </a:r>
            <a:r>
              <a:rPr lang="en-US" dirty="0" smtClean="0"/>
              <a:t>saw the daughters of men that they were beautiful, </a:t>
            </a:r>
            <a:r>
              <a:rPr lang="en-US" b="1" dirty="0" smtClean="0">
                <a:solidFill>
                  <a:srgbClr val="FFFF00"/>
                </a:solidFill>
              </a:rPr>
              <a:t>they took unto themselves wives</a:t>
            </a:r>
            <a:r>
              <a:rPr lang="en-US" dirty="0" smtClean="0"/>
              <a:t> of all of them whom they chose.’ Those beings, whom other philosophers call demons, Moses usually calls angels; and they are souls hovering in the air.”  </a:t>
            </a:r>
            <a:r>
              <a:rPr lang="en-US" sz="2000" dirty="0" smtClean="0"/>
              <a:t>(Bold emphasis added, </a:t>
            </a:r>
            <a:r>
              <a:rPr lang="en-US" sz="2000" i="1" dirty="0" smtClean="0"/>
              <a:t>On the Giants</a:t>
            </a:r>
            <a:r>
              <a:rPr lang="en-US" sz="2000" dirty="0" smtClean="0"/>
              <a:t>, II:6)</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79</a:t>
            </a:fld>
            <a:endParaRPr lang="en-US" dirty="0"/>
          </a:p>
        </p:txBody>
      </p:sp>
    </p:spTree>
  </p:cSld>
  <p:clrMapOvr>
    <a:masterClrMapping/>
  </p:clrMapOvr>
  <p:transition spd="slow">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2930" name="Rectangle 2"/>
          <p:cNvSpPr>
            <a:spLocks noGrp="1" noChangeArrowheads="1"/>
          </p:cNvSpPr>
          <p:nvPr>
            <p:ph type="title"/>
          </p:nvPr>
        </p:nvSpPr>
        <p:spPr/>
        <p:txBody>
          <a:bodyPr>
            <a:normAutofit/>
          </a:bodyPr>
          <a:lstStyle/>
          <a:p>
            <a:r>
              <a:rPr lang="en-US" b="0" dirty="0">
                <a:latin typeface="Arial Black" pitchFamily="34" charset="0"/>
              </a:rPr>
              <a:t>The Context:  SUFFERING</a:t>
            </a:r>
          </a:p>
        </p:txBody>
      </p:sp>
      <p:sp>
        <p:nvSpPr>
          <p:cNvPr id="892931" name="Rectangle 3"/>
          <p:cNvSpPr>
            <a:spLocks noGrp="1" noChangeArrowheads="1"/>
          </p:cNvSpPr>
          <p:nvPr>
            <p:ph idx="1"/>
          </p:nvPr>
        </p:nvSpPr>
        <p:spPr>
          <a:xfrm>
            <a:off x="457200" y="1447800"/>
            <a:ext cx="8229600" cy="4683125"/>
          </a:xfrm>
        </p:spPr>
        <p:txBody>
          <a:bodyPr/>
          <a:lstStyle/>
          <a:p>
            <a:pPr marL="457200" indent="-457200">
              <a:spcBef>
                <a:spcPct val="0"/>
              </a:spcBef>
              <a:spcAft>
                <a:spcPct val="50000"/>
              </a:spcAft>
            </a:pPr>
            <a:r>
              <a:rPr lang="en-US" sz="2600" b="1" dirty="0"/>
              <a:t>3:14:</a:t>
            </a:r>
            <a:r>
              <a:rPr lang="en-US" sz="2600" dirty="0"/>
              <a:t>  But even if you should </a:t>
            </a:r>
            <a:r>
              <a:rPr lang="en-US" sz="2600" b="1" dirty="0">
                <a:solidFill>
                  <a:srgbClr val="FFFF00"/>
                </a:solidFill>
              </a:rPr>
              <a:t>suffer</a:t>
            </a:r>
            <a:r>
              <a:rPr lang="en-US" sz="2600" dirty="0"/>
              <a:t> for righteousness’ sake, you are blessed….</a:t>
            </a:r>
          </a:p>
          <a:p>
            <a:pPr marL="457200" indent="-457200">
              <a:spcBef>
                <a:spcPct val="0"/>
              </a:spcBef>
              <a:spcAft>
                <a:spcPct val="50000"/>
              </a:spcAft>
            </a:pPr>
            <a:r>
              <a:rPr lang="en-US" sz="2600" b="1" dirty="0"/>
              <a:t>3:17:</a:t>
            </a:r>
            <a:r>
              <a:rPr lang="en-US" sz="2600" dirty="0"/>
              <a:t>  For it is better, if it is the will of God, to </a:t>
            </a:r>
            <a:r>
              <a:rPr lang="en-US" sz="2600" b="1" dirty="0">
                <a:solidFill>
                  <a:srgbClr val="FFFF00"/>
                </a:solidFill>
              </a:rPr>
              <a:t>suffer</a:t>
            </a:r>
            <a:r>
              <a:rPr lang="en-US" sz="2600" dirty="0"/>
              <a:t> for doing good than for doing evil.</a:t>
            </a:r>
          </a:p>
          <a:p>
            <a:pPr marL="457200" indent="-457200">
              <a:spcBef>
                <a:spcPct val="0"/>
              </a:spcBef>
              <a:spcAft>
                <a:spcPct val="50000"/>
              </a:spcAft>
            </a:pPr>
            <a:r>
              <a:rPr lang="en-US" sz="2600" b="1" dirty="0"/>
              <a:t>3:18:</a:t>
            </a:r>
            <a:r>
              <a:rPr lang="en-US" sz="2600" dirty="0"/>
              <a:t>  For Christ also </a:t>
            </a:r>
            <a:r>
              <a:rPr lang="en-US" sz="2600" b="1" dirty="0">
                <a:solidFill>
                  <a:srgbClr val="FFFF00"/>
                </a:solidFill>
              </a:rPr>
              <a:t>suffered</a:t>
            </a:r>
            <a:r>
              <a:rPr lang="en-US" sz="2600" dirty="0"/>
              <a:t> once for sins, the just for the unjust….</a:t>
            </a:r>
          </a:p>
          <a:p>
            <a:pPr marL="457200" indent="-457200">
              <a:spcBef>
                <a:spcPct val="0"/>
              </a:spcBef>
              <a:spcAft>
                <a:spcPct val="50000"/>
              </a:spcAft>
            </a:pPr>
            <a:r>
              <a:rPr lang="en-US" sz="2600" dirty="0"/>
              <a:t>4:1:  Therefore, since Christ </a:t>
            </a:r>
            <a:r>
              <a:rPr lang="en-US" sz="2600" b="1" dirty="0">
                <a:solidFill>
                  <a:srgbClr val="FFFF00"/>
                </a:solidFill>
              </a:rPr>
              <a:t>suffered</a:t>
            </a:r>
            <a:r>
              <a:rPr lang="en-US" sz="2600" dirty="0"/>
              <a:t> for us in the flesh, arm yourselves also with the same mind, for he who has </a:t>
            </a:r>
            <a:r>
              <a:rPr lang="en-US" sz="2600" b="1" dirty="0">
                <a:solidFill>
                  <a:srgbClr val="FFFF00"/>
                </a:solidFill>
              </a:rPr>
              <a:t>suffered</a:t>
            </a:r>
            <a:r>
              <a:rPr lang="en-US" sz="2600" dirty="0"/>
              <a:t> in the flesh has ceased from sin,</a:t>
            </a:r>
          </a:p>
        </p:txBody>
      </p:sp>
      <p:sp>
        <p:nvSpPr>
          <p:cNvPr id="6" name="Slide Number Placeholder 5"/>
          <p:cNvSpPr>
            <a:spLocks noGrp="1"/>
          </p:cNvSpPr>
          <p:nvPr>
            <p:ph type="sldNum" sz="quarter" idx="12"/>
          </p:nvPr>
        </p:nvSpPr>
        <p:spPr/>
        <p:txBody>
          <a:bodyPr/>
          <a:lstStyle/>
          <a:p>
            <a:fld id="{6E540E9C-577A-4ACF-83EE-F1828438BF7F}" type="slidenum">
              <a:rPr lang="en-US"/>
              <a:pPr/>
              <a:t>8</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92931">
                                            <p:txEl>
                                              <p:pRg st="0" end="0"/>
                                            </p:txEl>
                                          </p:spTgt>
                                        </p:tgtEl>
                                        <p:attrNameLst>
                                          <p:attrName>style.visibility</p:attrName>
                                        </p:attrNameLst>
                                      </p:cBhvr>
                                      <p:to>
                                        <p:strVal val="visible"/>
                                      </p:to>
                                    </p:set>
                                    <p:anim calcmode="lin" valueType="num">
                                      <p:cBhvr>
                                        <p:cTn id="7" dur="500" fill="hold"/>
                                        <p:tgtEl>
                                          <p:spTgt spid="89293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9293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92931">
                                            <p:txEl>
                                              <p:pRg st="1" end="1"/>
                                            </p:txEl>
                                          </p:spTgt>
                                        </p:tgtEl>
                                        <p:attrNameLst>
                                          <p:attrName>style.visibility</p:attrName>
                                        </p:attrNameLst>
                                      </p:cBhvr>
                                      <p:to>
                                        <p:strVal val="visible"/>
                                      </p:to>
                                    </p:set>
                                    <p:anim calcmode="lin" valueType="num">
                                      <p:cBhvr>
                                        <p:cTn id="13" dur="500" fill="hold"/>
                                        <p:tgtEl>
                                          <p:spTgt spid="89293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89293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892931">
                                            <p:txEl>
                                              <p:pRg st="2" end="2"/>
                                            </p:txEl>
                                          </p:spTgt>
                                        </p:tgtEl>
                                        <p:attrNameLst>
                                          <p:attrName>style.visibility</p:attrName>
                                        </p:attrNameLst>
                                      </p:cBhvr>
                                      <p:to>
                                        <p:strVal val="visible"/>
                                      </p:to>
                                    </p:set>
                                    <p:anim calcmode="lin" valueType="num">
                                      <p:cBhvr>
                                        <p:cTn id="19" dur="500" fill="hold"/>
                                        <p:tgtEl>
                                          <p:spTgt spid="89293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89293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892931">
                                            <p:txEl>
                                              <p:pRg st="3" end="3"/>
                                            </p:txEl>
                                          </p:spTgt>
                                        </p:tgtEl>
                                        <p:attrNameLst>
                                          <p:attrName>style.visibility</p:attrName>
                                        </p:attrNameLst>
                                      </p:cBhvr>
                                      <p:to>
                                        <p:strVal val="visible"/>
                                      </p:to>
                                    </p:set>
                                    <p:anim calcmode="lin" valueType="num">
                                      <p:cBhvr>
                                        <p:cTn id="25" dur="500" fill="hold"/>
                                        <p:tgtEl>
                                          <p:spTgt spid="89293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89293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2931"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1 Enoch &amp; 1 Peter</a:t>
            </a:r>
            <a:endParaRPr lang="en-US" sz="4400" b="0" dirty="0"/>
          </a:p>
        </p:txBody>
      </p:sp>
      <p:graphicFrame>
        <p:nvGraphicFramePr>
          <p:cNvPr id="5" name="Content Placeholder 4"/>
          <p:cNvGraphicFramePr>
            <a:graphicFrameLocks noGrp="1"/>
          </p:cNvGraphicFramePr>
          <p:nvPr>
            <p:ph idx="1"/>
          </p:nvPr>
        </p:nvGraphicFramePr>
        <p:xfrm>
          <a:off x="914400" y="1571626"/>
          <a:ext cx="7772400" cy="4474761"/>
        </p:xfrm>
        <a:graphic>
          <a:graphicData uri="http://schemas.openxmlformats.org/drawingml/2006/table">
            <a:tbl>
              <a:tblPr firstRow="1" bandRow="1">
                <a:tableStyleId>{7DF18680-E054-41AD-8BC1-D1AEF772440D}</a:tableStyleId>
              </a:tblPr>
              <a:tblGrid>
                <a:gridCol w="2590800"/>
                <a:gridCol w="2590800"/>
                <a:gridCol w="2590800"/>
              </a:tblGrid>
              <a:tr h="586952">
                <a:tc>
                  <a:txBody>
                    <a:bodyPr/>
                    <a:lstStyle/>
                    <a:p>
                      <a:pPr algn="ctr"/>
                      <a:r>
                        <a:rPr lang="en-US" sz="2800" dirty="0" smtClean="0"/>
                        <a:t>1 Enoch</a:t>
                      </a:r>
                      <a:endParaRPr lang="en-US" sz="2800" dirty="0"/>
                    </a:p>
                  </a:txBody>
                  <a:tcPr marL="86360" marR="86360" anchor="ctr"/>
                </a:tc>
                <a:tc>
                  <a:txBody>
                    <a:bodyPr/>
                    <a:lstStyle/>
                    <a:p>
                      <a:endParaRPr lang="en-US" sz="2800" dirty="0"/>
                    </a:p>
                  </a:txBody>
                  <a:tcPr marL="86360" marR="86360" anchor="ctr"/>
                </a:tc>
                <a:tc>
                  <a:txBody>
                    <a:bodyPr/>
                    <a:lstStyle/>
                    <a:p>
                      <a:pPr algn="ctr"/>
                      <a:r>
                        <a:rPr lang="en-US" sz="2800" dirty="0" smtClean="0"/>
                        <a:t>1 Peter</a:t>
                      </a:r>
                      <a:endParaRPr lang="en-US" sz="2800" dirty="0"/>
                    </a:p>
                  </a:txBody>
                  <a:tcPr marL="86360" marR="86360" anchor="ctr"/>
                </a:tc>
              </a:tr>
              <a:tr h="420073">
                <a:tc>
                  <a:txBody>
                    <a:bodyPr/>
                    <a:lstStyle/>
                    <a:p>
                      <a:r>
                        <a:rPr lang="en-US" dirty="0" smtClean="0"/>
                        <a:t>12:4; 13:3</a:t>
                      </a:r>
                      <a:endParaRPr lang="en-US" dirty="0"/>
                    </a:p>
                  </a:txBody>
                  <a:tcPr marL="86360" marR="86360" anchor="ctr"/>
                </a:tc>
                <a:tc>
                  <a:txBody>
                    <a:bodyPr/>
                    <a:lstStyle/>
                    <a:p>
                      <a:pPr algn="ctr"/>
                      <a:r>
                        <a:rPr lang="en-US" sz="2200" b="1" dirty="0" smtClean="0"/>
                        <a:t>Journey</a:t>
                      </a:r>
                      <a:endParaRPr lang="en-US" sz="2200" b="1" dirty="0"/>
                    </a:p>
                  </a:txBody>
                  <a:tcPr marL="86360" marR="86360" anchor="ctr"/>
                </a:tc>
                <a:tc>
                  <a:txBody>
                    <a:bodyPr/>
                    <a:lstStyle/>
                    <a:p>
                      <a:r>
                        <a:rPr lang="en-US" dirty="0" smtClean="0"/>
                        <a:t>3:19</a:t>
                      </a:r>
                      <a:endParaRPr lang="en-US" dirty="0"/>
                    </a:p>
                  </a:txBody>
                  <a:tcPr marL="86360" marR="86360" anchor="ctr"/>
                </a:tc>
              </a:tr>
              <a:tr h="420073">
                <a:tc>
                  <a:txBody>
                    <a:bodyPr/>
                    <a:lstStyle/>
                    <a:p>
                      <a:r>
                        <a:rPr lang="en-US" dirty="0" smtClean="0"/>
                        <a:t>14:5</a:t>
                      </a:r>
                      <a:endParaRPr lang="en-US" dirty="0"/>
                    </a:p>
                  </a:txBody>
                  <a:tcPr marL="86360" marR="86360" anchor="ctr"/>
                </a:tc>
                <a:tc>
                  <a:txBody>
                    <a:bodyPr/>
                    <a:lstStyle/>
                    <a:p>
                      <a:pPr algn="ctr"/>
                      <a:r>
                        <a:rPr lang="en-US" sz="2200" b="1" dirty="0" smtClean="0"/>
                        <a:t>Proclamation</a:t>
                      </a:r>
                      <a:endParaRPr lang="en-US" sz="2200" b="1" dirty="0"/>
                    </a:p>
                  </a:txBody>
                  <a:tcPr marL="86360" marR="86360" anchor="ctr"/>
                </a:tc>
                <a:tc>
                  <a:txBody>
                    <a:bodyPr/>
                    <a:lstStyle/>
                    <a:p>
                      <a:r>
                        <a:rPr lang="en-US" dirty="0" smtClean="0"/>
                        <a:t>3:19</a:t>
                      </a:r>
                      <a:endParaRPr lang="en-US" dirty="0"/>
                    </a:p>
                  </a:txBody>
                  <a:tcPr marL="86360" marR="86360" anchor="ctr"/>
                </a:tc>
              </a:tr>
              <a:tr h="420073">
                <a:tc>
                  <a:txBody>
                    <a:bodyPr/>
                    <a:lstStyle/>
                    <a:p>
                      <a:r>
                        <a:rPr lang="en-US" dirty="0" smtClean="0"/>
                        <a:t>15:4, 6</a:t>
                      </a:r>
                      <a:endParaRPr lang="en-US" dirty="0"/>
                    </a:p>
                  </a:txBody>
                  <a:tcPr marL="86360" marR="86360" anchor="ctr"/>
                </a:tc>
                <a:tc>
                  <a:txBody>
                    <a:bodyPr/>
                    <a:lstStyle/>
                    <a:p>
                      <a:pPr algn="ctr"/>
                      <a:r>
                        <a:rPr lang="en-US" sz="2200" b="1" dirty="0" smtClean="0"/>
                        <a:t>To Spirits</a:t>
                      </a:r>
                      <a:endParaRPr lang="en-US" sz="2200" b="1" dirty="0"/>
                    </a:p>
                  </a:txBody>
                  <a:tcPr marL="86360" marR="86360" anchor="ctr"/>
                </a:tc>
                <a:tc>
                  <a:txBody>
                    <a:bodyPr/>
                    <a:lstStyle/>
                    <a:p>
                      <a:r>
                        <a:rPr lang="en-US" dirty="0" smtClean="0"/>
                        <a:t>3:19</a:t>
                      </a:r>
                      <a:endParaRPr lang="en-US" dirty="0"/>
                    </a:p>
                  </a:txBody>
                  <a:tcPr marL="86360" marR="86360" anchor="ctr"/>
                </a:tc>
              </a:tr>
              <a:tr h="1035798">
                <a:tc>
                  <a:txBody>
                    <a:bodyPr/>
                    <a:lstStyle/>
                    <a:p>
                      <a:r>
                        <a:rPr lang="en-US" dirty="0" smtClean="0"/>
                        <a:t>10:4-6, 11-13; 18:14; 21:6, 10; 65:10-11; 67:4; 2 En. 7:1-3; 18:3</a:t>
                      </a:r>
                      <a:endParaRPr lang="en-US" dirty="0"/>
                    </a:p>
                  </a:txBody>
                  <a:tcPr marL="86360" marR="86360" anchor="ctr"/>
                </a:tc>
                <a:tc>
                  <a:txBody>
                    <a:bodyPr/>
                    <a:lstStyle/>
                    <a:p>
                      <a:pPr algn="ctr"/>
                      <a:r>
                        <a:rPr lang="en-US" sz="2200" b="1" dirty="0" smtClean="0"/>
                        <a:t>In Prison</a:t>
                      </a:r>
                      <a:endParaRPr lang="en-US" sz="2200" b="1" dirty="0"/>
                    </a:p>
                  </a:txBody>
                  <a:tcPr marL="86360" marR="86360" anchor="ctr"/>
                </a:tc>
                <a:tc>
                  <a:txBody>
                    <a:bodyPr/>
                    <a:lstStyle/>
                    <a:p>
                      <a:r>
                        <a:rPr lang="en-US" dirty="0" smtClean="0"/>
                        <a:t>3:19</a:t>
                      </a:r>
                      <a:endParaRPr lang="en-US" dirty="0"/>
                    </a:p>
                  </a:txBody>
                  <a:tcPr marL="86360" marR="86360" anchor="ctr"/>
                </a:tc>
              </a:tr>
              <a:tr h="420073">
                <a:tc>
                  <a:txBody>
                    <a:bodyPr/>
                    <a:lstStyle/>
                    <a:p>
                      <a:r>
                        <a:rPr lang="en-US" dirty="0" smtClean="0"/>
                        <a:t>19:1-2; 64:2; 106:13-15</a:t>
                      </a:r>
                      <a:endParaRPr lang="en-US" dirty="0"/>
                    </a:p>
                  </a:txBody>
                  <a:tcPr marL="86360" marR="86360" anchor="ctr"/>
                </a:tc>
                <a:tc>
                  <a:txBody>
                    <a:bodyPr/>
                    <a:lstStyle/>
                    <a:p>
                      <a:pPr algn="ctr"/>
                      <a:r>
                        <a:rPr lang="en-US" sz="2200" b="1" dirty="0" smtClean="0"/>
                        <a:t>Were Disobedient</a:t>
                      </a:r>
                      <a:endParaRPr lang="en-US" sz="2200" b="1" dirty="0"/>
                    </a:p>
                  </a:txBody>
                  <a:tcPr marL="86360" marR="86360" anchor="ctr"/>
                </a:tc>
                <a:tc>
                  <a:txBody>
                    <a:bodyPr/>
                    <a:lstStyle/>
                    <a:p>
                      <a:r>
                        <a:rPr lang="en-US" dirty="0" smtClean="0"/>
                        <a:t>3:20</a:t>
                      </a:r>
                      <a:endParaRPr lang="en-US" dirty="0"/>
                    </a:p>
                  </a:txBody>
                  <a:tcPr marL="86360" marR="86360" anchor="ctr"/>
                </a:tc>
              </a:tr>
              <a:tr h="420073">
                <a:tc>
                  <a:txBody>
                    <a:bodyPr/>
                    <a:lstStyle/>
                    <a:p>
                      <a:r>
                        <a:rPr lang="en-US" dirty="0" smtClean="0"/>
                        <a:t>6-10; 65-67; 106:13-17</a:t>
                      </a:r>
                      <a:endParaRPr lang="en-US" dirty="0"/>
                    </a:p>
                  </a:txBody>
                  <a:tcPr marL="86360" marR="86360" anchor="ctr"/>
                </a:tc>
                <a:tc>
                  <a:txBody>
                    <a:bodyPr/>
                    <a:lstStyle/>
                    <a:p>
                      <a:pPr algn="ctr"/>
                      <a:r>
                        <a:rPr lang="en-US" dirty="0" smtClean="0"/>
                        <a:t>Time of the Flood</a:t>
                      </a:r>
                      <a:endParaRPr lang="en-US" b="1" dirty="0"/>
                    </a:p>
                  </a:txBody>
                  <a:tcPr marL="86360" marR="86360" anchor="ctr"/>
                </a:tc>
                <a:tc>
                  <a:txBody>
                    <a:bodyPr/>
                    <a:lstStyle/>
                    <a:p>
                      <a:r>
                        <a:rPr lang="en-US" dirty="0" smtClean="0"/>
                        <a:t>3:20</a:t>
                      </a:r>
                      <a:endParaRPr lang="en-US" dirty="0"/>
                    </a:p>
                  </a:txBody>
                  <a:tcPr marL="86360" marR="86360" anchor="ctr"/>
                </a:tc>
              </a:tr>
              <a:tr h="725058">
                <a:tc gridSpan="3">
                  <a:txBody>
                    <a:bodyPr/>
                    <a:lstStyle/>
                    <a:p>
                      <a:r>
                        <a:rPr lang="en-US" dirty="0" smtClean="0"/>
                        <a:t>See also Jubilees 5; 10; Test. Nap.</a:t>
                      </a:r>
                      <a:r>
                        <a:rPr lang="en-US" baseline="0" dirty="0" smtClean="0"/>
                        <a:t> 3:5; Test. Ruben 5:6-7; Apoc. Baruch 56:1-12; Philo De Gigantibus 2:1; Josephus Antiq. 1:3:1</a:t>
                      </a:r>
                      <a:endParaRPr lang="en-US" dirty="0"/>
                    </a:p>
                  </a:txBody>
                  <a:tcPr marL="86360" marR="86360" anchor="ctr"/>
                </a:tc>
                <a:tc hMerge="1">
                  <a:txBody>
                    <a:bodyPr/>
                    <a:lstStyle/>
                    <a:p>
                      <a:pPr algn="ctr"/>
                      <a:endParaRPr lang="en-US" dirty="0"/>
                    </a:p>
                  </a:txBody>
                  <a:tcPr/>
                </a:tc>
                <a:tc hMerge="1">
                  <a:txBody>
                    <a:bodyPr/>
                    <a:lstStyle/>
                    <a:p>
                      <a:endParaRPr lang="en-US" dirty="0"/>
                    </a:p>
                  </a:txBody>
                  <a:tcPr/>
                </a:tc>
              </a:tr>
            </a:tbl>
          </a:graphicData>
        </a:graphic>
      </p:graphicFrame>
      <p:sp>
        <p:nvSpPr>
          <p:cNvPr id="6" name="Footer Placeholder 5"/>
          <p:cNvSpPr>
            <a:spLocks noGrp="1"/>
          </p:cNvSpPr>
          <p:nvPr>
            <p:ph type="ftr" sz="quarter" idx="11"/>
          </p:nvPr>
        </p:nvSpPr>
        <p:spPr/>
        <p:txBody>
          <a:bodyPr/>
          <a:lstStyle/>
          <a:p>
            <a:r>
              <a:rPr lang="en-US" dirty="0" smtClean="0"/>
              <a:t>Dalton, 169</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80</a:t>
            </a:fld>
            <a:endParaRPr lang="en-US" dirty="0"/>
          </a:p>
        </p:txBody>
      </p:sp>
    </p:spTree>
  </p:cSld>
  <p:clrMapOvr>
    <a:masterClrMapping/>
  </p:clrMapOvr>
  <p:transition spd="slow">
    <p:random/>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Fallen Angels In 1 Enoch</a:t>
            </a:r>
            <a:endParaRPr lang="en-US" sz="4400" b="0" dirty="0"/>
          </a:p>
        </p:txBody>
      </p:sp>
      <p:sp>
        <p:nvSpPr>
          <p:cNvPr id="3" name="Content Placeholder 2"/>
          <p:cNvSpPr>
            <a:spLocks noGrp="1"/>
          </p:cNvSpPr>
          <p:nvPr>
            <p:ph idx="1"/>
          </p:nvPr>
        </p:nvSpPr>
        <p:spPr/>
        <p:txBody>
          <a:bodyPr/>
          <a:lstStyle/>
          <a:p>
            <a:pPr marL="463550" indent="-463550">
              <a:spcBef>
                <a:spcPts val="0"/>
              </a:spcBef>
              <a:spcAft>
                <a:spcPts val="2400"/>
              </a:spcAft>
            </a:pPr>
            <a:r>
              <a:rPr lang="en-US" b="1" dirty="0" smtClean="0">
                <a:solidFill>
                  <a:srgbClr val="FFFF00"/>
                </a:solidFill>
              </a:rPr>
              <a:t>“Spirits”  </a:t>
            </a:r>
            <a:r>
              <a:rPr lang="en-US" dirty="0" smtClean="0"/>
              <a:t>(1 Enoch 15:4, 6, 8)</a:t>
            </a:r>
            <a:endParaRPr lang="en-US" sz="3400" dirty="0" smtClean="0"/>
          </a:p>
          <a:p>
            <a:pPr marL="463550" indent="-463550">
              <a:spcBef>
                <a:spcPts val="0"/>
              </a:spcBef>
              <a:spcAft>
                <a:spcPts val="2400"/>
              </a:spcAft>
            </a:pPr>
            <a:r>
              <a:rPr lang="en-US" b="1" dirty="0" smtClean="0">
                <a:solidFill>
                  <a:srgbClr val="FFFF00"/>
                </a:solidFill>
              </a:rPr>
              <a:t>Imprisoned</a:t>
            </a:r>
            <a:r>
              <a:rPr lang="en-US" dirty="0" smtClean="0"/>
              <a:t>  (1 Enoch 18:14; 21:10; 10:1ff)</a:t>
            </a:r>
            <a:endParaRPr lang="en-US" sz="3400" dirty="0" smtClean="0"/>
          </a:p>
          <a:p>
            <a:pPr marL="463550" indent="-463550">
              <a:spcBef>
                <a:spcPts val="0"/>
              </a:spcBef>
              <a:spcAft>
                <a:spcPts val="2400"/>
              </a:spcAft>
            </a:pPr>
            <a:r>
              <a:rPr lang="en-US" b="1" dirty="0" smtClean="0">
                <a:solidFill>
                  <a:srgbClr val="FFFF00"/>
                </a:solidFill>
              </a:rPr>
              <a:t>Disobedient</a:t>
            </a:r>
            <a:r>
              <a:rPr lang="en-US" dirty="0" smtClean="0"/>
              <a:t>  (1 Enoch 21:6; 106:13-14)</a:t>
            </a:r>
            <a:endParaRPr lang="en-US" sz="3400" dirty="0" smtClean="0"/>
          </a:p>
          <a:p>
            <a:pPr marL="463550" indent="-463550">
              <a:spcBef>
                <a:spcPts val="0"/>
              </a:spcBef>
              <a:spcAft>
                <a:spcPts val="2400"/>
              </a:spcAft>
            </a:pPr>
            <a:r>
              <a:rPr lang="en-US" dirty="0" smtClean="0"/>
              <a:t>Noah and </a:t>
            </a:r>
            <a:r>
              <a:rPr lang="en-US" b="1" dirty="0" smtClean="0">
                <a:solidFill>
                  <a:srgbClr val="FFFF00"/>
                </a:solidFill>
              </a:rPr>
              <a:t>the flood  </a:t>
            </a:r>
            <a:r>
              <a:rPr lang="en-US" dirty="0" smtClean="0"/>
              <a:t>(1 Enoch 6-10; 65-67; 106:13-17)</a:t>
            </a:r>
            <a:endParaRPr lang="en-US" sz="3400" dirty="0" smtClean="0"/>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81</a:t>
            </a:fld>
            <a:endParaRPr lang="en-US" dirty="0"/>
          </a:p>
        </p:txBody>
      </p:sp>
    </p:spTree>
  </p:cSld>
  <p:clrMapOvr>
    <a:masterClrMapping/>
  </p:clrMapOvr>
  <p:transition spd="slow">
    <p:random/>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“Sons of God” = Angels</a:t>
            </a:r>
            <a:endParaRPr lang="en-US" sz="4400" b="0" dirty="0"/>
          </a:p>
        </p:txBody>
      </p:sp>
      <p:sp>
        <p:nvSpPr>
          <p:cNvPr id="3" name="Content Placeholder 2"/>
          <p:cNvSpPr>
            <a:spLocks noGrp="1"/>
          </p:cNvSpPr>
          <p:nvPr>
            <p:ph idx="1"/>
          </p:nvPr>
        </p:nvSpPr>
        <p:spPr/>
        <p:txBody>
          <a:bodyPr>
            <a:normAutofit/>
          </a:bodyPr>
          <a:lstStyle/>
          <a:p>
            <a:pPr marL="0" indent="463550">
              <a:buNone/>
            </a:pPr>
            <a:r>
              <a:rPr lang="en-US" sz="2700" b="1" dirty="0" smtClean="0"/>
              <a:t>Kenneth Wuest</a:t>
            </a:r>
            <a:r>
              <a:rPr lang="en-US" sz="2700" dirty="0" smtClean="0"/>
              <a:t>:  “This was </a:t>
            </a:r>
            <a:r>
              <a:rPr lang="en-US" sz="2700" b="1" dirty="0" smtClean="0">
                <a:solidFill>
                  <a:srgbClr val="FFFF00"/>
                </a:solidFill>
              </a:rPr>
              <a:t>the prevailing view of the passage</a:t>
            </a:r>
            <a:r>
              <a:rPr lang="en-US" sz="2700" dirty="0" smtClean="0"/>
              <a:t> in the ancient synagogue of the Jews. Josephus, Jewish historian of the first century, speaks of the sons of God of Genesis 6 as angels, and in such a way as to indicate that that was </a:t>
            </a:r>
            <a:r>
              <a:rPr lang="en-US" sz="2700" b="1" dirty="0" smtClean="0">
                <a:solidFill>
                  <a:srgbClr val="FFFF00"/>
                </a:solidFill>
              </a:rPr>
              <a:t>the commonly accepted interpretation</a:t>
            </a:r>
            <a:r>
              <a:rPr lang="en-US" sz="2700" dirty="0" smtClean="0"/>
              <a:t> in his day. It was </a:t>
            </a:r>
            <a:r>
              <a:rPr lang="en-US" sz="2700" b="1" dirty="0" smtClean="0">
                <a:solidFill>
                  <a:srgbClr val="FFFF00"/>
                </a:solidFill>
              </a:rPr>
              <a:t>the view held by Christian theologians for the first three or four centuries of the Church</a:t>
            </a:r>
            <a:r>
              <a:rPr lang="en-US" sz="2700" dirty="0" smtClean="0"/>
              <a:t>.”</a:t>
            </a:r>
            <a:r>
              <a:rPr lang="en-US" sz="2000" dirty="0" smtClean="0"/>
              <a:t>  (Bold emphasis added, “1 Peter.”  </a:t>
            </a:r>
            <a:r>
              <a:rPr lang="en-US" sz="2000" i="1" dirty="0" smtClean="0"/>
              <a:t>Wuest’s Word Studies From The Greek New Testament : For The English Reader, </a:t>
            </a:r>
            <a:r>
              <a:rPr lang="en-US" sz="2000" dirty="0" smtClean="0"/>
              <a:t>104)</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82</a:t>
            </a:fld>
            <a:endParaRPr lang="en-US" dirty="0"/>
          </a:p>
        </p:txBody>
      </p:sp>
    </p:spTree>
  </p:cSld>
  <p:clrMapOvr>
    <a:masterClrMapping/>
  </p:clrMapOvr>
  <p:transition spd="slow">
    <p:random/>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Angels Are Imprisoned</a:t>
            </a:r>
            <a:endParaRPr lang="en-US" sz="4400" b="0" dirty="0"/>
          </a:p>
        </p:txBody>
      </p:sp>
      <p:sp>
        <p:nvSpPr>
          <p:cNvPr id="3" name="Content Placeholder 2"/>
          <p:cNvSpPr>
            <a:spLocks noGrp="1"/>
          </p:cNvSpPr>
          <p:nvPr>
            <p:ph idx="1"/>
          </p:nvPr>
        </p:nvSpPr>
        <p:spPr/>
        <p:txBody>
          <a:bodyPr/>
          <a:lstStyle/>
          <a:p>
            <a:pPr marL="463550" indent="-463550">
              <a:spcBef>
                <a:spcPts val="0"/>
              </a:spcBef>
              <a:spcAft>
                <a:spcPts val="2400"/>
              </a:spcAft>
            </a:pPr>
            <a:r>
              <a:rPr lang="en-US" sz="2800" b="1" dirty="0" smtClean="0"/>
              <a:t>2 Pet. 2:4:  </a:t>
            </a:r>
            <a:r>
              <a:rPr lang="en-US" sz="2800" dirty="0" smtClean="0"/>
              <a:t>For if God did not spare the angels who sinned, but </a:t>
            </a:r>
            <a:r>
              <a:rPr lang="en-US" sz="2800" b="1" dirty="0" smtClean="0">
                <a:solidFill>
                  <a:srgbClr val="FFFF00"/>
                </a:solidFill>
              </a:rPr>
              <a:t>cast </a:t>
            </a:r>
            <a:r>
              <a:rPr lang="en-US" sz="2800" b="1" i="1" dirty="0" smtClean="0">
                <a:solidFill>
                  <a:srgbClr val="FFFF00"/>
                </a:solidFill>
              </a:rPr>
              <a:t>them down to hell</a:t>
            </a:r>
            <a:r>
              <a:rPr lang="en-US" sz="2800" i="1" dirty="0" smtClean="0"/>
              <a:t> and delivered them into </a:t>
            </a:r>
            <a:r>
              <a:rPr lang="en-US" sz="2800" b="1" i="1" dirty="0" smtClean="0">
                <a:solidFill>
                  <a:srgbClr val="FFFF00"/>
                </a:solidFill>
              </a:rPr>
              <a:t>chains of darkness</a:t>
            </a:r>
            <a:r>
              <a:rPr lang="en-US" sz="2800" i="1" dirty="0" smtClean="0"/>
              <a:t>, to be reserved for judgment;</a:t>
            </a:r>
          </a:p>
          <a:p>
            <a:pPr marL="463550" indent="-463550">
              <a:spcBef>
                <a:spcPts val="0"/>
              </a:spcBef>
              <a:spcAft>
                <a:spcPts val="2400"/>
              </a:spcAft>
            </a:pPr>
            <a:r>
              <a:rPr lang="en-US" sz="2800" b="1" dirty="0" smtClean="0"/>
              <a:t>Jude 6:</a:t>
            </a:r>
            <a:r>
              <a:rPr lang="en-US" sz="2800" dirty="0" smtClean="0"/>
              <a:t>  And the angels who did not keep their proper domain, but left their own abode, He has </a:t>
            </a:r>
            <a:r>
              <a:rPr lang="en-US" sz="2800" b="1" dirty="0" smtClean="0">
                <a:solidFill>
                  <a:srgbClr val="FFFF00"/>
                </a:solidFill>
              </a:rPr>
              <a:t>reserved in everlasting chains under darkness</a:t>
            </a:r>
            <a:r>
              <a:rPr lang="en-US" sz="2800" dirty="0" smtClean="0"/>
              <a:t> for the judgment of the great day;</a:t>
            </a:r>
          </a:p>
          <a:p>
            <a:pPr marL="463550" indent="-463550"/>
            <a:endParaRPr lang="en-US" i="1" dirty="0" smtClean="0"/>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83</a:t>
            </a:fld>
            <a:endParaRPr lang="en-US" dirty="0"/>
          </a:p>
        </p:txBody>
      </p:sp>
    </p:spTree>
  </p:cSld>
  <p:clrMapOvr>
    <a:masterClrMapping/>
  </p:clrMapOvr>
  <p:transition spd="slow">
    <p:random/>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Angels &amp; The Flood</a:t>
            </a:r>
            <a:endParaRPr lang="en-US" sz="4400" b="0" dirty="0"/>
          </a:p>
        </p:txBody>
      </p:sp>
      <p:sp>
        <p:nvSpPr>
          <p:cNvPr id="3" name="Content Placeholder 2"/>
          <p:cNvSpPr>
            <a:spLocks noGrp="1"/>
          </p:cNvSpPr>
          <p:nvPr>
            <p:ph idx="1"/>
          </p:nvPr>
        </p:nvSpPr>
        <p:spPr/>
        <p:txBody>
          <a:bodyPr>
            <a:normAutofit/>
          </a:bodyPr>
          <a:lstStyle/>
          <a:p>
            <a:pPr marL="463550" indent="-463550">
              <a:spcBef>
                <a:spcPts val="0"/>
              </a:spcBef>
              <a:spcAft>
                <a:spcPts val="2400"/>
              </a:spcAft>
            </a:pPr>
            <a:r>
              <a:rPr lang="en-US" sz="2800" b="1" dirty="0" smtClean="0"/>
              <a:t>2 Pet. 2:4-5:  </a:t>
            </a:r>
            <a:r>
              <a:rPr lang="en-US" sz="2800" baseline="30000" dirty="0" smtClean="0"/>
              <a:t>4</a:t>
            </a:r>
            <a:r>
              <a:rPr lang="en-US" sz="2800" dirty="0" smtClean="0"/>
              <a:t>For if God did not spare the angels who sinned, but </a:t>
            </a:r>
            <a:r>
              <a:rPr lang="en-US" sz="2800" b="1" dirty="0" smtClean="0">
                <a:solidFill>
                  <a:srgbClr val="FFFF00"/>
                </a:solidFill>
              </a:rPr>
              <a:t>cast </a:t>
            </a:r>
            <a:r>
              <a:rPr lang="en-US" sz="2800" b="1" i="1" dirty="0" smtClean="0">
                <a:solidFill>
                  <a:srgbClr val="FFFF00"/>
                </a:solidFill>
              </a:rPr>
              <a:t>them down to hell</a:t>
            </a:r>
            <a:r>
              <a:rPr lang="en-US" sz="2800" i="1" dirty="0" smtClean="0"/>
              <a:t> and delivered them into </a:t>
            </a:r>
            <a:r>
              <a:rPr lang="en-US" sz="2800" b="1" i="1" dirty="0" smtClean="0">
                <a:solidFill>
                  <a:srgbClr val="FFFF00"/>
                </a:solidFill>
              </a:rPr>
              <a:t>chains of darkness</a:t>
            </a:r>
            <a:r>
              <a:rPr lang="en-US" sz="2800" i="1" dirty="0" smtClean="0"/>
              <a:t>, to be reserved for judgment; </a:t>
            </a:r>
            <a:r>
              <a:rPr lang="en-US" i="1" baseline="30000" dirty="0" smtClean="0"/>
              <a:t>5</a:t>
            </a:r>
            <a:r>
              <a:rPr lang="en-US" i="1" dirty="0" smtClean="0"/>
              <a:t>and did not spare the ancient world, but saved Noah, one of eight people, a preacher of righteousness, bringing in </a:t>
            </a:r>
            <a:r>
              <a:rPr lang="en-US" b="1" i="1" dirty="0" smtClean="0">
                <a:solidFill>
                  <a:srgbClr val="FFFF00"/>
                </a:solidFill>
              </a:rPr>
              <a:t>the flood </a:t>
            </a:r>
            <a:r>
              <a:rPr lang="en-US" i="1" dirty="0" smtClean="0"/>
              <a:t>on the world of the ungodly;</a:t>
            </a:r>
          </a:p>
          <a:p>
            <a:pPr marL="463550" indent="-463550"/>
            <a:endParaRPr lang="en-US" i="1" dirty="0" smtClean="0"/>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84</a:t>
            </a:fld>
            <a:endParaRPr lang="en-US" dirty="0"/>
          </a:p>
        </p:txBody>
      </p:sp>
    </p:spTree>
  </p:cSld>
  <p:clrMapOvr>
    <a:masterClrMapping/>
  </p:clrMapOvr>
  <p:transition spd="slow">
    <p:random/>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Angels &amp; Sin of Sodom</a:t>
            </a:r>
            <a:endParaRPr lang="en-US" sz="4400" b="0" dirty="0"/>
          </a:p>
        </p:txBody>
      </p:sp>
      <p:sp>
        <p:nvSpPr>
          <p:cNvPr id="3" name="Content Placeholder 2"/>
          <p:cNvSpPr>
            <a:spLocks noGrp="1"/>
          </p:cNvSpPr>
          <p:nvPr>
            <p:ph idx="1"/>
          </p:nvPr>
        </p:nvSpPr>
        <p:spPr>
          <a:xfrm>
            <a:off x="914400" y="1447800"/>
            <a:ext cx="7772400" cy="4783948"/>
          </a:xfrm>
        </p:spPr>
        <p:txBody>
          <a:bodyPr>
            <a:normAutofit/>
          </a:bodyPr>
          <a:lstStyle/>
          <a:p>
            <a:pPr marL="0" indent="463550">
              <a:buNone/>
            </a:pPr>
            <a:r>
              <a:rPr lang="en-US" sz="2800" b="1" dirty="0" smtClean="0"/>
              <a:t>Jude 6-7:</a:t>
            </a:r>
            <a:r>
              <a:rPr lang="en-US" sz="2800" dirty="0" smtClean="0"/>
              <a:t> </a:t>
            </a:r>
            <a:r>
              <a:rPr lang="en-US" sz="2800" baseline="30000" dirty="0" smtClean="0"/>
              <a:t>6</a:t>
            </a:r>
            <a:r>
              <a:rPr lang="en-US" sz="2800" dirty="0" smtClean="0"/>
              <a:t>And </a:t>
            </a:r>
            <a:r>
              <a:rPr lang="en-US" sz="2800" b="1" dirty="0" smtClean="0">
                <a:solidFill>
                  <a:srgbClr val="FFFF00"/>
                </a:solidFill>
              </a:rPr>
              <a:t>the angels </a:t>
            </a:r>
            <a:r>
              <a:rPr lang="en-US" sz="2800" dirty="0" smtClean="0"/>
              <a:t>who did not keep their proper domain, but left their own abode, He has reserved in everlasting chains under darkness for the judgment of the great day; </a:t>
            </a:r>
            <a:r>
              <a:rPr lang="en-US" sz="2800" baseline="30000" dirty="0" smtClean="0"/>
              <a:t>7</a:t>
            </a:r>
            <a:r>
              <a:rPr lang="en-US" sz="2800" dirty="0" smtClean="0"/>
              <a:t>as </a:t>
            </a:r>
            <a:r>
              <a:rPr lang="en-US" sz="2800" b="1" dirty="0" smtClean="0">
                <a:solidFill>
                  <a:srgbClr val="FFFF00"/>
                </a:solidFill>
              </a:rPr>
              <a:t>Sodom and Gomorrah</a:t>
            </a:r>
            <a:r>
              <a:rPr lang="en-US" sz="2800" dirty="0" smtClean="0"/>
              <a:t>, and the cities around them </a:t>
            </a:r>
            <a:r>
              <a:rPr lang="en-US" sz="2800" b="1" dirty="0" smtClean="0">
                <a:solidFill>
                  <a:srgbClr val="FFFF00"/>
                </a:solidFill>
              </a:rPr>
              <a:t>in a similar manner to these</a:t>
            </a:r>
            <a:r>
              <a:rPr lang="en-US" sz="2800" dirty="0" smtClean="0"/>
              <a:t>, having given themselves over to sexual immorality and </a:t>
            </a:r>
            <a:r>
              <a:rPr lang="en-US" sz="2800" b="1" dirty="0" smtClean="0">
                <a:solidFill>
                  <a:srgbClr val="FFFF00"/>
                </a:solidFill>
              </a:rPr>
              <a:t>gone after strange flesh</a:t>
            </a:r>
            <a:r>
              <a:rPr lang="en-US" sz="2800" dirty="0" smtClean="0"/>
              <a:t>, are set forth as an example, suffering the vengeance of eternal fire.</a:t>
            </a:r>
          </a:p>
          <a:p>
            <a:pPr marL="463550" indent="-463550"/>
            <a:endParaRPr lang="en-US" i="1" dirty="0" smtClean="0"/>
          </a:p>
          <a:p>
            <a:pPr marL="463550" indent="-463550"/>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85</a:t>
            </a:fld>
            <a:endParaRPr lang="en-US" dirty="0"/>
          </a:p>
        </p:txBody>
      </p:sp>
    </p:spTree>
  </p:cSld>
  <p:clrMapOvr>
    <a:masterClrMapping/>
  </p:clrMapOvr>
  <p:transition spd="slow">
    <p:random/>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dirty="0" smtClean="0"/>
              <a:t>Christ &amp; Victory</a:t>
            </a:r>
            <a:endParaRPr lang="en-US" sz="4400" b="0" dirty="0"/>
          </a:p>
        </p:txBody>
      </p:sp>
      <p:sp>
        <p:nvSpPr>
          <p:cNvPr id="3" name="Content Placeholder 2"/>
          <p:cNvSpPr>
            <a:spLocks noGrp="1"/>
          </p:cNvSpPr>
          <p:nvPr>
            <p:ph idx="1"/>
          </p:nvPr>
        </p:nvSpPr>
        <p:spPr/>
        <p:txBody>
          <a:bodyPr>
            <a:normAutofit/>
          </a:bodyPr>
          <a:lstStyle/>
          <a:p>
            <a:pPr marL="0" indent="463550">
              <a:buNone/>
            </a:pPr>
            <a:r>
              <a:rPr lang="en-US" sz="2800" b="1" dirty="0" smtClean="0"/>
              <a:t>Eph 4:8-10:</a:t>
            </a:r>
            <a:r>
              <a:rPr lang="en-US" sz="2800" dirty="0" smtClean="0"/>
              <a:t> </a:t>
            </a:r>
            <a:r>
              <a:rPr lang="en-US" sz="2800" baseline="30000" dirty="0" smtClean="0"/>
              <a:t>8</a:t>
            </a:r>
            <a:r>
              <a:rPr lang="en-US" sz="2800" dirty="0" smtClean="0"/>
              <a:t>Therefore He says: </a:t>
            </a:r>
            <a:r>
              <a:rPr lang="en-US" sz="2800" i="1" dirty="0" smtClean="0"/>
              <a:t>“When He ascended on high, He </a:t>
            </a:r>
            <a:r>
              <a:rPr lang="en-US" sz="2800" b="1" i="1" dirty="0" smtClean="0">
                <a:solidFill>
                  <a:srgbClr val="FFFF00"/>
                </a:solidFill>
              </a:rPr>
              <a:t>led captivity captive</a:t>
            </a:r>
            <a:r>
              <a:rPr lang="en-US" sz="2800" i="1" dirty="0" smtClean="0"/>
              <a:t>, And gave gifts to men.” </a:t>
            </a:r>
            <a:r>
              <a:rPr lang="en-US" sz="2800" i="1" baseline="30000" dirty="0" smtClean="0"/>
              <a:t>9</a:t>
            </a:r>
            <a:r>
              <a:rPr lang="en-US" sz="2800" i="1" dirty="0" smtClean="0"/>
              <a:t>(Now this, “He ascended”—what does it mean but that He also </a:t>
            </a:r>
            <a:r>
              <a:rPr lang="en-US" sz="2800" b="1" i="1" dirty="0" smtClean="0">
                <a:solidFill>
                  <a:srgbClr val="FFFF00"/>
                </a:solidFill>
              </a:rPr>
              <a:t>first descended into the lower parts of the earth</a:t>
            </a:r>
            <a:r>
              <a:rPr lang="en-US" sz="2800" i="1" dirty="0" smtClean="0"/>
              <a:t>? </a:t>
            </a:r>
            <a:r>
              <a:rPr lang="en-US" sz="2800" i="1" baseline="30000" dirty="0" smtClean="0"/>
              <a:t>10</a:t>
            </a:r>
            <a:r>
              <a:rPr lang="en-US" sz="2800" i="1" dirty="0" smtClean="0"/>
              <a:t>He who descended is also the One who ascended far above all the heavens, that He might fill all things.)</a:t>
            </a:r>
          </a:p>
          <a:p>
            <a:pPr marL="463550" indent="-463550"/>
            <a:endParaRPr lang="en-US" sz="2800" dirty="0" smtClean="0"/>
          </a:p>
          <a:p>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86</a:t>
            </a:fld>
            <a:endParaRPr lang="en-US" dirty="0"/>
          </a:p>
        </p:txBody>
      </p:sp>
    </p:spTree>
  </p:cSld>
  <p:clrMapOvr>
    <a:masterClrMapping/>
  </p:clrMapOvr>
  <p:transition spd="slow">
    <p:random/>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178" name="Rectangle 2"/>
          <p:cNvSpPr>
            <a:spLocks noGrp="1" noChangeArrowheads="1"/>
          </p:cNvSpPr>
          <p:nvPr>
            <p:ph type="title"/>
          </p:nvPr>
        </p:nvSpPr>
        <p:spPr>
          <a:xfrm>
            <a:off x="914400" y="381000"/>
            <a:ext cx="7772400" cy="1045464"/>
          </a:xfrm>
        </p:spPr>
        <p:txBody>
          <a:bodyPr/>
          <a:lstStyle/>
          <a:p>
            <a:pPr algn="l"/>
            <a:r>
              <a:rPr lang="en-US" sz="3000" dirty="0" smtClean="0">
                <a:latin typeface="+mn-lt"/>
              </a:rPr>
              <a:t>Christ Preaching To Angels</a:t>
            </a:r>
            <a:r>
              <a:rPr lang="en-US" dirty="0" smtClean="0">
                <a:latin typeface="Arial Black" pitchFamily="34" charset="0"/>
              </a:rPr>
              <a:t/>
            </a:r>
            <a:br>
              <a:rPr lang="en-US" dirty="0" smtClean="0">
                <a:latin typeface="Arial Black" pitchFamily="34" charset="0"/>
              </a:rPr>
            </a:br>
            <a:r>
              <a:rPr lang="en-US" sz="4400" dirty="0" smtClean="0">
                <a:latin typeface="Arial Black" pitchFamily="34" charset="0"/>
              </a:rPr>
              <a:t>Fits The Context</a:t>
            </a:r>
            <a:endParaRPr lang="en-US" sz="4400" dirty="0">
              <a:latin typeface="Arial Black" pitchFamily="34" charset="0"/>
            </a:endParaRPr>
          </a:p>
        </p:txBody>
      </p:sp>
      <p:sp>
        <p:nvSpPr>
          <p:cNvPr id="946179" name="Rectangle 3"/>
          <p:cNvSpPr>
            <a:spLocks noGrp="1" noChangeArrowheads="1"/>
          </p:cNvSpPr>
          <p:nvPr>
            <p:ph idx="1"/>
          </p:nvPr>
        </p:nvSpPr>
        <p:spPr/>
        <p:txBody>
          <a:bodyPr/>
          <a:lstStyle/>
          <a:p>
            <a:pPr marL="457200" indent="-457200"/>
            <a:r>
              <a:rPr lang="en-US" sz="2800" dirty="0"/>
              <a:t>Preaching was done by </a:t>
            </a:r>
            <a:r>
              <a:rPr lang="en-US" sz="2800" b="1" dirty="0">
                <a:solidFill>
                  <a:srgbClr val="FFFF00"/>
                </a:solidFill>
              </a:rPr>
              <a:t>Jesus</a:t>
            </a:r>
            <a:r>
              <a:rPr lang="en-US" sz="2800" dirty="0"/>
              <a:t> Himself (not through Noah)</a:t>
            </a:r>
          </a:p>
          <a:p>
            <a:pPr marL="457200" indent="-457200"/>
            <a:r>
              <a:rPr lang="en-US" sz="2800" dirty="0"/>
              <a:t>Preaching was done by Jesus </a:t>
            </a:r>
            <a:r>
              <a:rPr lang="en-US" sz="2800" b="1" dirty="0">
                <a:solidFill>
                  <a:srgbClr val="FFFF00"/>
                </a:solidFill>
              </a:rPr>
              <a:t>after</a:t>
            </a:r>
            <a:r>
              <a:rPr lang="en-US" sz="2800" dirty="0"/>
              <a:t> “being put to death in the flesh” (not in His pre-incarnate state)</a:t>
            </a:r>
          </a:p>
          <a:p>
            <a:pPr marL="457200" indent="-457200"/>
            <a:r>
              <a:rPr lang="en-US" sz="2800" dirty="0"/>
              <a:t>Preaching was done by Jesus </a:t>
            </a:r>
            <a:r>
              <a:rPr lang="en-US" sz="2800" b="1" dirty="0">
                <a:solidFill>
                  <a:srgbClr val="FFFF00"/>
                </a:solidFill>
              </a:rPr>
              <a:t>after</a:t>
            </a:r>
            <a:r>
              <a:rPr lang="en-US" sz="2800" dirty="0"/>
              <a:t> He was “made alive in the spirit” (i.e. after His resurrection, not during the three day period between His death and resurrection)</a:t>
            </a:r>
          </a:p>
        </p:txBody>
      </p:sp>
      <p:sp>
        <p:nvSpPr>
          <p:cNvPr id="6" name="Slide Number Placeholder 5"/>
          <p:cNvSpPr>
            <a:spLocks noGrp="1"/>
          </p:cNvSpPr>
          <p:nvPr>
            <p:ph type="sldNum" sz="quarter" idx="12"/>
          </p:nvPr>
        </p:nvSpPr>
        <p:spPr/>
        <p:txBody>
          <a:bodyPr/>
          <a:lstStyle/>
          <a:p>
            <a:fld id="{61D5858A-F11B-4BD1-8E48-969B38C7DA53}" type="slidenum">
              <a:rPr lang="en-US"/>
              <a:pPr/>
              <a:t>87</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6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61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61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6179"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6" name="Rectangle 2"/>
          <p:cNvSpPr>
            <a:spLocks noGrp="1" noChangeArrowheads="1"/>
          </p:cNvSpPr>
          <p:nvPr>
            <p:ph type="title"/>
          </p:nvPr>
        </p:nvSpPr>
        <p:spPr>
          <a:xfrm>
            <a:off x="914400" y="381000"/>
            <a:ext cx="7772400" cy="1045464"/>
          </a:xfrm>
        </p:spPr>
        <p:txBody>
          <a:bodyPr/>
          <a:lstStyle/>
          <a:p>
            <a:pPr algn="l"/>
            <a:r>
              <a:rPr lang="en-US" sz="3000" b="0" dirty="0" smtClean="0">
                <a:latin typeface="+mn-lt"/>
              </a:rPr>
              <a:t>Christ Preaching To Angels</a:t>
            </a:r>
            <a:r>
              <a:rPr lang="en-US" b="0" dirty="0" smtClean="0">
                <a:latin typeface="Arial Black" pitchFamily="34" charset="0"/>
              </a:rPr>
              <a:t/>
            </a:r>
            <a:br>
              <a:rPr lang="en-US" b="0" dirty="0" smtClean="0">
                <a:latin typeface="Arial Black" pitchFamily="34" charset="0"/>
              </a:rPr>
            </a:br>
            <a:r>
              <a:rPr lang="en-US" sz="4400" b="0" dirty="0" smtClean="0">
                <a:latin typeface="Arial Black" pitchFamily="34" charset="0"/>
              </a:rPr>
              <a:t>Fits The Context</a:t>
            </a:r>
            <a:endParaRPr lang="en-US" sz="4400" b="0" dirty="0">
              <a:latin typeface="Arial Black" pitchFamily="34" charset="0"/>
            </a:endParaRPr>
          </a:p>
        </p:txBody>
      </p:sp>
      <p:sp>
        <p:nvSpPr>
          <p:cNvPr id="948227" name="Rectangle 3"/>
          <p:cNvSpPr>
            <a:spLocks noGrp="1" noChangeArrowheads="1"/>
          </p:cNvSpPr>
          <p:nvPr>
            <p:ph idx="1"/>
          </p:nvPr>
        </p:nvSpPr>
        <p:spPr>
          <a:xfrm>
            <a:off x="914400" y="1828800"/>
            <a:ext cx="7772400" cy="4526760"/>
          </a:xfrm>
        </p:spPr>
        <p:txBody>
          <a:bodyPr/>
          <a:lstStyle/>
          <a:p>
            <a:pPr marL="457200" indent="-457200"/>
            <a:r>
              <a:rPr lang="en-US" sz="2800" dirty="0"/>
              <a:t>Preaching was to </a:t>
            </a:r>
            <a:r>
              <a:rPr lang="en-US" sz="2800" b="1" dirty="0">
                <a:solidFill>
                  <a:srgbClr val="FFFF00"/>
                </a:solidFill>
              </a:rPr>
              <a:t>the spirits</a:t>
            </a:r>
            <a:r>
              <a:rPr lang="en-US" sz="2800" dirty="0"/>
              <a:t> (i.e. angelic spirits)</a:t>
            </a:r>
          </a:p>
          <a:p>
            <a:pPr marL="457200" indent="-457200"/>
            <a:r>
              <a:rPr lang="en-US" sz="2800" dirty="0"/>
              <a:t>Preaching was done while these spirits were </a:t>
            </a:r>
            <a:r>
              <a:rPr lang="en-US" sz="2800" b="1" dirty="0">
                <a:solidFill>
                  <a:srgbClr val="FFFF00"/>
                </a:solidFill>
              </a:rPr>
              <a:t>in prison</a:t>
            </a:r>
            <a:r>
              <a:rPr lang="en-US" sz="2800" dirty="0"/>
              <a:t> (not in the days of Noah before they were imprisoned)</a:t>
            </a:r>
          </a:p>
          <a:p>
            <a:pPr marL="457200" indent="-457200"/>
            <a:r>
              <a:rPr lang="en-US" sz="2800" dirty="0"/>
              <a:t>Preaching was to the spirits who were </a:t>
            </a:r>
            <a:r>
              <a:rPr lang="en-US" sz="2800" b="1" dirty="0">
                <a:solidFill>
                  <a:srgbClr val="FFFF00"/>
                </a:solidFill>
              </a:rPr>
              <a:t>formerly disobedient</a:t>
            </a:r>
          </a:p>
        </p:txBody>
      </p:sp>
      <p:sp>
        <p:nvSpPr>
          <p:cNvPr id="6" name="Slide Number Placeholder 5"/>
          <p:cNvSpPr>
            <a:spLocks noGrp="1"/>
          </p:cNvSpPr>
          <p:nvPr>
            <p:ph type="sldNum" sz="quarter" idx="12"/>
          </p:nvPr>
        </p:nvSpPr>
        <p:spPr/>
        <p:txBody>
          <a:bodyPr/>
          <a:lstStyle/>
          <a:p>
            <a:fld id="{5A76B829-4CAF-43EA-B4D9-07267B6D8A77}" type="slidenum">
              <a:rPr lang="en-US"/>
              <a:pPr/>
              <a:t>88</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82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82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82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8227"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4" name="Rectangle 2"/>
          <p:cNvSpPr>
            <a:spLocks noGrp="1" noChangeArrowheads="1"/>
          </p:cNvSpPr>
          <p:nvPr>
            <p:ph type="title"/>
          </p:nvPr>
        </p:nvSpPr>
        <p:spPr/>
        <p:txBody>
          <a:bodyPr/>
          <a:lstStyle/>
          <a:p>
            <a:pPr algn="l"/>
            <a:r>
              <a:rPr lang="en-US" sz="3000" b="0" dirty="0" smtClean="0">
                <a:latin typeface="+mn-lt"/>
              </a:rPr>
              <a:t>Christ Preaching To Angels</a:t>
            </a:r>
            <a:br>
              <a:rPr lang="en-US" sz="3000" b="0" dirty="0" smtClean="0">
                <a:latin typeface="+mn-lt"/>
              </a:rPr>
            </a:br>
            <a:r>
              <a:rPr lang="en-US" sz="4400" b="0" dirty="0" smtClean="0">
                <a:latin typeface="Arial Black" pitchFamily="34" charset="0"/>
              </a:rPr>
              <a:t>Fits The Context</a:t>
            </a:r>
            <a:endParaRPr lang="en-US" sz="4400" b="0" dirty="0">
              <a:latin typeface="Arial Black" pitchFamily="34" charset="0"/>
            </a:endParaRPr>
          </a:p>
        </p:txBody>
      </p:sp>
      <p:sp>
        <p:nvSpPr>
          <p:cNvPr id="950275" name="Rectangle 3"/>
          <p:cNvSpPr>
            <a:spLocks noGrp="1" noChangeArrowheads="1"/>
          </p:cNvSpPr>
          <p:nvPr>
            <p:ph idx="1"/>
          </p:nvPr>
        </p:nvSpPr>
        <p:spPr>
          <a:xfrm>
            <a:off x="914400" y="1981200"/>
            <a:ext cx="7772400" cy="4374360"/>
          </a:xfrm>
        </p:spPr>
        <p:txBody>
          <a:bodyPr/>
          <a:lstStyle/>
          <a:p>
            <a:pPr marL="457200" indent="-457200"/>
            <a:r>
              <a:rPr lang="en-US" sz="2800" dirty="0"/>
              <a:t>Preaching was a </a:t>
            </a:r>
            <a:r>
              <a:rPr lang="en-US" sz="2800" b="1" dirty="0">
                <a:solidFill>
                  <a:srgbClr val="FFFF00"/>
                </a:solidFill>
              </a:rPr>
              <a:t>proclamation of victory over death</a:t>
            </a:r>
            <a:r>
              <a:rPr lang="en-US" sz="2800" dirty="0"/>
              <a:t>, not an offer of a second chance to a select few</a:t>
            </a:r>
          </a:p>
          <a:p>
            <a:pPr marL="457200" indent="-457200"/>
            <a:r>
              <a:rPr lang="en-US" sz="2800" dirty="0"/>
              <a:t>Preaching was appropriate in light of </a:t>
            </a:r>
            <a:r>
              <a:rPr lang="en-US" sz="2800" b="1" dirty="0">
                <a:solidFill>
                  <a:srgbClr val="FFFF00"/>
                </a:solidFill>
              </a:rPr>
              <a:t>Christ’s subjection of “angels and authorities and powers”</a:t>
            </a:r>
            <a:r>
              <a:rPr lang="en-US" sz="2800" dirty="0"/>
              <a:t>  (1 Pet. 3:22) </a:t>
            </a:r>
            <a:endParaRPr lang="en-US" sz="2800" dirty="0">
              <a:solidFill>
                <a:srgbClr val="FFFF00"/>
              </a:solidFill>
            </a:endParaRPr>
          </a:p>
          <a:p>
            <a:pPr marL="457200" indent="-457200">
              <a:spcBef>
                <a:spcPct val="0"/>
              </a:spcBef>
              <a:spcAft>
                <a:spcPct val="50000"/>
              </a:spcAft>
            </a:pPr>
            <a:endParaRPr lang="en-US" sz="2800" dirty="0"/>
          </a:p>
        </p:txBody>
      </p:sp>
      <p:sp>
        <p:nvSpPr>
          <p:cNvPr id="6" name="Slide Number Placeholder 5"/>
          <p:cNvSpPr>
            <a:spLocks noGrp="1"/>
          </p:cNvSpPr>
          <p:nvPr>
            <p:ph type="sldNum" sz="quarter" idx="12"/>
          </p:nvPr>
        </p:nvSpPr>
        <p:spPr/>
        <p:txBody>
          <a:bodyPr/>
          <a:lstStyle/>
          <a:p>
            <a:fld id="{B4E2AD23-A7B5-4374-B26F-622E1ED84D9B}" type="slidenum">
              <a:rPr lang="en-US"/>
              <a:pPr/>
              <a:t>89</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02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02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0275"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371600"/>
          </a:xfrm>
        </p:spPr>
        <p:txBody>
          <a:bodyPr/>
          <a:lstStyle/>
          <a:p>
            <a:pPr algn="l"/>
            <a:r>
              <a:rPr lang="en-US" sz="3000" b="0" dirty="0" smtClean="0">
                <a:latin typeface="+mn-lt"/>
              </a:rPr>
              <a:t>Interpretation Must</a:t>
            </a:r>
            <a:br>
              <a:rPr lang="en-US" sz="3000" b="0" dirty="0" smtClean="0">
                <a:latin typeface="+mn-lt"/>
              </a:rPr>
            </a:br>
            <a:r>
              <a:rPr lang="en-US" sz="4400" b="0" dirty="0" smtClean="0"/>
              <a:t>Fit Context</a:t>
            </a:r>
            <a:endParaRPr lang="en-US" sz="4400" b="0" dirty="0"/>
          </a:p>
        </p:txBody>
      </p:sp>
      <p:sp>
        <p:nvSpPr>
          <p:cNvPr id="3" name="Content Placeholder 2"/>
          <p:cNvSpPr>
            <a:spLocks noGrp="1"/>
          </p:cNvSpPr>
          <p:nvPr>
            <p:ph idx="1"/>
          </p:nvPr>
        </p:nvSpPr>
        <p:spPr>
          <a:xfrm>
            <a:off x="914400" y="1752600"/>
            <a:ext cx="7772400" cy="4602960"/>
          </a:xfrm>
        </p:spPr>
        <p:txBody>
          <a:bodyPr/>
          <a:lstStyle/>
          <a:p>
            <a:pPr marL="0" indent="461963">
              <a:buNone/>
            </a:pPr>
            <a:r>
              <a:rPr lang="en-US" sz="2800" b="1" dirty="0" smtClean="0">
                <a:effectLst/>
              </a:rPr>
              <a:t>R. T. France</a:t>
            </a:r>
            <a:r>
              <a:rPr lang="en-US" sz="2800" dirty="0" smtClean="0">
                <a:effectLst/>
              </a:rPr>
              <a:t>:  “</a:t>
            </a:r>
            <a:r>
              <a:rPr lang="en-US" sz="2800" b="1" dirty="0" smtClean="0">
                <a:solidFill>
                  <a:srgbClr val="FFFF00"/>
                </a:solidFill>
                <a:effectLst/>
              </a:rPr>
              <a:t>Our exegesis must then be consistent with this context.  Verses 18-22 must have something relevant to say to those facing fierce hostility in the name of Christ</a:t>
            </a:r>
            <a:r>
              <a:rPr lang="en-US" sz="2800" dirty="0" smtClean="0">
                <a:effectLst/>
              </a:rPr>
              <a:t>. It is the fault of many interpretations of the passage that they ignore this requirement, and so accuse the author of inserting an irrelevant doctrinal digression in the middle of his exhortation.”  </a:t>
            </a:r>
            <a:r>
              <a:rPr lang="en-US" sz="2000" dirty="0" smtClean="0">
                <a:effectLst/>
              </a:rPr>
              <a:t>(Bold emphasis added, </a:t>
            </a:r>
            <a:r>
              <a:rPr lang="en-US" sz="2000" dirty="0" smtClean="0"/>
              <a:t>“Exegesis In Practice:  Two Samples,”  </a:t>
            </a:r>
            <a:r>
              <a:rPr lang="en-US" sz="2000" i="1" dirty="0" smtClean="0"/>
              <a:t>New Testament Interpretation:  Essays on Principles and Methods,</a:t>
            </a:r>
            <a:r>
              <a:rPr lang="en-US" sz="2000" dirty="0" smtClean="0"/>
              <a:t> 1977, </a:t>
            </a:r>
            <a:r>
              <a:rPr lang="en-US" sz="2000" dirty="0" smtClean="0">
                <a:effectLst/>
              </a:rPr>
              <a:t>265-266)</a:t>
            </a:r>
            <a:endParaRPr lang="en-US" sz="2000" dirty="0">
              <a:effectLst/>
            </a:endParaRPr>
          </a:p>
        </p:txBody>
      </p:sp>
      <p:sp>
        <p:nvSpPr>
          <p:cNvPr id="4" name="Slide Number Placeholder 3"/>
          <p:cNvSpPr>
            <a:spLocks noGrp="1"/>
          </p:cNvSpPr>
          <p:nvPr>
            <p:ph type="sldNum" sz="quarter" idx="12"/>
          </p:nvPr>
        </p:nvSpPr>
        <p:spPr/>
        <p:txBody>
          <a:bodyPr/>
          <a:lstStyle/>
          <a:p>
            <a:fld id="{B832251D-0164-4847-A6F6-B7F334A988B0}" type="slidenum">
              <a:rPr lang="en-US" smtClean="0"/>
              <a:pPr/>
              <a:t>9</a:t>
            </a:fld>
            <a:endParaRPr lang="en-US" dirty="0"/>
          </a:p>
        </p:txBody>
      </p:sp>
    </p:spTree>
  </p:cSld>
  <p:clrMapOvr>
    <a:masterClrMapping/>
  </p:clrMapOvr>
  <p:transition spd="slow">
    <p:random/>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7986"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37987" name="Rectangle 3"/>
          <p:cNvSpPr>
            <a:spLocks noGrp="1" noChangeArrowheads="1"/>
          </p:cNvSpPr>
          <p:nvPr>
            <p:ph idx="1"/>
          </p:nvPr>
        </p:nvSpPr>
        <p:spPr/>
        <p:txBody>
          <a:bodyPr>
            <a:normAutofit fontScale="92500" lnSpcReduction="10000"/>
          </a:bodyPr>
          <a:lstStyle/>
          <a:p>
            <a:pPr marL="457200" indent="-457200">
              <a:lnSpc>
                <a:spcPct val="120000"/>
              </a:lnSpc>
              <a:spcBef>
                <a:spcPct val="0"/>
              </a:spcBef>
              <a:spcAft>
                <a:spcPts val="1200"/>
              </a:spcAft>
            </a:pPr>
            <a:r>
              <a:rPr lang="en-US" sz="2800" b="1" dirty="0" smtClean="0">
                <a:solidFill>
                  <a:srgbClr val="FFFF00"/>
                </a:solidFill>
              </a:rPr>
              <a:t>“Sons of God”</a:t>
            </a:r>
            <a:r>
              <a:rPr lang="en-US" sz="2800" dirty="0" smtClean="0"/>
              <a:t> refers to </a:t>
            </a:r>
            <a:r>
              <a:rPr lang="en-US" sz="2800" b="1" dirty="0" smtClean="0">
                <a:solidFill>
                  <a:srgbClr val="FFFF00"/>
                </a:solidFill>
              </a:rPr>
              <a:t>the righteous</a:t>
            </a:r>
            <a:r>
              <a:rPr lang="en-US" sz="2800" dirty="0" smtClean="0"/>
              <a:t>  (Mt. 5:9; Lk. 20:36; Rom. 8:14, 19; Gal. 3:26)</a:t>
            </a:r>
          </a:p>
          <a:p>
            <a:pPr marL="457200" indent="-457200">
              <a:lnSpc>
                <a:spcPct val="120000"/>
              </a:lnSpc>
              <a:spcBef>
                <a:spcPct val="0"/>
              </a:spcBef>
              <a:spcAft>
                <a:spcPts val="1200"/>
              </a:spcAft>
            </a:pPr>
            <a:r>
              <a:rPr lang="en-US" sz="2800" dirty="0" smtClean="0"/>
              <a:t>Targums and Rabbinic literature view </a:t>
            </a:r>
            <a:r>
              <a:rPr lang="en-US" sz="2800" b="1" dirty="0" smtClean="0">
                <a:solidFill>
                  <a:srgbClr val="FFFF00"/>
                </a:solidFill>
              </a:rPr>
              <a:t>“sons of God” as human beings</a:t>
            </a:r>
          </a:p>
          <a:p>
            <a:pPr marL="457200" indent="-457200">
              <a:lnSpc>
                <a:spcPct val="120000"/>
              </a:lnSpc>
              <a:spcBef>
                <a:spcPct val="0"/>
              </a:spcBef>
              <a:spcAft>
                <a:spcPts val="1200"/>
              </a:spcAft>
            </a:pPr>
            <a:r>
              <a:rPr lang="en-US" sz="2800" dirty="0" smtClean="0"/>
              <a:t>Jewish tradition does not uniformly link </a:t>
            </a:r>
            <a:r>
              <a:rPr lang="en-US" sz="2800" b="1" dirty="0" smtClean="0">
                <a:solidFill>
                  <a:srgbClr val="FFFF00"/>
                </a:solidFill>
              </a:rPr>
              <a:t>the sin of angels with the flood</a:t>
            </a:r>
          </a:p>
          <a:p>
            <a:pPr marL="457200" indent="-457200">
              <a:lnSpc>
                <a:spcPct val="120000"/>
              </a:lnSpc>
              <a:spcBef>
                <a:spcPct val="0"/>
              </a:spcBef>
              <a:spcAft>
                <a:spcPts val="1200"/>
              </a:spcAft>
            </a:pPr>
            <a:r>
              <a:rPr lang="en-US" sz="2800" dirty="0" smtClean="0"/>
              <a:t>No </a:t>
            </a:r>
            <a:r>
              <a:rPr lang="en-US" sz="2800" dirty="0"/>
              <a:t>conclusive proof that the </a:t>
            </a:r>
            <a:r>
              <a:rPr lang="en-US" sz="2800" b="1" dirty="0">
                <a:solidFill>
                  <a:srgbClr val="FFFF00"/>
                </a:solidFill>
              </a:rPr>
              <a:t>angels who sinned</a:t>
            </a:r>
            <a:r>
              <a:rPr lang="en-US" sz="2800" dirty="0"/>
              <a:t> (2 Pet. 2:4; Jude 6) were </a:t>
            </a:r>
            <a:r>
              <a:rPr lang="en-US" sz="2800" b="1" dirty="0">
                <a:solidFill>
                  <a:srgbClr val="FFFF00"/>
                </a:solidFill>
              </a:rPr>
              <a:t>disobedient in the days of Noah</a:t>
            </a:r>
          </a:p>
        </p:txBody>
      </p:sp>
      <p:sp>
        <p:nvSpPr>
          <p:cNvPr id="6" name="Slide Number Placeholder 5"/>
          <p:cNvSpPr>
            <a:spLocks noGrp="1"/>
          </p:cNvSpPr>
          <p:nvPr>
            <p:ph type="sldNum" sz="quarter" idx="12"/>
          </p:nvPr>
        </p:nvSpPr>
        <p:spPr/>
        <p:txBody>
          <a:bodyPr/>
          <a:lstStyle/>
          <a:p>
            <a:fld id="{12703DCA-D928-4682-A6A3-46A3F7688E9F}" type="slidenum">
              <a:rPr lang="en-US"/>
              <a:pPr/>
              <a:t>90</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7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7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7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79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7987" grpId="0" build="p"/>
    </p:bld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7986" name="Rectangle 2"/>
          <p:cNvSpPr>
            <a:spLocks noGrp="1" noChangeArrowheads="1"/>
          </p:cNvSpPr>
          <p:nvPr>
            <p:ph type="title"/>
          </p:nvPr>
        </p:nvSpPr>
        <p:spPr/>
        <p:txBody>
          <a:bodyPr/>
          <a:lstStyle/>
          <a:p>
            <a:r>
              <a:rPr lang="en-US" sz="4400" b="0" dirty="0">
                <a:latin typeface="Arial Black" pitchFamily="34" charset="0"/>
              </a:rPr>
              <a:t>Rebuttal Material</a:t>
            </a:r>
          </a:p>
        </p:txBody>
      </p:sp>
      <p:sp>
        <p:nvSpPr>
          <p:cNvPr id="937987" name="Rectangle 3"/>
          <p:cNvSpPr>
            <a:spLocks noGrp="1" noChangeArrowheads="1"/>
          </p:cNvSpPr>
          <p:nvPr>
            <p:ph idx="1"/>
          </p:nvPr>
        </p:nvSpPr>
        <p:spPr/>
        <p:txBody>
          <a:bodyPr>
            <a:normAutofit/>
          </a:bodyPr>
          <a:lstStyle/>
          <a:p>
            <a:pPr marL="457200" indent="-457200">
              <a:lnSpc>
                <a:spcPct val="120000"/>
              </a:lnSpc>
              <a:spcBef>
                <a:spcPct val="0"/>
              </a:spcBef>
              <a:spcAft>
                <a:spcPts val="1200"/>
              </a:spcAft>
            </a:pPr>
            <a:r>
              <a:rPr lang="en-US" sz="2800" dirty="0" smtClean="0"/>
              <a:t>Angels </a:t>
            </a:r>
            <a:r>
              <a:rPr lang="en-US" sz="2800" b="1" dirty="0">
                <a:solidFill>
                  <a:srgbClr val="FFFF00"/>
                </a:solidFill>
              </a:rPr>
              <a:t>do not marry</a:t>
            </a:r>
            <a:r>
              <a:rPr lang="en-US" sz="2800" dirty="0"/>
              <a:t>  (Mt. 22:29-30; Mk. 12:25; Lk. </a:t>
            </a:r>
            <a:r>
              <a:rPr lang="en-US" sz="2800" dirty="0" smtClean="0"/>
              <a:t>20:34-35)</a:t>
            </a:r>
          </a:p>
          <a:p>
            <a:pPr marL="457200" indent="-457200">
              <a:lnSpc>
                <a:spcPct val="120000"/>
              </a:lnSpc>
              <a:spcBef>
                <a:spcPct val="0"/>
              </a:spcBef>
              <a:spcAft>
                <a:spcPts val="1200"/>
              </a:spcAft>
            </a:pPr>
            <a:r>
              <a:rPr lang="en-US" sz="2800" dirty="0" smtClean="0"/>
              <a:t>Angels do not have </a:t>
            </a:r>
            <a:r>
              <a:rPr lang="en-US" sz="2800" b="1" dirty="0" smtClean="0">
                <a:solidFill>
                  <a:srgbClr val="FFFF00"/>
                </a:solidFill>
              </a:rPr>
              <a:t>opportunity to repent </a:t>
            </a:r>
            <a:r>
              <a:rPr lang="en-US" sz="2800" dirty="0" smtClean="0"/>
              <a:t>(cf. Heb. 2:16; 2 Pet. 2:4; Jude 6)</a:t>
            </a:r>
          </a:p>
          <a:p>
            <a:pPr marL="457200" indent="-457200">
              <a:lnSpc>
                <a:spcPct val="120000"/>
              </a:lnSpc>
              <a:spcBef>
                <a:spcPct val="0"/>
              </a:spcBef>
              <a:spcAft>
                <a:spcPts val="1200"/>
              </a:spcAft>
            </a:pPr>
            <a:r>
              <a:rPr lang="en-US" sz="2800" dirty="0" smtClean="0"/>
              <a:t>The setting is that of </a:t>
            </a:r>
            <a:r>
              <a:rPr lang="en-US" sz="2800" b="1" dirty="0" smtClean="0">
                <a:solidFill>
                  <a:srgbClr val="FFFF00"/>
                </a:solidFill>
              </a:rPr>
              <a:t>human life  </a:t>
            </a:r>
            <a:r>
              <a:rPr lang="en-US" sz="2800" dirty="0" smtClean="0"/>
              <a:t>(1 Pet. 3:20)</a:t>
            </a:r>
            <a:endParaRPr lang="en-US" sz="2800" dirty="0" smtClean="0"/>
          </a:p>
          <a:p>
            <a:pPr marL="457200" indent="-457200">
              <a:lnSpc>
                <a:spcPct val="120000"/>
              </a:lnSpc>
              <a:spcBef>
                <a:spcPct val="0"/>
              </a:spcBef>
              <a:spcAft>
                <a:spcPts val="1200"/>
              </a:spcAft>
            </a:pPr>
            <a:r>
              <a:rPr lang="en-US" sz="2800" dirty="0" smtClean="0"/>
              <a:t>Why did Jesus proclaim victory only to </a:t>
            </a:r>
            <a:r>
              <a:rPr lang="en-US" sz="2800" b="1" dirty="0" smtClean="0">
                <a:solidFill>
                  <a:srgbClr val="FFFF00"/>
                </a:solidFill>
              </a:rPr>
              <a:t>disobedient angels in Noah’s day</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12703DCA-D928-4682-A6A3-46A3F7688E9F}" type="slidenum">
              <a:rPr lang="en-US"/>
              <a:pPr/>
              <a:t>91</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7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7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79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379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7987" grpId="0" build="p"/>
    </p:bld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082" name="Rectangle 2"/>
          <p:cNvSpPr>
            <a:spLocks noGrp="1" noChangeArrowheads="1"/>
          </p:cNvSpPr>
          <p:nvPr>
            <p:ph type="title"/>
          </p:nvPr>
        </p:nvSpPr>
        <p:spPr>
          <a:xfrm>
            <a:off x="457200" y="277813"/>
            <a:ext cx="8229600" cy="1246187"/>
          </a:xfrm>
        </p:spPr>
        <p:txBody>
          <a:bodyPr>
            <a:normAutofit fontScale="90000"/>
          </a:bodyPr>
          <a:lstStyle/>
          <a:p>
            <a:r>
              <a:rPr lang="en-US" sz="4000" b="0" dirty="0"/>
              <a:t>Could The “Sons Of God”</a:t>
            </a:r>
            <a:br>
              <a:rPr lang="en-US" sz="4000" b="0" dirty="0"/>
            </a:br>
            <a:r>
              <a:rPr lang="en-US" sz="4000" b="0" dirty="0"/>
              <a:t> Be Angels?</a:t>
            </a:r>
          </a:p>
        </p:txBody>
      </p:sp>
      <p:sp>
        <p:nvSpPr>
          <p:cNvPr id="942083" name="Rectangle 3"/>
          <p:cNvSpPr>
            <a:spLocks noGrp="1" noChangeArrowheads="1"/>
          </p:cNvSpPr>
          <p:nvPr>
            <p:ph idx="1"/>
          </p:nvPr>
        </p:nvSpPr>
        <p:spPr>
          <a:xfrm>
            <a:off x="457200" y="1676400"/>
            <a:ext cx="8229600" cy="4454525"/>
          </a:xfrm>
        </p:spPr>
        <p:txBody>
          <a:bodyPr/>
          <a:lstStyle/>
          <a:p>
            <a:pPr marL="457200" indent="-457200">
              <a:spcBef>
                <a:spcPct val="0"/>
              </a:spcBef>
              <a:spcAft>
                <a:spcPct val="50000"/>
              </a:spcAft>
            </a:pPr>
            <a:r>
              <a:rPr lang="en-US" sz="2600" dirty="0"/>
              <a:t>Angels are called </a:t>
            </a:r>
            <a:r>
              <a:rPr lang="en-US" sz="2600" b="1" dirty="0">
                <a:solidFill>
                  <a:srgbClr val="FFFF00"/>
                </a:solidFill>
              </a:rPr>
              <a:t>“sons of God”</a:t>
            </a:r>
            <a:r>
              <a:rPr lang="en-US" sz="2600" dirty="0"/>
              <a:t>  (Job 1:6; 2:1; 38:7; Dan. 3:25, 28)</a:t>
            </a:r>
          </a:p>
          <a:p>
            <a:pPr marL="457200" indent="-457200">
              <a:spcBef>
                <a:spcPct val="0"/>
              </a:spcBef>
              <a:spcAft>
                <a:spcPct val="50000"/>
              </a:spcAft>
            </a:pPr>
            <a:r>
              <a:rPr lang="en-US" sz="2600" dirty="0"/>
              <a:t>Angels could take </a:t>
            </a:r>
            <a:r>
              <a:rPr lang="en-US" sz="2600" b="1" dirty="0">
                <a:solidFill>
                  <a:srgbClr val="FFFF00"/>
                </a:solidFill>
              </a:rPr>
              <a:t>human form</a:t>
            </a:r>
            <a:r>
              <a:rPr lang="en-US" sz="2600" dirty="0"/>
              <a:t>  (Gen. 18:1-2, 22; 19:1, 15)</a:t>
            </a:r>
          </a:p>
          <a:p>
            <a:pPr marL="457200" indent="-457200">
              <a:spcBef>
                <a:spcPct val="0"/>
              </a:spcBef>
              <a:spcAft>
                <a:spcPct val="50000"/>
              </a:spcAft>
            </a:pPr>
            <a:r>
              <a:rPr lang="en-US" sz="2600" dirty="0"/>
              <a:t>Angels could </a:t>
            </a:r>
            <a:r>
              <a:rPr lang="en-US" sz="2600" b="1" dirty="0">
                <a:solidFill>
                  <a:srgbClr val="FFFF00"/>
                </a:solidFill>
              </a:rPr>
              <a:t>eat food</a:t>
            </a:r>
            <a:r>
              <a:rPr lang="en-US" sz="2600" dirty="0"/>
              <a:t>  (Gen. 18:6-8)</a:t>
            </a:r>
          </a:p>
          <a:p>
            <a:pPr marL="457200" indent="-457200">
              <a:spcBef>
                <a:spcPct val="0"/>
              </a:spcBef>
              <a:spcAft>
                <a:spcPct val="50000"/>
              </a:spcAft>
            </a:pPr>
            <a:r>
              <a:rPr lang="en-US" sz="2600" dirty="0"/>
              <a:t>Angels </a:t>
            </a:r>
            <a:r>
              <a:rPr lang="en-US" sz="2600" b="1" dirty="0">
                <a:solidFill>
                  <a:srgbClr val="FFFF00"/>
                </a:solidFill>
              </a:rPr>
              <a:t>in heaven</a:t>
            </a:r>
            <a:r>
              <a:rPr lang="en-US" sz="2600" dirty="0"/>
              <a:t> </a:t>
            </a:r>
            <a:r>
              <a:rPr lang="en-US" sz="2600" u="sng" dirty="0"/>
              <a:t>do not</a:t>
            </a:r>
            <a:r>
              <a:rPr lang="en-US" sz="2600" dirty="0"/>
              <a:t> </a:t>
            </a:r>
            <a:r>
              <a:rPr lang="en-US" sz="2600" dirty="0" smtClean="0"/>
              <a:t>marry  (Mt. 22:30; Mk. 12:25; Lk. 20:34-36)</a:t>
            </a:r>
            <a:endParaRPr lang="en-US" sz="2600" dirty="0"/>
          </a:p>
          <a:p>
            <a:pPr marL="457200" indent="-457200">
              <a:spcBef>
                <a:spcPct val="0"/>
              </a:spcBef>
              <a:spcAft>
                <a:spcPct val="50000"/>
              </a:spcAft>
            </a:pPr>
            <a:r>
              <a:rPr lang="en-US" sz="2600" dirty="0"/>
              <a:t>What about disobedient angels who </a:t>
            </a:r>
            <a:r>
              <a:rPr lang="en-US" sz="2600" b="1" dirty="0">
                <a:solidFill>
                  <a:srgbClr val="FFFF00"/>
                </a:solidFill>
              </a:rPr>
              <a:t>come to earth</a:t>
            </a:r>
            <a:r>
              <a:rPr lang="en-US" sz="2600" dirty="0"/>
              <a:t>?</a:t>
            </a:r>
          </a:p>
        </p:txBody>
      </p:sp>
      <p:sp>
        <p:nvSpPr>
          <p:cNvPr id="6" name="Slide Number Placeholder 5"/>
          <p:cNvSpPr>
            <a:spLocks noGrp="1"/>
          </p:cNvSpPr>
          <p:nvPr>
            <p:ph type="sldNum" sz="quarter" idx="12"/>
          </p:nvPr>
        </p:nvSpPr>
        <p:spPr/>
        <p:txBody>
          <a:bodyPr/>
          <a:lstStyle/>
          <a:p>
            <a:fld id="{D0A79335-D34B-4BF3-AD65-8850EA335068}" type="slidenum">
              <a:rPr lang="en-US"/>
              <a:pPr/>
              <a:t>92</a:t>
            </a:fld>
            <a:endParaRPr lang="en-US" dirty="0"/>
          </a:p>
        </p:txBody>
      </p:sp>
    </p:spTree>
  </p:cSld>
  <p:clrMapOvr>
    <a:masterClrMapping/>
  </p:clrMapOvr>
  <p:transition spd="slow">
    <p:random/>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219200"/>
          </a:xfrm>
        </p:spPr>
        <p:txBody>
          <a:bodyPr/>
          <a:lstStyle/>
          <a:p>
            <a:pPr algn="l"/>
            <a:r>
              <a:rPr lang="en-US" sz="3000" b="0" dirty="0" smtClean="0">
                <a:latin typeface="+mn-lt"/>
              </a:rPr>
              <a:t>Christ Preaching To Angels</a:t>
            </a:r>
            <a:r>
              <a:rPr lang="en-US" b="0" dirty="0" smtClean="0"/>
              <a:t/>
            </a:r>
            <a:br>
              <a:rPr lang="en-US" b="0" dirty="0" smtClean="0"/>
            </a:br>
            <a:r>
              <a:rPr lang="en-US" sz="4400" b="0" dirty="0" smtClean="0">
                <a:latin typeface="Arial Black" pitchFamily="34" charset="0"/>
              </a:rPr>
              <a:t>Fits The Context</a:t>
            </a:r>
            <a:endParaRPr lang="en-US" sz="4400" b="0" dirty="0"/>
          </a:p>
        </p:txBody>
      </p:sp>
      <p:sp>
        <p:nvSpPr>
          <p:cNvPr id="3" name="Content Placeholder 2"/>
          <p:cNvSpPr>
            <a:spLocks noGrp="1"/>
          </p:cNvSpPr>
          <p:nvPr>
            <p:ph idx="1"/>
          </p:nvPr>
        </p:nvSpPr>
        <p:spPr/>
        <p:txBody>
          <a:bodyPr>
            <a:normAutofit fontScale="77500" lnSpcReduction="20000"/>
          </a:bodyPr>
          <a:lstStyle/>
          <a:p>
            <a:pPr marL="0" indent="463550">
              <a:lnSpc>
                <a:spcPct val="120000"/>
              </a:lnSpc>
              <a:spcBef>
                <a:spcPts val="0"/>
              </a:spcBef>
              <a:buNone/>
            </a:pPr>
            <a:r>
              <a:rPr lang="en-US" b="1" dirty="0" smtClean="0"/>
              <a:t>Phil Roberts</a:t>
            </a:r>
            <a:r>
              <a:rPr lang="en-US" dirty="0" smtClean="0"/>
              <a:t>:  “Peter assures his readers that they can be confident of victory because Christ, in the process of his own suffering and glorification, has already gone and proclaimed victory over (or judgment on) the very evil spirits that contributed to the destruction of the world of Noah – the world that was.  Thus </a:t>
            </a:r>
            <a:r>
              <a:rPr lang="en-US" b="1" dirty="0" smtClean="0">
                <a:solidFill>
                  <a:srgbClr val="FFFF00"/>
                </a:solidFill>
              </a:rPr>
              <a:t>they need not fear that another generation of such evil spirits will destroy the salvation that they have in Christ</a:t>
            </a:r>
            <a:r>
              <a:rPr lang="en-US" dirty="0" smtClean="0"/>
              <a:t>.  …. They will be saved by the one ‘who is on the right hand of God, having gone into heaven; angels and authorities and powers being made subject unto him’ (1 Pet. 3:22).”  </a:t>
            </a:r>
            <a:r>
              <a:rPr lang="en-US" sz="2600" dirty="0" smtClean="0"/>
              <a:t>(“The Spirits In Prison:  Three Possible Interpretations.”  Unpublished Class Notes, 10)</a:t>
            </a:r>
            <a:endParaRPr lang="en-US" sz="26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93</a:t>
            </a:fld>
            <a:endParaRPr lang="en-US" dirty="0"/>
          </a:p>
        </p:txBody>
      </p:sp>
    </p:spTree>
  </p:cSld>
  <p:clrMapOvr>
    <a:masterClrMapping/>
  </p:clrMapOvr>
  <p:transition spd="slow">
    <p:rand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533400" y="457200"/>
            <a:ext cx="7772400" cy="1392936"/>
          </a:xfrm>
        </p:spPr>
        <p:txBody>
          <a:bodyPr/>
          <a:lstStyle/>
          <a:p>
            <a:r>
              <a:rPr lang="en-US" sz="4000" b="0" dirty="0"/>
              <a:t>Interpretations </a:t>
            </a:r>
            <a:r>
              <a:rPr lang="en-US" sz="4000" b="0" dirty="0" smtClean="0"/>
              <a:t>Of</a:t>
            </a:r>
            <a:br>
              <a:rPr lang="en-US" sz="4000" b="0" dirty="0" smtClean="0"/>
            </a:br>
            <a:r>
              <a:rPr lang="en-US" sz="4000" b="0" dirty="0" smtClean="0"/>
              <a:t> </a:t>
            </a:r>
            <a:r>
              <a:rPr lang="en-US" sz="4000" b="0" dirty="0"/>
              <a:t>1 Pet. </a:t>
            </a:r>
            <a:r>
              <a:rPr lang="en-US" sz="4000" b="0" dirty="0" smtClean="0"/>
              <a:t>4:6</a:t>
            </a:r>
            <a:endParaRPr lang="en-US" sz="4000" b="0" dirty="0"/>
          </a:p>
        </p:txBody>
      </p:sp>
      <p:sp>
        <p:nvSpPr>
          <p:cNvPr id="6" name="Slide Number Placeholder 4"/>
          <p:cNvSpPr>
            <a:spLocks noGrp="1"/>
          </p:cNvSpPr>
          <p:nvPr>
            <p:ph type="sldNum" sz="quarter" idx="12"/>
          </p:nvPr>
        </p:nvSpPr>
        <p:spPr/>
        <p:txBody>
          <a:bodyPr/>
          <a:lstStyle/>
          <a:p>
            <a:fld id="{F605533B-5999-4674-B0FD-215E976D4506}" type="slidenum">
              <a:rPr lang="en-US"/>
              <a:pPr/>
              <a:t>94</a:t>
            </a:fld>
            <a:endParaRPr lang="en-US" dirty="0"/>
          </a:p>
        </p:txBody>
      </p:sp>
      <p:sp>
        <p:nvSpPr>
          <p:cNvPr id="869379" name="Text Box 3"/>
          <p:cNvSpPr txBox="1">
            <a:spLocks noChangeArrowheads="1"/>
          </p:cNvSpPr>
          <p:nvPr/>
        </p:nvSpPr>
        <p:spPr bwMode="auto">
          <a:xfrm>
            <a:off x="762000" y="3733800"/>
            <a:ext cx="7620000" cy="584775"/>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Christ Preached The Gospel In </a:t>
            </a:r>
            <a:r>
              <a:rPr lang="en-US" sz="3200" b="1" dirty="0" smtClean="0">
                <a:solidFill>
                  <a:srgbClr val="FFFF00"/>
                </a:solidFill>
              </a:rPr>
              <a:t>Hades</a:t>
            </a:r>
            <a:endParaRPr lang="en-US" sz="32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9379"/>
                                        </p:tgtEl>
                                        <p:attrNameLst>
                                          <p:attrName>style.visibility</p:attrName>
                                        </p:attrNameLst>
                                      </p:cBhvr>
                                      <p:to>
                                        <p:strVal val="visible"/>
                                      </p:to>
                                    </p:set>
                                    <p:animEffect transition="in" filter="wipe(up)">
                                      <p:cBhvr>
                                        <p:cTn id="7" dur="500"/>
                                        <p:tgtEl>
                                          <p:spTgt spid="869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79"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Rebuttal Material</a:t>
            </a:r>
            <a:endParaRPr lang="en-US" dirty="0"/>
          </a:p>
        </p:txBody>
      </p:sp>
      <p:sp>
        <p:nvSpPr>
          <p:cNvPr id="4" name="Content Placeholder 3"/>
          <p:cNvSpPr>
            <a:spLocks noGrp="1"/>
          </p:cNvSpPr>
          <p:nvPr>
            <p:ph idx="1"/>
          </p:nvPr>
        </p:nvSpPr>
        <p:spPr/>
        <p:txBody>
          <a:bodyPr>
            <a:normAutofit/>
          </a:bodyPr>
          <a:lstStyle/>
          <a:p>
            <a:pPr marL="463550" indent="-463550">
              <a:spcBef>
                <a:spcPts val="0"/>
              </a:spcBef>
              <a:spcAft>
                <a:spcPts val="2400"/>
              </a:spcAft>
            </a:pPr>
            <a:r>
              <a:rPr lang="en-US" sz="2800" dirty="0" smtClean="0"/>
              <a:t>Assumes </a:t>
            </a:r>
            <a:r>
              <a:rPr lang="en-US" sz="2800" b="1" dirty="0" smtClean="0">
                <a:solidFill>
                  <a:srgbClr val="FFFF00"/>
                </a:solidFill>
              </a:rPr>
              <a:t>Christ does preaching</a:t>
            </a:r>
          </a:p>
          <a:p>
            <a:pPr marL="463550" indent="-463550">
              <a:spcBef>
                <a:spcPts val="0"/>
              </a:spcBef>
              <a:spcAft>
                <a:spcPts val="2400"/>
              </a:spcAft>
            </a:pPr>
            <a:r>
              <a:rPr lang="en-US" sz="2800" dirty="0" smtClean="0"/>
              <a:t>Passage rarely linked to </a:t>
            </a:r>
            <a:r>
              <a:rPr lang="en-US" sz="2800" b="1" dirty="0" smtClean="0">
                <a:solidFill>
                  <a:srgbClr val="FFFF00"/>
                </a:solidFill>
              </a:rPr>
              <a:t>Christ’s descent </a:t>
            </a:r>
            <a:r>
              <a:rPr lang="en-US" sz="2800" dirty="0" smtClean="0"/>
              <a:t>to Hades</a:t>
            </a:r>
          </a:p>
          <a:p>
            <a:pPr marL="463550" indent="-463550">
              <a:spcBef>
                <a:spcPts val="0"/>
              </a:spcBef>
              <a:spcAft>
                <a:spcPts val="2400"/>
              </a:spcAft>
            </a:pPr>
            <a:r>
              <a:rPr lang="en-US" sz="2800" dirty="0" smtClean="0"/>
              <a:t>Ignores apparent </a:t>
            </a:r>
            <a:r>
              <a:rPr lang="en-US" sz="2800" b="1" dirty="0" smtClean="0">
                <a:solidFill>
                  <a:srgbClr val="FFFF00"/>
                </a:solidFill>
              </a:rPr>
              <a:t>chronological sequence</a:t>
            </a:r>
          </a:p>
          <a:p>
            <a:pPr marL="463550" indent="-463550">
              <a:spcBef>
                <a:spcPts val="0"/>
              </a:spcBef>
              <a:spcAft>
                <a:spcPts val="2400"/>
              </a:spcAft>
            </a:pPr>
            <a:r>
              <a:rPr lang="en-US" sz="2800" dirty="0" smtClean="0"/>
              <a:t>Does not </a:t>
            </a:r>
            <a:r>
              <a:rPr lang="en-US" sz="2800" b="1" dirty="0" smtClean="0">
                <a:solidFill>
                  <a:srgbClr val="FFFF00"/>
                </a:solidFill>
              </a:rPr>
              <a:t>fit the context</a:t>
            </a:r>
          </a:p>
        </p:txBody>
      </p:sp>
      <p:sp>
        <p:nvSpPr>
          <p:cNvPr id="3" name="Slide Number Placeholder 2"/>
          <p:cNvSpPr>
            <a:spLocks noGrp="1"/>
          </p:cNvSpPr>
          <p:nvPr>
            <p:ph type="sldNum" sz="quarter" idx="12"/>
          </p:nvPr>
        </p:nvSpPr>
        <p:spPr/>
        <p:txBody>
          <a:bodyPr/>
          <a:lstStyle/>
          <a:p>
            <a:fld id="{F091FDC8-A512-41E8-85B0-92A1660767CD}" type="slidenum">
              <a:rPr lang="en-US" smtClean="0"/>
              <a:pPr/>
              <a:t>95</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Sequence</a:t>
            </a:r>
            <a:endParaRPr lang="en-US" dirty="0"/>
          </a:p>
        </p:txBody>
      </p:sp>
      <p:sp>
        <p:nvSpPr>
          <p:cNvPr id="3" name="Content Placeholder 2"/>
          <p:cNvSpPr>
            <a:spLocks noGrp="1"/>
          </p:cNvSpPr>
          <p:nvPr>
            <p:ph idx="1"/>
          </p:nvPr>
        </p:nvSpPr>
        <p:spPr>
          <a:xfrm>
            <a:off x="914400" y="1571612"/>
            <a:ext cx="7772400" cy="4295788"/>
          </a:xfrm>
        </p:spPr>
        <p:txBody>
          <a:bodyPr/>
          <a:lstStyle/>
          <a:p>
            <a:pPr marL="509588" indent="-509588">
              <a:spcBef>
                <a:spcPts val="0"/>
              </a:spcBef>
              <a:spcAft>
                <a:spcPts val="2400"/>
              </a:spcAft>
            </a:pPr>
            <a:r>
              <a:rPr lang="en-US" dirty="0" smtClean="0"/>
              <a:t>Preaching the gospel</a:t>
            </a:r>
          </a:p>
          <a:p>
            <a:pPr marL="509588" indent="-509588">
              <a:spcBef>
                <a:spcPts val="0"/>
              </a:spcBef>
              <a:spcAft>
                <a:spcPts val="2400"/>
              </a:spcAft>
            </a:pPr>
            <a:r>
              <a:rPr lang="en-US" dirty="0" smtClean="0"/>
              <a:t>Being judged by human beings</a:t>
            </a:r>
          </a:p>
          <a:p>
            <a:pPr marL="509588" indent="-509588">
              <a:spcBef>
                <a:spcPts val="0"/>
              </a:spcBef>
              <a:spcAft>
                <a:spcPts val="2400"/>
              </a:spcAft>
            </a:pPr>
            <a:r>
              <a:rPr lang="en-US" dirty="0" smtClean="0"/>
              <a:t>Living in the eyes of God</a:t>
            </a:r>
            <a:endParaRPr lang="en-US"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96</a:t>
            </a:fld>
            <a:endParaRPr lang="en-US" dirty="0"/>
          </a:p>
        </p:txBody>
      </p:sp>
    </p:spTree>
  </p:cSld>
  <p:clrMapOvr>
    <a:masterClrMapping/>
  </p:clrMapOvr>
  <p:transition spd="slow">
    <p:random/>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Doesn’t Fit Context</a:t>
            </a:r>
            <a:endParaRPr lang="en-US" dirty="0"/>
          </a:p>
        </p:txBody>
      </p:sp>
      <p:sp>
        <p:nvSpPr>
          <p:cNvPr id="3" name="Content Placeholder 2"/>
          <p:cNvSpPr>
            <a:spLocks noGrp="1"/>
          </p:cNvSpPr>
          <p:nvPr>
            <p:ph idx="1"/>
          </p:nvPr>
        </p:nvSpPr>
        <p:spPr/>
        <p:txBody>
          <a:bodyPr>
            <a:normAutofit/>
          </a:bodyPr>
          <a:lstStyle/>
          <a:p>
            <a:pPr marL="0" indent="463550">
              <a:buNone/>
            </a:pPr>
            <a:r>
              <a:rPr lang="en-US" sz="2800" b="1" dirty="0" smtClean="0"/>
              <a:t>William Dalton:  </a:t>
            </a:r>
            <a:r>
              <a:rPr lang="en-US" sz="2800" dirty="0" smtClean="0"/>
              <a:t>“It seems highly unlikely that, in the midst of this train of thought, the writer should suddenly go off on a tangent, in an effort to </a:t>
            </a:r>
            <a:r>
              <a:rPr lang="en-US" sz="2800" b="1" dirty="0" smtClean="0">
                <a:solidFill>
                  <a:srgbClr val="FFFF00"/>
                </a:solidFill>
              </a:rPr>
              <a:t>explain how Christ can judge ‘the living and the dead’</a:t>
            </a:r>
            <a:r>
              <a:rPr lang="en-US" sz="2800" dirty="0" smtClean="0"/>
              <a:t>….the general thrust of 1 Peter is not directed to </a:t>
            </a:r>
            <a:r>
              <a:rPr lang="en-US" sz="2800" b="1" dirty="0" smtClean="0">
                <a:solidFill>
                  <a:srgbClr val="FFFF00"/>
                </a:solidFill>
              </a:rPr>
              <a:t>the conversion of the pagan persecutors</a:t>
            </a:r>
            <a:r>
              <a:rPr lang="en-US" sz="2800" dirty="0" smtClean="0"/>
              <a:t>, but rather to </a:t>
            </a:r>
            <a:r>
              <a:rPr lang="en-US" sz="2800" b="1" dirty="0" smtClean="0">
                <a:solidFill>
                  <a:srgbClr val="FFFF00"/>
                </a:solidFill>
              </a:rPr>
              <a:t>the survival of Christians in a hostile environment</a:t>
            </a:r>
            <a:r>
              <a:rPr lang="en-US" sz="2800" dirty="0" smtClean="0"/>
              <a:t>.”  </a:t>
            </a:r>
            <a:r>
              <a:rPr lang="en-US" sz="2000" dirty="0" smtClean="0"/>
              <a:t>(Bold emphasis added, </a:t>
            </a:r>
            <a:r>
              <a:rPr lang="en-US" sz="2000" i="1" dirty="0" smtClean="0"/>
              <a:t>Christ’s Proclamation to the Spirits: A Study of 1 Peter 3:18-4:6, </a:t>
            </a:r>
            <a:r>
              <a:rPr lang="en-US" sz="2000" dirty="0" smtClean="0"/>
              <a:t>55</a:t>
            </a:r>
            <a:r>
              <a:rPr lang="en-US" sz="2000" dirty="0" smtClean="0"/>
              <a:t>)</a:t>
            </a:r>
            <a:endParaRPr lang="en-US" sz="2000" dirty="0"/>
          </a:p>
        </p:txBody>
      </p:sp>
      <p:sp>
        <p:nvSpPr>
          <p:cNvPr id="4" name="Slide Number Placeholder 3"/>
          <p:cNvSpPr>
            <a:spLocks noGrp="1"/>
          </p:cNvSpPr>
          <p:nvPr>
            <p:ph type="sldNum" sz="quarter" idx="12"/>
          </p:nvPr>
        </p:nvSpPr>
        <p:spPr/>
        <p:txBody>
          <a:bodyPr/>
          <a:lstStyle/>
          <a:p>
            <a:fld id="{B832251D-0164-4847-A6F6-B7F334A988B0}" type="slidenum">
              <a:rPr lang="en-US" smtClean="0"/>
              <a:pPr/>
              <a:t>97</a:t>
            </a:fld>
            <a:endParaRPr lang="en-US" dirty="0"/>
          </a:p>
        </p:txBody>
      </p:sp>
    </p:spTree>
  </p:cSld>
  <p:clrMapOvr>
    <a:masterClrMapping/>
  </p:clrMapOvr>
  <p:transition spd="slow">
    <p:random/>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914400" y="512064"/>
            <a:ext cx="7772400" cy="1392936"/>
          </a:xfrm>
        </p:spPr>
        <p:txBody>
          <a:bodyPr/>
          <a:lstStyle/>
          <a:p>
            <a:r>
              <a:rPr lang="en-US" sz="4000" b="0" dirty="0"/>
              <a:t>Interpretations </a:t>
            </a:r>
            <a:r>
              <a:rPr lang="en-US" sz="4000" b="0" dirty="0" smtClean="0"/>
              <a:t>Of</a:t>
            </a:r>
            <a:br>
              <a:rPr lang="en-US" sz="4000" b="0" dirty="0" smtClean="0"/>
            </a:br>
            <a:r>
              <a:rPr lang="en-US" sz="4000" b="0" dirty="0" smtClean="0"/>
              <a:t> </a:t>
            </a:r>
            <a:r>
              <a:rPr lang="en-US" sz="4000" b="0" dirty="0"/>
              <a:t>1 Pet. </a:t>
            </a:r>
            <a:r>
              <a:rPr lang="en-US" sz="4000" b="0" dirty="0" smtClean="0"/>
              <a:t>4:6</a:t>
            </a:r>
            <a:endParaRPr lang="en-US" sz="4000" b="0" dirty="0"/>
          </a:p>
        </p:txBody>
      </p:sp>
      <p:sp>
        <p:nvSpPr>
          <p:cNvPr id="6" name="Slide Number Placeholder 4"/>
          <p:cNvSpPr>
            <a:spLocks noGrp="1"/>
          </p:cNvSpPr>
          <p:nvPr>
            <p:ph type="sldNum" sz="quarter" idx="12"/>
          </p:nvPr>
        </p:nvSpPr>
        <p:spPr/>
        <p:txBody>
          <a:bodyPr/>
          <a:lstStyle/>
          <a:p>
            <a:fld id="{F605533B-5999-4674-B0FD-215E976D4506}" type="slidenum">
              <a:rPr lang="en-US"/>
              <a:pPr/>
              <a:t>98</a:t>
            </a:fld>
            <a:endParaRPr lang="en-US" dirty="0"/>
          </a:p>
        </p:txBody>
      </p:sp>
      <p:sp>
        <p:nvSpPr>
          <p:cNvPr id="869379" name="Text Box 3"/>
          <p:cNvSpPr txBox="1">
            <a:spLocks noChangeArrowheads="1"/>
          </p:cNvSpPr>
          <p:nvPr/>
        </p:nvSpPr>
        <p:spPr bwMode="auto">
          <a:xfrm>
            <a:off x="762000" y="3733800"/>
            <a:ext cx="7620000" cy="1077218"/>
          </a:xfrm>
          <a:prstGeom prst="rect">
            <a:avLst/>
          </a:prstGeom>
          <a:solidFill>
            <a:srgbClr val="0000FF"/>
          </a:solidFill>
          <a:ln w="9525">
            <a:noFill/>
            <a:miter lim="800000"/>
            <a:headEnd/>
            <a:tailEnd/>
          </a:ln>
          <a:effectLst/>
          <a:scene3d>
            <a:camera prst="legacyPerspectiveTop"/>
            <a:lightRig rig="legacyFlat3" dir="b"/>
          </a:scene3d>
          <a:sp3d extrusionH="121893000" prstMaterial="legacyMatte">
            <a:bevelT w="13500" h="13500" prst="angle"/>
            <a:bevelB w="13500" h="13500" prst="angle"/>
            <a:extrusionClr>
              <a:srgbClr val="0000FF"/>
            </a:extrusionClr>
          </a:sp3d>
        </p:spPr>
        <p:txBody>
          <a:bodyPr>
            <a:spAutoFit/>
            <a:flatTx/>
          </a:bodyPr>
          <a:lstStyle/>
          <a:p>
            <a:pPr algn="ctr">
              <a:spcBef>
                <a:spcPct val="50000"/>
              </a:spcBef>
            </a:pPr>
            <a:r>
              <a:rPr lang="en-US" sz="3200" b="1" dirty="0" smtClean="0"/>
              <a:t>Christ Preached The Good News Of Salvation In </a:t>
            </a:r>
            <a:r>
              <a:rPr lang="en-US" sz="3200" b="1" dirty="0" smtClean="0">
                <a:solidFill>
                  <a:srgbClr val="FFFF00"/>
                </a:solidFill>
              </a:rPr>
              <a:t>Hades</a:t>
            </a:r>
            <a:endParaRPr lang="en-US" sz="3200" dirty="0">
              <a:solidFill>
                <a:srgbClr val="FFFF00"/>
              </a:solidFill>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9379"/>
                                        </p:tgtEl>
                                        <p:attrNameLst>
                                          <p:attrName>style.visibility</p:attrName>
                                        </p:attrNameLst>
                                      </p:cBhvr>
                                      <p:to>
                                        <p:strVal val="visible"/>
                                      </p:to>
                                    </p:set>
                                    <p:animEffect transition="in" filter="wipe(up)">
                                      <p:cBhvr>
                                        <p:cTn id="7" dur="500"/>
                                        <p:tgtEl>
                                          <p:spTgt spid="869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79"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Rebuttal Material</a:t>
            </a:r>
            <a:endParaRPr lang="en-US" dirty="0"/>
          </a:p>
        </p:txBody>
      </p:sp>
      <p:sp>
        <p:nvSpPr>
          <p:cNvPr id="4" name="Content Placeholder 3"/>
          <p:cNvSpPr>
            <a:spLocks noGrp="1"/>
          </p:cNvSpPr>
          <p:nvPr>
            <p:ph idx="1"/>
          </p:nvPr>
        </p:nvSpPr>
        <p:spPr/>
        <p:txBody>
          <a:bodyPr>
            <a:normAutofit/>
          </a:bodyPr>
          <a:lstStyle/>
          <a:p>
            <a:pPr marL="463550" indent="-463550">
              <a:spcBef>
                <a:spcPts val="0"/>
              </a:spcBef>
              <a:spcAft>
                <a:spcPts val="2400"/>
              </a:spcAft>
            </a:pPr>
            <a:r>
              <a:rPr lang="en-US" sz="2800" dirty="0" smtClean="0"/>
              <a:t>Assumes </a:t>
            </a:r>
            <a:r>
              <a:rPr lang="en-US" sz="2800" b="1" dirty="0" smtClean="0">
                <a:solidFill>
                  <a:srgbClr val="FFFF00"/>
                </a:solidFill>
              </a:rPr>
              <a:t>Christ does preaching</a:t>
            </a:r>
          </a:p>
          <a:p>
            <a:pPr marL="463550" indent="-463550">
              <a:spcBef>
                <a:spcPts val="0"/>
              </a:spcBef>
              <a:spcAft>
                <a:spcPts val="2400"/>
              </a:spcAft>
            </a:pPr>
            <a:r>
              <a:rPr lang="en-US" sz="2800" dirty="0" smtClean="0"/>
              <a:t>No clear indication that </a:t>
            </a:r>
            <a:r>
              <a:rPr lang="en-US" sz="2800" b="1" dirty="0" smtClean="0">
                <a:solidFill>
                  <a:srgbClr val="FFFF00"/>
                </a:solidFill>
              </a:rPr>
              <a:t>“the dead” </a:t>
            </a:r>
            <a:r>
              <a:rPr lang="en-US" sz="2800" dirty="0" smtClean="0"/>
              <a:t>refers to the </a:t>
            </a:r>
            <a:r>
              <a:rPr lang="en-US" sz="2800" b="1" dirty="0" smtClean="0">
                <a:solidFill>
                  <a:srgbClr val="FFFF00"/>
                </a:solidFill>
              </a:rPr>
              <a:t>“righteous dead”</a:t>
            </a:r>
          </a:p>
          <a:p>
            <a:pPr marL="463550" indent="-463550">
              <a:spcBef>
                <a:spcPts val="0"/>
              </a:spcBef>
              <a:spcAft>
                <a:spcPts val="2400"/>
              </a:spcAft>
            </a:pPr>
            <a:r>
              <a:rPr lang="en-US" sz="2800" dirty="0" smtClean="0"/>
              <a:t>Preaching cannot lead to </a:t>
            </a:r>
            <a:r>
              <a:rPr lang="en-US" sz="2800" b="1" dirty="0" smtClean="0">
                <a:solidFill>
                  <a:srgbClr val="FFFF00"/>
                </a:solidFill>
              </a:rPr>
              <a:t>judgment of death</a:t>
            </a:r>
          </a:p>
        </p:txBody>
      </p:sp>
      <p:sp>
        <p:nvSpPr>
          <p:cNvPr id="3" name="Slide Number Placeholder 2"/>
          <p:cNvSpPr>
            <a:spLocks noGrp="1"/>
          </p:cNvSpPr>
          <p:nvPr>
            <p:ph type="sldNum" sz="quarter" idx="12"/>
          </p:nvPr>
        </p:nvSpPr>
        <p:spPr/>
        <p:txBody>
          <a:bodyPr/>
          <a:lstStyle/>
          <a:p>
            <a:fld id="{F091FDC8-A512-41E8-85B0-92A1660767CD}" type="slidenum">
              <a:rPr lang="en-US" smtClean="0"/>
              <a:pPr/>
              <a:t>99</a:t>
            </a:fld>
            <a:endParaRPr lang="en-US" dirty="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wilight">
  <a:themeElements>
    <a:clrScheme name="Twilight">
      <a:dk1>
        <a:sysClr val="windowText" lastClr="000000"/>
      </a:dk1>
      <a:lt1>
        <a:sysClr val="window" lastClr="FFFFFF"/>
      </a:lt1>
      <a:dk2>
        <a:srgbClr val="461455"/>
      </a:dk2>
      <a:lt2>
        <a:srgbClr val="FFFFD2"/>
      </a:lt2>
      <a:accent1>
        <a:srgbClr val="B94B2D"/>
      </a:accent1>
      <a:accent2>
        <a:srgbClr val="B95F91"/>
      </a:accent2>
      <a:accent3>
        <a:srgbClr val="C8AF3C"/>
      </a:accent3>
      <a:accent4>
        <a:srgbClr val="78AA64"/>
      </a:accent4>
      <a:accent5>
        <a:srgbClr val="8264AA"/>
      </a:accent5>
      <a:accent6>
        <a:srgbClr val="D29B46"/>
      </a:accent6>
      <a:hlink>
        <a:srgbClr val="0000FF"/>
      </a:hlink>
      <a:folHlink>
        <a:srgbClr val="800080"/>
      </a:folHlink>
    </a:clrScheme>
    <a:fontScheme name="Favorite">
      <a:majorFont>
        <a:latin typeface="Arial Black"/>
        <a:ea typeface=""/>
        <a:cs typeface=""/>
      </a:majorFont>
      <a:minorFont>
        <a:latin typeface="Arial"/>
        <a:ea typeface=""/>
        <a:cs typeface=""/>
      </a:minorFont>
    </a:fontScheme>
    <a:fmtScheme name="Twilight">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0" t="100000" r="5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0" t="100000" r="50000" b="10000"/>
          </a:path>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75000"/>
                <a:satMod val="105000"/>
              </a:schemeClr>
              <a:schemeClr val="phClr">
                <a:tint val="90000"/>
                <a:satMod val="200000"/>
              </a:schemeClr>
            </a:duotone>
          </a:blip>
          <a:tile tx="0" ty="0" sx="120000" sy="12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0.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1.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2.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3.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4.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5.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6.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7.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8.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9.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2.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20.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3.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4.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5.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6.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7.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8.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9.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docProps/app.xml><?xml version="1.0" encoding="utf-8"?>
<Properties xmlns="http://schemas.openxmlformats.org/officeDocument/2006/extended-properties" xmlns:vt="http://schemas.openxmlformats.org/officeDocument/2006/docPropsVTypes">
  <Template>Twilight</Template>
  <TotalTime>18678</TotalTime>
  <Words>6539</Words>
  <Application>Microsoft PowerPoint</Application>
  <PresentationFormat>On-screen Show (4:3)</PresentationFormat>
  <Paragraphs>615</Paragraphs>
  <Slides>104</Slides>
  <Notes>45</Notes>
  <HiddenSlides>12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104</vt:i4>
      </vt:variant>
    </vt:vector>
  </HeadingPairs>
  <TitlesOfParts>
    <vt:vector size="110" baseType="lpstr">
      <vt:lpstr>Arial</vt:lpstr>
      <vt:lpstr>Arial Black</vt:lpstr>
      <vt:lpstr>Wingdings 2</vt:lpstr>
      <vt:lpstr>Wingdings</vt:lpstr>
      <vt:lpstr>Times New Roman</vt:lpstr>
      <vt:lpstr>Twilight</vt:lpstr>
      <vt:lpstr>Preaching To The  Spirits In Prison</vt:lpstr>
      <vt:lpstr>Paul’s Epistles</vt:lpstr>
      <vt:lpstr>A Difficult Passage</vt:lpstr>
      <vt:lpstr>A Difficult Passage</vt:lpstr>
      <vt:lpstr>A Difficult Passage</vt:lpstr>
      <vt:lpstr>1 Peter 3:18-20</vt:lpstr>
      <vt:lpstr>1 Peter 3:18-22</vt:lpstr>
      <vt:lpstr>The Context:  SUFFERING</vt:lpstr>
      <vt:lpstr>Interpretation Must Fit Context</vt:lpstr>
      <vt:lpstr>Important Questions</vt:lpstr>
      <vt:lpstr>Christ’s Suffering (1 Pet. 3:18)</vt:lpstr>
      <vt:lpstr>Christ’s Triumph (1 Pet. 3:18-22)</vt:lpstr>
      <vt:lpstr>Flesh &amp; Spirit (1 Pet. 3:18)</vt:lpstr>
      <vt:lpstr>Flesh &amp; Spirit – Body &amp; Soul</vt:lpstr>
      <vt:lpstr>Flesh &amp; Spirit – Body &amp; HS</vt:lpstr>
      <vt:lpstr>Flesh &amp; Spirit: Physical &amp; Spiritual Realms</vt:lpstr>
      <vt:lpstr>Put To Death Vs. Made Alive (1 Pet. 3:18)</vt:lpstr>
      <vt:lpstr>Translating The Dative Case (1 Pet. 3:18)</vt:lpstr>
      <vt:lpstr>Translating The Datives (1 Pet. 3:18)</vt:lpstr>
      <vt:lpstr>“In Which”</vt:lpstr>
      <vt:lpstr>“Also He Went”</vt:lpstr>
      <vt:lpstr>“Preached” (kerusso)</vt:lpstr>
      <vt:lpstr>“Prison” (phulake)</vt:lpstr>
      <vt:lpstr>Christian’s Attitude (1 Pet. 4:1-6)</vt:lpstr>
      <vt:lpstr>Interpretations Of  1 Pet. 3:18-20</vt:lpstr>
      <vt:lpstr>Enoch</vt:lpstr>
      <vt:lpstr>An Emended Text</vt:lpstr>
      <vt:lpstr>Enoch Preached</vt:lpstr>
      <vt:lpstr>Enoch Preached</vt:lpstr>
      <vt:lpstr>Interpretations Of  1 Pet. 3:18-20</vt:lpstr>
      <vt:lpstr>Interpretations Of  1 Pet. 3:18-20</vt:lpstr>
      <vt:lpstr>Chronological Sequence</vt:lpstr>
      <vt:lpstr>Interpretations Of  1 Pet. 3:18-20</vt:lpstr>
      <vt:lpstr>Supporting Material</vt:lpstr>
      <vt:lpstr>Supporting Material</vt:lpstr>
      <vt:lpstr>Supporting Material</vt:lpstr>
      <vt:lpstr>Flesh &amp; Spirit</vt:lpstr>
      <vt:lpstr>Spirit = Soul</vt:lpstr>
      <vt:lpstr>Spirit = Disembodied Soul</vt:lpstr>
      <vt:lpstr>The Dead Go To Sheol or Hades</vt:lpstr>
      <vt:lpstr>The Dead Go To Sheol or Hades</vt:lpstr>
      <vt:lpstr>The Ungodly Are Reserved For Punishment</vt:lpstr>
      <vt:lpstr>Conscience Existence (Lk. 16:19-31)</vt:lpstr>
      <vt:lpstr>Christ Went To Sheol or Hades</vt:lpstr>
      <vt:lpstr>Gospel Preached  To The Dead</vt:lpstr>
      <vt:lpstr>The Syriac Peshito</vt:lpstr>
      <vt:lpstr>The “Church Fathers”</vt:lpstr>
      <vt:lpstr>Christ’s Preaching  In Hades</vt:lpstr>
      <vt:lpstr>Righteous In Heaven</vt:lpstr>
      <vt:lpstr>Rebuttal Material</vt:lpstr>
      <vt:lpstr>Rebuttal Material</vt:lpstr>
      <vt:lpstr>Rebuttal Material</vt:lpstr>
      <vt:lpstr>“Made Alive” (zoopoieo)</vt:lpstr>
      <vt:lpstr>“Spirits” = Human Souls???</vt:lpstr>
      <vt:lpstr>“Spirits” = Human Souls???</vt:lpstr>
      <vt:lpstr>The Spirits &amp; The Dead</vt:lpstr>
      <vt:lpstr>“Preached” (kerusso)</vt:lpstr>
      <vt:lpstr>“Preached” (kerusso)</vt:lpstr>
      <vt:lpstr>“No Second Chance”</vt:lpstr>
      <vt:lpstr>Interpretations Of  1 Pet. 3:18-20</vt:lpstr>
      <vt:lpstr>Supporting Material</vt:lpstr>
      <vt:lpstr>Supporting Material</vt:lpstr>
      <vt:lpstr>Christ Was Active Before The Incarnation</vt:lpstr>
      <vt:lpstr>Spirit of Christ &amp; OT Prophets</vt:lpstr>
      <vt:lpstr>Noah: Preacher Of Righteousness</vt:lpstr>
      <vt:lpstr>Working Through An Agent</vt:lpstr>
      <vt:lpstr>Figurative Prisons</vt:lpstr>
      <vt:lpstr>Christ Preaching Through Noah Fits The Context</vt:lpstr>
      <vt:lpstr>Rebuttal Material</vt:lpstr>
      <vt:lpstr>Rebuttal Material</vt:lpstr>
      <vt:lpstr>Translating The Dative Case (1 Pet. 3:18)</vt:lpstr>
      <vt:lpstr>Chronological Sequence</vt:lpstr>
      <vt:lpstr>Interpretations Of  1 Pet. 3:18-20</vt:lpstr>
      <vt:lpstr>Supporting Material</vt:lpstr>
      <vt:lpstr>Supporting Material</vt:lpstr>
      <vt:lpstr>“Spirits”: Supernatural Beings</vt:lpstr>
      <vt:lpstr>“Made Alive” (zoopoieo)</vt:lpstr>
      <vt:lpstr>“Sons of God” = Angels</vt:lpstr>
      <vt:lpstr>“Sons of God” = Angels</vt:lpstr>
      <vt:lpstr>1 Enoch &amp; 1 Peter</vt:lpstr>
      <vt:lpstr>Fallen Angels In 1 Enoch</vt:lpstr>
      <vt:lpstr>“Sons of God” = Angels</vt:lpstr>
      <vt:lpstr>Angels Are Imprisoned</vt:lpstr>
      <vt:lpstr>Angels &amp; The Flood</vt:lpstr>
      <vt:lpstr>Angels &amp; Sin of Sodom</vt:lpstr>
      <vt:lpstr>Christ &amp; Victory</vt:lpstr>
      <vt:lpstr>Christ Preaching To Angels Fits The Context</vt:lpstr>
      <vt:lpstr>Christ Preaching To Angels Fits The Context</vt:lpstr>
      <vt:lpstr>Christ Preaching To Angels Fits The Context</vt:lpstr>
      <vt:lpstr>Rebuttal Material</vt:lpstr>
      <vt:lpstr>Rebuttal Material</vt:lpstr>
      <vt:lpstr>Could The “Sons Of God”  Be Angels?</vt:lpstr>
      <vt:lpstr>Christ Preaching To Angels Fits The Context</vt:lpstr>
      <vt:lpstr>Interpretations Of  1 Pet. 4:6</vt:lpstr>
      <vt:lpstr>Rebuttal Material</vt:lpstr>
      <vt:lpstr>Chronological Sequence</vt:lpstr>
      <vt:lpstr>Doesn’t Fit Context</vt:lpstr>
      <vt:lpstr>Interpretations Of  1 Pet. 4:6</vt:lpstr>
      <vt:lpstr>Rebuttal Material</vt:lpstr>
      <vt:lpstr>Interpretations Of  1 Pet. 4:6</vt:lpstr>
      <vt:lpstr>Rebuttal Material</vt:lpstr>
      <vt:lpstr>Interpretations Of  1 Pet. 4:6</vt:lpstr>
      <vt:lpstr>Rebuttal Material</vt:lpstr>
      <vt:lpstr>Practical Lessons</vt:lpstr>
    </vt:vector>
  </TitlesOfParts>
  <Company>Brookmead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Church Discipline</dc:title>
  <dc:creator>Kevin Kay</dc:creator>
  <cp:lastModifiedBy>Kevin</cp:lastModifiedBy>
  <cp:revision>479</cp:revision>
  <dcterms:created xsi:type="dcterms:W3CDTF">1999-12-04T20:44:49Z</dcterms:created>
  <dcterms:modified xsi:type="dcterms:W3CDTF">2008-02-29T12:45:05Z</dcterms:modified>
</cp:coreProperties>
</file>