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14.xml.rels" ContentType="application/vnd.openxmlformats-package.relationships+xml"/>
  <Override PartName="/ppt/slideLayouts/_rels/slideLayout1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14.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5.xml.rels" ContentType="application/vnd.openxmlformats-package.relationships+xml"/>
  <Override PartName="/ppt/slides/_rels/slide12.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4.xml.rels" ContentType="application/vnd.openxmlformats-package.relationships+xml"/>
  <Override PartName="/ppt/slides/_rels/slide10.xml.rels" ContentType="application/vnd.openxmlformats-package.relationships+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27" name="PlaceHolder 2"/>
          <p:cNvSpPr>
            <a:spLocks noGrp="1"/>
          </p:cNvSpPr>
          <p:nvPr>
            <p:ph type="body"/>
          </p:nvPr>
        </p:nvSpPr>
        <p:spPr>
          <a:xfrm>
            <a:off x="504000" y="1823760"/>
            <a:ext cx="9072000" cy="2091240"/>
          </a:xfrm>
          <a:prstGeom prst="rect">
            <a:avLst/>
          </a:prstGeom>
        </p:spPr>
        <p:txBody>
          <a:bodyPr lIns="0" rIns="0" tIns="0" bIns="0"/>
          <a:p>
            <a:endParaRPr/>
          </a:p>
        </p:txBody>
      </p:sp>
      <p:sp>
        <p:nvSpPr>
          <p:cNvPr id="28" name="PlaceHolder 3"/>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30"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31"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32" name="PlaceHolder 4"/>
          <p:cNvSpPr>
            <a:spLocks noGrp="1"/>
          </p:cNvSpPr>
          <p:nvPr>
            <p:ph type="body"/>
          </p:nvPr>
        </p:nvSpPr>
        <p:spPr>
          <a:xfrm>
            <a:off x="5152680" y="4114080"/>
            <a:ext cx="4426920" cy="2091240"/>
          </a:xfrm>
          <a:prstGeom prst="rect">
            <a:avLst/>
          </a:prstGeom>
        </p:spPr>
        <p:txBody>
          <a:bodyPr lIns="0" rIns="0" tIns="0" bIns="0"/>
          <a:p>
            <a:endParaRPr/>
          </a:p>
        </p:txBody>
      </p:sp>
      <p:sp>
        <p:nvSpPr>
          <p:cNvPr id="33" name="PlaceHolder 5"/>
          <p:cNvSpPr>
            <a:spLocks noGrp="1"/>
          </p:cNvSpPr>
          <p:nvPr>
            <p:ph type="body"/>
          </p:nvPr>
        </p:nvSpPr>
        <p:spPr>
          <a:xfrm>
            <a:off x="504000" y="4114080"/>
            <a:ext cx="4426920" cy="20912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35" name="PlaceHolder 2"/>
          <p:cNvSpPr>
            <a:spLocks noGrp="1"/>
          </p:cNvSpPr>
          <p:nvPr>
            <p:ph type="body"/>
          </p:nvPr>
        </p:nvSpPr>
        <p:spPr>
          <a:xfrm>
            <a:off x="504000" y="1823760"/>
            <a:ext cx="9072000" cy="4384440"/>
          </a:xfrm>
          <a:prstGeom prst="rect">
            <a:avLst/>
          </a:prstGeom>
        </p:spPr>
        <p:txBody>
          <a:bodyPr lIns="0" rIns="0" tIns="0" bIns="0"/>
          <a:p>
            <a:endParaRPr/>
          </a:p>
        </p:txBody>
      </p:sp>
      <p:sp>
        <p:nvSpPr>
          <p:cNvPr id="36" name="PlaceHolder 3"/>
          <p:cNvSpPr>
            <a:spLocks noGrp="1"/>
          </p:cNvSpPr>
          <p:nvPr>
            <p:ph type="body"/>
          </p:nvPr>
        </p:nvSpPr>
        <p:spPr>
          <a:xfrm>
            <a:off x="504000" y="1823760"/>
            <a:ext cx="9072000" cy="4384440"/>
          </a:xfrm>
          <a:prstGeom prst="rect">
            <a:avLst/>
          </a:prstGeom>
        </p:spPr>
        <p:txBody>
          <a:bodyPr lIns="0" rIns="0" tIns="0" bIns="0"/>
          <a:p>
            <a:endParaRPr/>
          </a:p>
        </p:txBody>
      </p:sp>
      <p:pic>
        <p:nvPicPr>
          <p:cNvPr id="37" name="" descr=""/>
          <p:cNvPicPr/>
          <p:nvPr/>
        </p:nvPicPr>
        <p:blipFill>
          <a:blip r:embed="rId2"/>
          <a:stretch/>
        </p:blipFill>
        <p:spPr>
          <a:xfrm>
            <a:off x="2292480" y="1823400"/>
            <a:ext cx="5495040" cy="4384440"/>
          </a:xfrm>
          <a:prstGeom prst="rect">
            <a:avLst/>
          </a:prstGeom>
          <a:ln>
            <a:noFill/>
          </a:ln>
        </p:spPr>
      </p:pic>
      <p:pic>
        <p:nvPicPr>
          <p:cNvPr id="38" name="" descr=""/>
          <p:cNvPicPr/>
          <p:nvPr/>
        </p:nvPicPr>
        <p:blipFill>
          <a:blip r:embed="rId3"/>
          <a:stretch/>
        </p:blipFill>
        <p:spPr>
          <a:xfrm>
            <a:off x="2292480" y="1823400"/>
            <a:ext cx="5495040" cy="43844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46" name="PlaceHolder 2"/>
          <p:cNvSpPr>
            <a:spLocks noGrp="1"/>
          </p:cNvSpPr>
          <p:nvPr>
            <p:ph type="subTitle"/>
          </p:nvPr>
        </p:nvSpPr>
        <p:spPr>
          <a:xfrm>
            <a:off x="504000" y="1823760"/>
            <a:ext cx="9072000" cy="43844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48" name="PlaceHolder 2"/>
          <p:cNvSpPr>
            <a:spLocks noGrp="1"/>
          </p:cNvSpPr>
          <p:nvPr>
            <p:ph type="body"/>
          </p:nvPr>
        </p:nvSpPr>
        <p:spPr>
          <a:xfrm>
            <a:off x="504000" y="1823760"/>
            <a:ext cx="9072000" cy="438444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50"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51" name="PlaceHolder 3"/>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4000" y="288000"/>
            <a:ext cx="8100000" cy="51192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55"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56" name="PlaceHolder 3"/>
          <p:cNvSpPr>
            <a:spLocks noGrp="1"/>
          </p:cNvSpPr>
          <p:nvPr>
            <p:ph type="body"/>
          </p:nvPr>
        </p:nvSpPr>
        <p:spPr>
          <a:xfrm>
            <a:off x="504000" y="4114080"/>
            <a:ext cx="4426920" cy="2091240"/>
          </a:xfrm>
          <a:prstGeom prst="rect">
            <a:avLst/>
          </a:prstGeom>
        </p:spPr>
        <p:txBody>
          <a:bodyPr lIns="0" rIns="0" tIns="0" bIns="0"/>
          <a:p>
            <a:endParaRPr/>
          </a:p>
        </p:txBody>
      </p:sp>
      <p:sp>
        <p:nvSpPr>
          <p:cNvPr id="57" name="PlaceHolder 4"/>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823760"/>
            <a:ext cx="9072000" cy="43844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59"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60"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61" name="PlaceHolder 4"/>
          <p:cNvSpPr>
            <a:spLocks noGrp="1"/>
          </p:cNvSpPr>
          <p:nvPr>
            <p:ph type="body"/>
          </p:nvPr>
        </p:nvSpPr>
        <p:spPr>
          <a:xfrm>
            <a:off x="5152680" y="4114080"/>
            <a:ext cx="4426920" cy="20912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63"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64"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65" name="PlaceHolder 4"/>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67" name="PlaceHolder 2"/>
          <p:cNvSpPr>
            <a:spLocks noGrp="1"/>
          </p:cNvSpPr>
          <p:nvPr>
            <p:ph type="body"/>
          </p:nvPr>
        </p:nvSpPr>
        <p:spPr>
          <a:xfrm>
            <a:off x="504000" y="1823760"/>
            <a:ext cx="9072000" cy="2091240"/>
          </a:xfrm>
          <a:prstGeom prst="rect">
            <a:avLst/>
          </a:prstGeom>
        </p:spPr>
        <p:txBody>
          <a:bodyPr lIns="0" rIns="0" tIns="0" bIns="0"/>
          <a:p>
            <a:endParaRPr/>
          </a:p>
        </p:txBody>
      </p:sp>
      <p:sp>
        <p:nvSpPr>
          <p:cNvPr id="68" name="PlaceHolder 3"/>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70"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71"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72" name="PlaceHolder 4"/>
          <p:cNvSpPr>
            <a:spLocks noGrp="1"/>
          </p:cNvSpPr>
          <p:nvPr>
            <p:ph type="body"/>
          </p:nvPr>
        </p:nvSpPr>
        <p:spPr>
          <a:xfrm>
            <a:off x="5152680" y="4114080"/>
            <a:ext cx="4426920" cy="2091240"/>
          </a:xfrm>
          <a:prstGeom prst="rect">
            <a:avLst/>
          </a:prstGeom>
        </p:spPr>
        <p:txBody>
          <a:bodyPr lIns="0" rIns="0" tIns="0" bIns="0"/>
          <a:p>
            <a:endParaRPr/>
          </a:p>
        </p:txBody>
      </p:sp>
      <p:sp>
        <p:nvSpPr>
          <p:cNvPr id="73" name="PlaceHolder 5"/>
          <p:cNvSpPr>
            <a:spLocks noGrp="1"/>
          </p:cNvSpPr>
          <p:nvPr>
            <p:ph type="body"/>
          </p:nvPr>
        </p:nvSpPr>
        <p:spPr>
          <a:xfrm>
            <a:off x="504000" y="4114080"/>
            <a:ext cx="4426920" cy="20912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75" name="PlaceHolder 2"/>
          <p:cNvSpPr>
            <a:spLocks noGrp="1"/>
          </p:cNvSpPr>
          <p:nvPr>
            <p:ph type="body"/>
          </p:nvPr>
        </p:nvSpPr>
        <p:spPr>
          <a:xfrm>
            <a:off x="504000" y="1823760"/>
            <a:ext cx="9072000" cy="4384440"/>
          </a:xfrm>
          <a:prstGeom prst="rect">
            <a:avLst/>
          </a:prstGeom>
        </p:spPr>
        <p:txBody>
          <a:bodyPr lIns="0" rIns="0" tIns="0" bIns="0"/>
          <a:p>
            <a:endParaRPr/>
          </a:p>
        </p:txBody>
      </p:sp>
      <p:sp>
        <p:nvSpPr>
          <p:cNvPr id="76" name="PlaceHolder 3"/>
          <p:cNvSpPr>
            <a:spLocks noGrp="1"/>
          </p:cNvSpPr>
          <p:nvPr>
            <p:ph type="body"/>
          </p:nvPr>
        </p:nvSpPr>
        <p:spPr>
          <a:xfrm>
            <a:off x="504000" y="1823760"/>
            <a:ext cx="9072000" cy="4384440"/>
          </a:xfrm>
          <a:prstGeom prst="rect">
            <a:avLst/>
          </a:prstGeom>
        </p:spPr>
        <p:txBody>
          <a:bodyPr lIns="0" rIns="0" tIns="0" bIns="0"/>
          <a:p>
            <a:endParaRPr/>
          </a:p>
        </p:txBody>
      </p:sp>
      <p:pic>
        <p:nvPicPr>
          <p:cNvPr id="77" name="" descr=""/>
          <p:cNvPicPr/>
          <p:nvPr/>
        </p:nvPicPr>
        <p:blipFill>
          <a:blip r:embed="rId2"/>
          <a:stretch/>
        </p:blipFill>
        <p:spPr>
          <a:xfrm>
            <a:off x="2292480" y="1823400"/>
            <a:ext cx="5495040" cy="4384440"/>
          </a:xfrm>
          <a:prstGeom prst="rect">
            <a:avLst/>
          </a:prstGeom>
          <a:ln>
            <a:noFill/>
          </a:ln>
        </p:spPr>
      </p:pic>
      <p:pic>
        <p:nvPicPr>
          <p:cNvPr id="78" name="" descr=""/>
          <p:cNvPicPr/>
          <p:nvPr/>
        </p:nvPicPr>
        <p:blipFill>
          <a:blip r:embed="rId3"/>
          <a:stretch/>
        </p:blipFill>
        <p:spPr>
          <a:xfrm>
            <a:off x="2292480" y="1823400"/>
            <a:ext cx="5495040" cy="43844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8" name="PlaceHolder 2"/>
          <p:cNvSpPr>
            <a:spLocks noGrp="1"/>
          </p:cNvSpPr>
          <p:nvPr>
            <p:ph type="body"/>
          </p:nvPr>
        </p:nvSpPr>
        <p:spPr>
          <a:xfrm>
            <a:off x="504000" y="1823760"/>
            <a:ext cx="9072000" cy="43844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10"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11" name="PlaceHolder 3"/>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88000"/>
            <a:ext cx="8100000" cy="5119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15"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16" name="PlaceHolder 3"/>
          <p:cNvSpPr>
            <a:spLocks noGrp="1"/>
          </p:cNvSpPr>
          <p:nvPr>
            <p:ph type="body"/>
          </p:nvPr>
        </p:nvSpPr>
        <p:spPr>
          <a:xfrm>
            <a:off x="504000" y="4114080"/>
            <a:ext cx="4426920" cy="2091240"/>
          </a:xfrm>
          <a:prstGeom prst="rect">
            <a:avLst/>
          </a:prstGeom>
        </p:spPr>
        <p:txBody>
          <a:bodyPr lIns="0" rIns="0" tIns="0" bIns="0"/>
          <a:p>
            <a:endParaRPr/>
          </a:p>
        </p:txBody>
      </p:sp>
      <p:sp>
        <p:nvSpPr>
          <p:cNvPr id="17" name="PlaceHolder 4"/>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19"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20"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21" name="PlaceHolder 4"/>
          <p:cNvSpPr>
            <a:spLocks noGrp="1"/>
          </p:cNvSpPr>
          <p:nvPr>
            <p:ph type="body"/>
          </p:nvPr>
        </p:nvSpPr>
        <p:spPr>
          <a:xfrm>
            <a:off x="5152680" y="4114080"/>
            <a:ext cx="4426920" cy="20912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88000"/>
            <a:ext cx="8100000" cy="1104120"/>
          </a:xfrm>
          <a:prstGeom prst="rect">
            <a:avLst/>
          </a:prstGeom>
        </p:spPr>
        <p:txBody>
          <a:bodyPr lIns="0" rIns="0" tIns="0" bIns="0" anchor="ctr"/>
          <a:p>
            <a:pPr algn="ctr"/>
            <a:endParaRPr/>
          </a:p>
        </p:txBody>
      </p:sp>
      <p:sp>
        <p:nvSpPr>
          <p:cNvPr id="23"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24"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25" name="PlaceHolder 4"/>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lang="en-US" sz="4400" spc="-1">
                <a:latin typeface="Arial"/>
              </a:rPr>
              <a:t>Click to edit the title text format</a:t>
            </a:r>
            <a:endParaRPr/>
          </a:p>
        </p:txBody>
      </p:sp>
      <p:sp>
        <p:nvSpPr>
          <p:cNvPr id="1" name="PlaceHolder 2"/>
          <p:cNvSpPr>
            <a:spLocks noGrp="1"/>
          </p:cNvSpPr>
          <p:nvPr>
            <p:ph type="body"/>
          </p:nvPr>
        </p:nvSpPr>
        <p:spPr>
          <a:xfrm>
            <a:off x="504000" y="1769040"/>
            <a:ext cx="9071640" cy="4384080"/>
          </a:xfrm>
          <a:prstGeom prst="rect">
            <a:avLst/>
          </a:prstGeom>
        </p:spPr>
        <p:txBody>
          <a:bodyPr lIns="0" rIns="0" tIns="0" bIns="0"/>
          <a:p>
            <a:pPr marL="432000" indent="-324000">
              <a:buClr>
                <a:srgbClr val="ffffff"/>
              </a:buClr>
              <a:buSzPct val="45000"/>
              <a:buFont typeface="StarSymbol"/>
              <a:buChar char=""/>
            </a:pPr>
            <a:r>
              <a:rPr lang="en-US" sz="3200" spc="-1">
                <a:latin typeface="Arial"/>
              </a:rPr>
              <a:t>Click to edit the outline text format</a:t>
            </a:r>
            <a:endParaRPr/>
          </a:p>
          <a:p>
            <a:pPr lvl="1" marL="864000" indent="-324000">
              <a:buClr>
                <a:srgbClr val="ffffff"/>
              </a:buClr>
              <a:buSzPct val="75000"/>
              <a:buFont typeface="StarSymbol"/>
              <a:buChar char=""/>
            </a:pPr>
            <a:r>
              <a:rPr lang="en-US" sz="2800" spc="-1">
                <a:latin typeface="Arial"/>
              </a:rPr>
              <a:t>Second Outline Level</a:t>
            </a:r>
            <a:endParaRPr/>
          </a:p>
          <a:p>
            <a:pPr lvl="2" marL="1296000" indent="-288000">
              <a:buClr>
                <a:srgbClr val="ffffff"/>
              </a:buClr>
              <a:buSzPct val="45000"/>
              <a:buFont typeface="StarSymbol"/>
              <a:buChar char=""/>
            </a:pPr>
            <a:r>
              <a:rPr lang="en-US" sz="2400" spc="-1">
                <a:latin typeface="Arial"/>
              </a:rPr>
              <a:t>Third Outline Level</a:t>
            </a:r>
            <a:endParaRPr/>
          </a:p>
          <a:p>
            <a:pPr lvl="3" marL="1728000" indent="-216000">
              <a:buClr>
                <a:srgbClr val="ffffff"/>
              </a:buClr>
              <a:buSzPct val="75000"/>
              <a:buFont typeface="StarSymbol"/>
              <a:buChar char=""/>
            </a:pPr>
            <a:r>
              <a:rPr lang="en-US" sz="2000" spc="-1">
                <a:latin typeface="Arial"/>
              </a:rPr>
              <a:t>Fourth Outline Level</a:t>
            </a:r>
            <a:endParaRPr/>
          </a:p>
          <a:p>
            <a:pPr lvl="4" marL="2160000" indent="-216000">
              <a:buClr>
                <a:srgbClr val="ffffff"/>
              </a:buClr>
              <a:buSzPct val="45000"/>
              <a:buFont typeface="StarSymbol"/>
              <a:buChar char=""/>
            </a:pPr>
            <a:r>
              <a:rPr lang="en-US" sz="2000" spc="-1">
                <a:latin typeface="Arial"/>
              </a:rPr>
              <a:t>Fifth Outline Level</a:t>
            </a:r>
            <a:endParaRPr/>
          </a:p>
          <a:p>
            <a:pPr lvl="5" marL="2592000" indent="-216000">
              <a:buClr>
                <a:srgbClr val="ffffff"/>
              </a:buClr>
              <a:buSzPct val="45000"/>
              <a:buFont typeface="StarSymbol"/>
              <a:buChar char=""/>
            </a:pPr>
            <a:r>
              <a:rPr lang="en-US" sz="2000" spc="-1">
                <a:latin typeface="Arial"/>
              </a:rPr>
              <a:t>Sixth Outline Level</a:t>
            </a:r>
            <a:endParaRPr/>
          </a:p>
          <a:p>
            <a:pPr lvl="6" marL="3024000" indent="-216000">
              <a:buClr>
                <a:srgbClr val="ffffff"/>
              </a:buClr>
              <a:buSzPct val="45000"/>
              <a:buFont typeface="StarSymbol"/>
              <a:buChar char=""/>
            </a:pPr>
            <a:r>
              <a:rPr lang="en-US" sz="2000" spc="-1">
                <a:latin typeface="Arial"/>
              </a:rPr>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000" y="6887160"/>
            <a:ext cx="2348280" cy="521280"/>
          </a:xfrm>
          <a:prstGeom prst="rect">
            <a:avLst/>
          </a:prstGeom>
        </p:spPr>
        <p:txBody>
          <a:bodyPr lIns="0" rIns="0" tIns="0" bIns="0"/>
          <a:p>
            <a:pPr algn="r"/>
            <a:fld id="{10CCEC69-104D-4435-9CB9-C1107C02D6ED}"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 descr=""/>
          <p:cNvPicPr/>
          <p:nvPr/>
        </p:nvPicPr>
        <p:blipFill>
          <a:blip r:embed="rId2"/>
          <a:stretch/>
        </p:blipFill>
        <p:spPr>
          <a:xfrm>
            <a:off x="0" y="0"/>
            <a:ext cx="10079640" cy="7555680"/>
          </a:xfrm>
          <a:prstGeom prst="rect">
            <a:avLst/>
          </a:prstGeom>
          <a:ln>
            <a:noFill/>
          </a:ln>
        </p:spPr>
      </p:pic>
      <p:sp>
        <p:nvSpPr>
          <p:cNvPr id="40" name="PlaceHolder 1"/>
          <p:cNvSpPr>
            <a:spLocks noGrp="1"/>
          </p:cNvSpPr>
          <p:nvPr>
            <p:ph type="title"/>
          </p:nvPr>
        </p:nvSpPr>
        <p:spPr>
          <a:xfrm>
            <a:off x="504000" y="288000"/>
            <a:ext cx="8100000" cy="1104120"/>
          </a:xfrm>
          <a:prstGeom prst="rect">
            <a:avLst/>
          </a:prstGeom>
        </p:spPr>
        <p:txBody>
          <a:bodyPr lIns="0" rIns="0" tIns="0" bIns="0" anchor="ctr"/>
          <a:p>
            <a:pPr algn="ctr"/>
            <a:r>
              <a:rPr lang="en-US" sz="4140" spc="-1">
                <a:latin typeface="Times New Roman"/>
              </a:rPr>
              <a:t>Click to edit the title text format</a:t>
            </a:r>
            <a:endParaRPr/>
          </a:p>
        </p:txBody>
      </p:sp>
      <p:sp>
        <p:nvSpPr>
          <p:cNvPr id="41" name="PlaceHolder 2"/>
          <p:cNvSpPr>
            <a:spLocks noGrp="1"/>
          </p:cNvSpPr>
          <p:nvPr>
            <p:ph type="body"/>
          </p:nvPr>
        </p:nvSpPr>
        <p:spPr>
          <a:xfrm>
            <a:off x="504000" y="1823760"/>
            <a:ext cx="9072000" cy="4384440"/>
          </a:xfrm>
          <a:prstGeom prst="rect">
            <a:avLst/>
          </a:prstGeom>
        </p:spPr>
        <p:txBody>
          <a:bodyPr lIns="0" rIns="0" tIns="0" bIns="0"/>
          <a:p>
            <a:pPr marL="432000" indent="-324000">
              <a:buClr>
                <a:srgbClr val="ffffff"/>
              </a:buClr>
              <a:buSzPct val="45000"/>
              <a:buFont typeface="StarSymbol"/>
              <a:buChar char=""/>
            </a:pPr>
            <a:r>
              <a:rPr lang="en-US" sz="3200" spc="-1">
                <a:latin typeface="Times New Roman"/>
              </a:rPr>
              <a:t>Click to edit the outline text format</a:t>
            </a:r>
            <a:endParaRPr/>
          </a:p>
          <a:p>
            <a:pPr lvl="1" marL="864000" indent="-324000">
              <a:buClr>
                <a:srgbClr val="ffffff"/>
              </a:buClr>
              <a:buSzPct val="75000"/>
              <a:buFont typeface="StarSymbol"/>
              <a:buChar char=""/>
            </a:pPr>
            <a:r>
              <a:rPr lang="en-US" sz="2800" spc="-1">
                <a:latin typeface="Times New Roman"/>
              </a:rPr>
              <a:t>Second Outline Level</a:t>
            </a:r>
            <a:endParaRPr/>
          </a:p>
          <a:p>
            <a:pPr lvl="2" marL="1296000" indent="-288000">
              <a:buClr>
                <a:srgbClr val="ffffff"/>
              </a:buClr>
              <a:buSzPct val="45000"/>
              <a:buFont typeface="StarSymbol"/>
              <a:buChar char=""/>
            </a:pPr>
            <a:r>
              <a:rPr lang="en-US" sz="2400" spc="-1">
                <a:latin typeface="Times New Roman"/>
              </a:rPr>
              <a:t>Third Outline Level</a:t>
            </a:r>
            <a:endParaRPr/>
          </a:p>
          <a:p>
            <a:pPr lvl="3" marL="1728000" indent="-216000">
              <a:buClr>
                <a:srgbClr val="ffffff"/>
              </a:buClr>
              <a:buSzPct val="75000"/>
              <a:buFont typeface="StarSymbol"/>
              <a:buChar char=""/>
            </a:pPr>
            <a:r>
              <a:rPr lang="en-US" sz="2000" spc="-1">
                <a:latin typeface="Times New Roman"/>
              </a:rPr>
              <a:t>Fourth Outline Level</a:t>
            </a:r>
            <a:endParaRPr/>
          </a:p>
          <a:p>
            <a:pPr lvl="4" marL="2160000" indent="-216000">
              <a:buClr>
                <a:srgbClr val="ffffff"/>
              </a:buClr>
              <a:buSzPct val="45000"/>
              <a:buFont typeface="StarSymbol"/>
              <a:buChar char=""/>
            </a:pPr>
            <a:r>
              <a:rPr lang="en-US" sz="2000" spc="-1">
                <a:latin typeface="Times New Roman"/>
              </a:rPr>
              <a:t>Fifth Outline Level</a:t>
            </a:r>
            <a:endParaRPr/>
          </a:p>
          <a:p>
            <a:pPr lvl="5" marL="2592000" indent="-216000">
              <a:buClr>
                <a:srgbClr val="ffffff"/>
              </a:buClr>
              <a:buSzPct val="45000"/>
              <a:buFont typeface="StarSymbol"/>
              <a:buChar char=""/>
            </a:pPr>
            <a:r>
              <a:rPr lang="en-US" sz="2000" spc="-1">
                <a:latin typeface="Times New Roman"/>
              </a:rPr>
              <a:t>Sixth Outline Level</a:t>
            </a:r>
            <a:endParaRPr/>
          </a:p>
          <a:p>
            <a:pPr lvl="6" marL="3024000" indent="-216000">
              <a:buClr>
                <a:srgbClr val="ffffff"/>
              </a:buClr>
              <a:buSzPct val="45000"/>
              <a:buFont typeface="StarSymbol"/>
              <a:buChar char=""/>
            </a:pPr>
            <a:r>
              <a:rPr lang="en-US" sz="2000" spc="-1">
                <a:latin typeface="Times New Roman"/>
              </a:rPr>
              <a:t>Seventh Outline Level</a:t>
            </a:r>
            <a:endParaRPr/>
          </a:p>
        </p:txBody>
      </p:sp>
      <p:sp>
        <p:nvSpPr>
          <p:cNvPr id="42" name="PlaceHolder 3"/>
          <p:cNvSpPr>
            <a:spLocks noGrp="1"/>
          </p:cNvSpPr>
          <p:nvPr>
            <p:ph type="dt"/>
          </p:nvPr>
        </p:nvSpPr>
        <p:spPr>
          <a:xfrm>
            <a:off x="504000" y="6886800"/>
            <a:ext cx="2348280" cy="521280"/>
          </a:xfrm>
          <a:prstGeom prst="rect">
            <a:avLst/>
          </a:prstGeom>
        </p:spPr>
        <p:txBody>
          <a:bodyPr lIns="0" rIns="0" tIns="0" bIns="0"/>
          <a:p>
            <a:r>
              <a:rPr lang="en-US" sz="1400" spc="-1">
                <a:latin typeface="Times New Roman"/>
              </a:rPr>
              <a:t>&lt;date/time&gt;</a:t>
            </a:r>
            <a:endParaRPr/>
          </a:p>
        </p:txBody>
      </p:sp>
      <p:sp>
        <p:nvSpPr>
          <p:cNvPr id="43" name="PlaceHolder 4"/>
          <p:cNvSpPr>
            <a:spLocks noGrp="1"/>
          </p:cNvSpPr>
          <p:nvPr>
            <p:ph type="ftr"/>
          </p:nvPr>
        </p:nvSpPr>
        <p:spPr>
          <a:xfrm>
            <a:off x="3447360" y="6886800"/>
            <a:ext cx="3195000" cy="521280"/>
          </a:xfrm>
          <a:prstGeom prst="rect">
            <a:avLst/>
          </a:prstGeom>
        </p:spPr>
        <p:txBody>
          <a:bodyPr lIns="0" rIns="0" tIns="0" bIns="0"/>
          <a:p>
            <a:pPr algn="ctr"/>
            <a:r>
              <a:rPr lang="en-US" sz="1400" spc="-1">
                <a:latin typeface="Times New Roman"/>
              </a:rPr>
              <a:t>&lt;footer&gt;</a:t>
            </a:r>
            <a:endParaRPr/>
          </a:p>
        </p:txBody>
      </p:sp>
      <p:sp>
        <p:nvSpPr>
          <p:cNvPr id="44" name="PlaceHolder 5"/>
          <p:cNvSpPr>
            <a:spLocks noGrp="1"/>
          </p:cNvSpPr>
          <p:nvPr>
            <p:ph type="sldNum"/>
          </p:nvPr>
        </p:nvSpPr>
        <p:spPr>
          <a:xfrm>
            <a:off x="7227360" y="6886800"/>
            <a:ext cx="2348280" cy="521280"/>
          </a:xfrm>
          <a:prstGeom prst="rect">
            <a:avLst/>
          </a:prstGeom>
        </p:spPr>
        <p:txBody>
          <a:bodyPr lIns="0" rIns="0" tIns="0" bIns="0"/>
          <a:p>
            <a:pPr algn="r"/>
            <a:fld id="{FD6C2348-5576-4614-B832-7803BFB89836}"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504000" y="288000"/>
            <a:ext cx="8100000" cy="1104120"/>
          </a:xfrm>
          <a:prstGeom prst="rect">
            <a:avLst/>
          </a:prstGeom>
          <a:noFill/>
          <a:ln>
            <a:noFill/>
          </a:ln>
        </p:spPr>
        <p:txBody>
          <a:bodyPr lIns="0" rIns="0" tIns="0" bIns="0" anchor="ctr"/>
          <a:p>
            <a:pPr algn="ctr"/>
            <a:r>
              <a:rPr lang="en-US" sz="6000" spc="-1">
                <a:latin typeface="Chancery Uralic"/>
              </a:rPr>
              <a:t>A Brief Introduction to Acts</a:t>
            </a:r>
            <a:endParaRPr/>
          </a:p>
        </p:txBody>
      </p:sp>
      <p:sp>
        <p:nvSpPr>
          <p:cNvPr id="80" name="TextShape 2"/>
          <p:cNvSpPr txBox="1"/>
          <p:nvPr/>
        </p:nvSpPr>
        <p:spPr>
          <a:xfrm>
            <a:off x="1762560" y="1920240"/>
            <a:ext cx="7930080" cy="5486400"/>
          </a:xfrm>
          <a:prstGeom prst="rect">
            <a:avLst/>
          </a:prstGeom>
          <a:noFill/>
          <a:ln>
            <a:noFill/>
          </a:ln>
        </p:spPr>
        <p:txBody>
          <a:bodyPr lIns="0" rIns="0" tIns="0" bIns="0" anchor="ctr"/>
          <a:p>
            <a:pPr algn="just"/>
            <a:r>
              <a:rPr lang="en-US" sz="2800" spc="-1">
                <a:solidFill>
                  <a:srgbClr val="000000"/>
                </a:solidFill>
                <a:uFill>
                  <a:solidFill>
                    <a:srgbClr val="ffffff"/>
                  </a:solidFill>
                </a:uFill>
                <a:latin typeface="Times New Roman"/>
                <a:ea typeface="Times New Roman"/>
              </a:rPr>
              <a:t>Τὸν μὲν πρῶτον λόγον ἐποιησάμην περὶ πάντων, ὦ Θεόφιλε, ὧν ἤρξατο ὁ ᾿Ιησοῦς ποιεῖν τε καὶ διδάσκειν, ἄχρι ἧς ἡμέρας ἐντειλάμενος τοῖς ἀποστόλοις διὰ Πνεύματος ῾Αγίου οὓς ἐξελέξατο ἀνελήμφθη· οἷς καὶ παρέστησεν ἑαυτὸν ζῶντα μετὰ τὸ παθεῖν αὐτὸν ἐν πολλοῖς τεκμηρίοις, δι᾿ ἡμερῶν τεσσεράκοντα ὀπτανόμενος αὐτοῖς καὶ λέγων τὰ περὶ τῆς βασιλείας τοῦ Θεοῦ· καὶ συναλιζόμενος παρήγγειλεν αὐτοῖς ἀπὸ ῾Ιεροσολύμων μὴ χωρίζεσθαι, ἀλλὰ περιμένειν τὴν ἐπαγγελίαν τοῦ πατρὸς ἣν ἠκούσατέ μου· ὅτι ᾿Ιωάννης μὲν ἐβάπτισεν ὕδατι, ὑμεῖς δὲ βαπτισθήσεσθε ἐν Πνεύματι ῾Αγίῳ οὐ μετὰ πολλὰς ταύτας ἡμέρας. </a:t>
            </a:r>
            <a:r>
              <a:rPr lang="en-US" sz="2400" spc="-1">
                <a:solidFill>
                  <a:srgbClr val="000000"/>
                </a:solidFill>
                <a:uFill>
                  <a:solidFill>
                    <a:srgbClr val="ffffff"/>
                  </a:solidFill>
                </a:uFill>
                <a:latin typeface="Times New Roman"/>
                <a:ea typeface="Times New Roman"/>
              </a:rPr>
              <a:t> </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504000" y="288000"/>
            <a:ext cx="8100000" cy="1104120"/>
          </a:xfrm>
          <a:prstGeom prst="rect">
            <a:avLst/>
          </a:prstGeom>
          <a:noFill/>
          <a:ln>
            <a:noFill/>
          </a:ln>
        </p:spPr>
        <p:txBody>
          <a:bodyPr lIns="0" rIns="0" tIns="0" bIns="0" anchor="ctr"/>
          <a:p>
            <a:pPr algn="ctr"/>
            <a:r>
              <a:rPr lang="en-US" sz="5400" spc="-1">
                <a:latin typeface="Times New Roman"/>
              </a:rPr>
              <a:t>Helpful Categories:</a:t>
            </a:r>
            <a:endParaRPr/>
          </a:p>
        </p:txBody>
      </p:sp>
      <p:sp>
        <p:nvSpPr>
          <p:cNvPr id="98" name="TextShape 2"/>
          <p:cNvSpPr txBox="1"/>
          <p:nvPr/>
        </p:nvSpPr>
        <p:spPr>
          <a:xfrm>
            <a:off x="504000" y="1823760"/>
            <a:ext cx="9072000" cy="5400000"/>
          </a:xfrm>
          <a:prstGeom prst="rect">
            <a:avLst/>
          </a:prstGeom>
          <a:noFill/>
          <a:ln>
            <a:noFill/>
          </a:ln>
        </p:spPr>
        <p:txBody>
          <a:bodyPr lIns="0" rIns="0" tIns="0" bIns="0"/>
          <a:p>
            <a:r>
              <a:rPr lang="en-US" sz="3200" spc="-1">
                <a:latin typeface="Times New Roman"/>
              </a:rPr>
              <a:t>There are two categories that are helpful:</a:t>
            </a:r>
            <a:endParaRPr/>
          </a:p>
          <a:p>
            <a:pPr marL="432000" indent="-324000">
              <a:buClr>
                <a:srgbClr val="ffffff"/>
              </a:buClr>
              <a:buSzPct val="45000"/>
              <a:buFont typeface="StarSymbol"/>
              <a:buChar char=""/>
            </a:pPr>
            <a:r>
              <a:rPr lang="en-US" sz="3200" spc="-1">
                <a:latin typeface="Times New Roman"/>
              </a:rPr>
              <a:t>Ancient Greek Historiography:</a:t>
            </a:r>
            <a:endParaRPr/>
          </a:p>
          <a:p>
            <a:pPr lvl="1" marL="864000" indent="-324000">
              <a:buClr>
                <a:srgbClr val="ffffff"/>
              </a:buClr>
              <a:buSzPct val="75000"/>
              <a:buFont typeface="StarSymbol"/>
              <a:buChar char=""/>
            </a:pPr>
            <a:r>
              <a:rPr lang="en-US" sz="3200" spc="-1">
                <a:latin typeface="Times New Roman"/>
              </a:rPr>
              <a:t>Luke 1:1-4</a:t>
            </a:r>
            <a:endParaRPr/>
          </a:p>
          <a:p>
            <a:pPr lvl="1" marL="864000" indent="-324000">
              <a:buClr>
                <a:srgbClr val="ffffff"/>
              </a:buClr>
              <a:buSzPct val="75000"/>
              <a:buFont typeface="StarSymbol"/>
              <a:buChar char=""/>
            </a:pPr>
            <a:r>
              <a:rPr lang="en-US" sz="3200" spc="-1">
                <a:latin typeface="Times New Roman"/>
              </a:rPr>
              <a:t>The parallels to Josephus and Tacitus are well established.</a:t>
            </a:r>
            <a:endParaRPr/>
          </a:p>
          <a:p>
            <a:pPr marL="432000" indent="-324000">
              <a:buClr>
                <a:srgbClr val="ffffff"/>
              </a:buClr>
              <a:buSzPct val="45000"/>
              <a:buFont typeface="StarSymbol"/>
              <a:buChar char=""/>
            </a:pPr>
            <a:r>
              <a:rPr lang="en-US" sz="3200" spc="-1">
                <a:latin typeface="Times New Roman"/>
              </a:rPr>
              <a:t>Luke-Acts also bears strong similarities to Old Testament history.</a:t>
            </a:r>
            <a:endParaRPr/>
          </a:p>
          <a:p>
            <a:pPr lvl="1" marL="864000" indent="-324000">
              <a:buClr>
                <a:srgbClr val="ffffff"/>
              </a:buClr>
              <a:buSzPct val="75000"/>
              <a:buFont typeface="StarSymbol"/>
              <a:buChar char=""/>
            </a:pPr>
            <a:r>
              <a:rPr lang="en-US" sz="3200" spc="-1">
                <a:latin typeface="Times New Roman"/>
              </a:rPr>
              <a:t>Luke-Acts is a fulfillment narrative. </a:t>
            </a:r>
            <a:endParaRPr/>
          </a:p>
          <a:p>
            <a:pPr lvl="1" marL="864000" indent="-324000">
              <a:buClr>
                <a:srgbClr val="ffffff"/>
              </a:buClr>
              <a:buSzPct val="75000"/>
              <a:buFont typeface="StarSymbol"/>
              <a:buChar char=""/>
            </a:pPr>
            <a:r>
              <a:rPr lang="en-US" sz="3200" spc="-1">
                <a:latin typeface="Times New Roman"/>
              </a:rPr>
              <a:t>Note Joshua 1:2-3 and 21:43-45.</a:t>
            </a:r>
            <a:endParaRPr/>
          </a:p>
          <a:p>
            <a:pPr lvl="1" marL="864000" indent="-324000">
              <a:buClr>
                <a:srgbClr val="ffffff"/>
              </a:buClr>
              <a:buSzPct val="75000"/>
              <a:buFont typeface="StarSymbol"/>
              <a:buChar char=""/>
            </a:pPr>
            <a:r>
              <a:rPr lang="en-US" sz="3200" spc="-1">
                <a:latin typeface="Times New Roman"/>
              </a:rPr>
              <a:t>Compare with Acts 1:7-8 and 28:30-31</a:t>
            </a:r>
            <a:endParaRPr/>
          </a:p>
        </p:txBody>
      </p:sp>
    </p:spTree>
  </p:cSld>
  <p:timing>
    <p:tnLst>
      <p:par>
        <p:cTn id="73" dur="indefinite" restart="never" nodeType="tmRoot">
          <p:childTnLst>
            <p:seq>
              <p:cTn id="74"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504000" y="288000"/>
            <a:ext cx="8100000" cy="1104120"/>
          </a:xfrm>
          <a:prstGeom prst="rect">
            <a:avLst/>
          </a:prstGeom>
          <a:noFill/>
          <a:ln>
            <a:noFill/>
          </a:ln>
        </p:spPr>
        <p:txBody>
          <a:bodyPr lIns="0" rIns="0" tIns="0" bIns="0" anchor="ctr"/>
          <a:p>
            <a:pPr algn="ctr"/>
            <a:r>
              <a:rPr lang="en-US" sz="7200" spc="-1">
                <a:latin typeface="Chancery Uralic"/>
              </a:rPr>
              <a:t>Theme:</a:t>
            </a:r>
            <a:endParaRPr/>
          </a:p>
        </p:txBody>
      </p:sp>
      <p:sp>
        <p:nvSpPr>
          <p:cNvPr id="100" name="TextShape 2"/>
          <p:cNvSpPr txBox="1"/>
          <p:nvPr/>
        </p:nvSpPr>
        <p:spPr>
          <a:xfrm>
            <a:off x="822960" y="1823760"/>
            <a:ext cx="8753040" cy="5491440"/>
          </a:xfrm>
          <a:prstGeom prst="rect">
            <a:avLst/>
          </a:prstGeom>
          <a:noFill/>
          <a:ln>
            <a:noFill/>
          </a:ln>
        </p:spPr>
        <p:txBody>
          <a:bodyPr lIns="0" rIns="0" tIns="0" bIns="0"/>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a:t>
            </a:r>
            <a:r>
              <a:rPr lang="en-US" sz="3200" spc="-1" strike="noStrike">
                <a:solidFill>
                  <a:srgbClr val="000000"/>
                </a:solidFill>
                <a:uFill>
                  <a:solidFill>
                    <a:srgbClr val="ffffff"/>
                  </a:solidFill>
                </a:uFill>
                <a:latin typeface="Times New Roman"/>
                <a:ea typeface="Droid Sans Fallback"/>
              </a:rPr>
              <a:t>Inasmuch as many have undertaken to compile an account of the things [fulfilled] among us...” (cf. ASV, LEB, NIV, NKJV, RV)</a:t>
            </a:r>
            <a:endParaRPr/>
          </a:p>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Luke emphasizes fulfillment from beginning to end.</a:t>
            </a:r>
            <a:endParaRPr/>
          </a:p>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Acts continues to emphasize fulfillment:</a:t>
            </a:r>
            <a:endParaRPr/>
          </a:p>
          <a:p>
            <a:pPr lvl="1" marL="864000" indent="-324000" algn="just">
              <a:buClr>
                <a:srgbClr val="ffffff"/>
              </a:buClr>
              <a:buSzPct val="75000"/>
              <a:buFont typeface="StarSymbol"/>
              <a:buChar char=""/>
            </a:pPr>
            <a:r>
              <a:rPr lang="en-US" sz="3200" spc="-1" strike="noStrike">
                <a:solidFill>
                  <a:srgbClr val="000000"/>
                </a:solidFill>
                <a:uFill>
                  <a:solidFill>
                    <a:srgbClr val="ffffff"/>
                  </a:solidFill>
                </a:uFill>
                <a:latin typeface="Times New Roman"/>
                <a:ea typeface="Droid Sans Fallback"/>
              </a:rPr>
              <a:t>Fulfillment is a central feature of the preaching in Acts.</a:t>
            </a:r>
            <a:endParaRPr/>
          </a:p>
          <a:p>
            <a:pPr lvl="1" marL="864000" indent="-324000" algn="just">
              <a:buClr>
                <a:srgbClr val="ffffff"/>
              </a:buClr>
              <a:buSzPct val="75000"/>
              <a:buFont typeface="StarSymbol"/>
              <a:buChar char=""/>
            </a:pPr>
            <a:r>
              <a:rPr lang="en-US" sz="3200" spc="-1" strike="noStrike">
                <a:solidFill>
                  <a:srgbClr val="000000"/>
                </a:solidFill>
                <a:uFill>
                  <a:solidFill>
                    <a:srgbClr val="ffffff"/>
                  </a:solidFill>
                </a:uFill>
                <a:latin typeface="Times New Roman"/>
                <a:ea typeface="Droid Sans Fallback"/>
              </a:rPr>
              <a:t>Luke continually points out that these things “must be” or that they are according to God's plan.</a:t>
            </a:r>
            <a:endParaRPr/>
          </a:p>
          <a:p>
            <a:pPr lvl="1" marL="864000" indent="-324000" algn="just">
              <a:buClr>
                <a:srgbClr val="ffffff"/>
              </a:buClr>
              <a:buSzPct val="75000"/>
              <a:buFont typeface="StarSymbol"/>
              <a:buChar char=""/>
            </a:pPr>
            <a:r>
              <a:rPr lang="en-US" sz="3200" spc="-1" strike="noStrike">
                <a:solidFill>
                  <a:srgbClr val="000000"/>
                </a:solidFill>
                <a:uFill>
                  <a:solidFill>
                    <a:srgbClr val="ffffff"/>
                  </a:solidFill>
                </a:uFill>
                <a:latin typeface="Times New Roman"/>
                <a:ea typeface="Droid Sans Fallback"/>
              </a:rPr>
              <a:t>Luke emphasizes parallels between Jesus and the disciples. They are fulfilling Jesus' example and teaching.</a:t>
            </a:r>
            <a:endParaRPr/>
          </a:p>
        </p:txBody>
      </p:sp>
    </p:spTree>
  </p:cSld>
  <p:timing>
    <p:tnLst>
      <p:par>
        <p:cTn id="75" dur="indefinite" restart="never" nodeType="tmRoot">
          <p:childTnLst>
            <p:seq>
              <p:cTn id="76" nodeType="mainSeq">
                <p:childTnLst>
                  <p:par>
                    <p:cTn id="77" fill="freeze">
                      <p:stCondLst>
                        <p:cond delay="indefinite"/>
                      </p:stCondLst>
                      <p:childTnLst>
                        <p:par>
                          <p:cTn id="78" fill="freeze">
                            <p:stCondLst>
                              <p:cond delay="0"/>
                            </p:stCondLst>
                            <p:childTnLst>
                              <p:par>
                                <p:cTn id="79" nodeType="clickEffect" fill="hold" presetClass="entr" presetID="1">
                                  <p:stCondLst>
                                    <p:cond delay="0"/>
                                  </p:stCondLst>
                                  <p:childTnLst>
                                    <p:set>
                                      <p:cBhvr>
                                        <p:cTn id="80" dur="1" fill="hold">
                                          <p:stCondLst>
                                            <p:cond delay="0"/>
                                          </p:stCondLst>
                                        </p:cTn>
                                        <p:tgtEl>
                                          <p:spTgt spid="100">
                                            <p:txEl>
                                              <p:pRg st="125" end="176"/>
                                            </p:txEl>
                                          </p:spTgt>
                                        </p:tgtEl>
                                        <p:attrNameLst>
                                          <p:attrName>style.visibility</p:attrName>
                                        </p:attrNameLst>
                                      </p:cBhvr>
                                      <p:to>
                                        <p:strVal val="visible"/>
                                      </p:to>
                                    </p:set>
                                  </p:childTnLst>
                                </p:cTn>
                              </p:par>
                            </p:childTnLst>
                          </p:cTn>
                        </p:par>
                      </p:childTnLst>
                    </p:cTn>
                  </p:par>
                  <p:par>
                    <p:cTn id="81" fill="freeze">
                      <p:stCondLst>
                        <p:cond delay="indefinite"/>
                      </p:stCondLst>
                      <p:childTnLst>
                        <p:par>
                          <p:cTn id="82" fill="freeze">
                            <p:stCondLst>
                              <p:cond delay="0"/>
                            </p:stCondLst>
                            <p:childTnLst>
                              <p:par>
                                <p:cTn id="83" nodeType="clickEffect" fill="hold" presetClass="entr" presetID="1">
                                  <p:stCondLst>
                                    <p:cond delay="0"/>
                                  </p:stCondLst>
                                  <p:childTnLst>
                                    <p:set>
                                      <p:cBhvr>
                                        <p:cTn id="84" dur="1" fill="hold">
                                          <p:stCondLst>
                                            <p:cond delay="0"/>
                                          </p:stCondLst>
                                        </p:cTn>
                                        <p:tgtEl>
                                          <p:spTgt spid="100">
                                            <p:txEl>
                                              <p:pRg st="176" end="217"/>
                                            </p:txEl>
                                          </p:spTgt>
                                        </p:tgtEl>
                                        <p:attrNameLst>
                                          <p:attrName>style.visibility</p:attrName>
                                        </p:attrNameLst>
                                      </p:cBhvr>
                                      <p:to>
                                        <p:strVal val="visible"/>
                                      </p:to>
                                    </p:set>
                                  </p:childTnLst>
                                </p:cTn>
                              </p:par>
                              <p:par>
                                <p:cTn id="85" nodeType="withEffect" fill="hold" presetClass="entr" presetID="1">
                                  <p:stCondLst>
                                    <p:cond delay="0"/>
                                  </p:stCondLst>
                                  <p:childTnLst>
                                    <p:set>
                                      <p:cBhvr>
                                        <p:cTn id="86" dur="1" fill="hold">
                                          <p:stCondLst>
                                            <p:cond delay="0"/>
                                          </p:stCondLst>
                                        </p:cTn>
                                        <p:tgtEl>
                                          <p:spTgt spid="100">
                                            <p:txEl>
                                              <p:pRg st="217" end="276"/>
                                            </p:txEl>
                                          </p:spTgt>
                                        </p:tgtEl>
                                        <p:attrNameLst>
                                          <p:attrName>style.visibility</p:attrName>
                                        </p:attrNameLst>
                                      </p:cBhvr>
                                      <p:to>
                                        <p:strVal val="visible"/>
                                      </p:to>
                                    </p:set>
                                  </p:childTnLst>
                                </p:cTn>
                              </p:par>
                              <p:par>
                                <p:cTn id="87" nodeType="withEffect" fill="hold" presetClass="entr" presetID="1">
                                  <p:stCondLst>
                                    <p:cond delay="0"/>
                                  </p:stCondLst>
                                  <p:childTnLst>
                                    <p:set>
                                      <p:cBhvr>
                                        <p:cTn id="88" dur="1" fill="hold">
                                          <p:stCondLst>
                                            <p:cond delay="0"/>
                                          </p:stCondLst>
                                        </p:cTn>
                                        <p:tgtEl>
                                          <p:spTgt spid="100">
                                            <p:txEl>
                                              <p:pRg st="276" end="374"/>
                                            </p:txEl>
                                          </p:spTgt>
                                        </p:tgtEl>
                                        <p:attrNameLst>
                                          <p:attrName>style.visibility</p:attrName>
                                        </p:attrNameLst>
                                      </p:cBhvr>
                                      <p:to>
                                        <p:strVal val="visible"/>
                                      </p:to>
                                    </p:set>
                                  </p:childTnLst>
                                </p:cTn>
                              </p:par>
                              <p:par>
                                <p:cTn id="89" nodeType="withEffect" fill="hold" presetClass="entr" presetID="1">
                                  <p:stCondLst>
                                    <p:cond delay="0"/>
                                  </p:stCondLst>
                                  <p:childTnLst>
                                    <p:set>
                                      <p:cBhvr>
                                        <p:cTn id="90" dur="1" fill="hold">
                                          <p:stCondLst>
                                            <p:cond delay="0"/>
                                          </p:stCondLst>
                                        </p:cTn>
                                        <p:tgtEl>
                                          <p:spTgt spid="100">
                                            <p:txEl>
                                              <p:pRg st="374" end="48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504000" y="288000"/>
            <a:ext cx="8100000" cy="1104120"/>
          </a:xfrm>
          <a:prstGeom prst="rect">
            <a:avLst/>
          </a:prstGeom>
          <a:noFill/>
          <a:ln>
            <a:noFill/>
          </a:ln>
        </p:spPr>
        <p:txBody>
          <a:bodyPr lIns="0" rIns="0" tIns="0" bIns="0" anchor="ctr"/>
          <a:p>
            <a:pPr algn="ctr"/>
            <a:r>
              <a:rPr lang="en-US" sz="6600" spc="-1">
                <a:latin typeface="Chancery Uralic"/>
              </a:rPr>
              <a:t>Structure:</a:t>
            </a:r>
            <a:endParaRPr/>
          </a:p>
        </p:txBody>
      </p:sp>
      <p:sp>
        <p:nvSpPr>
          <p:cNvPr id="102" name="TextShape 2"/>
          <p:cNvSpPr txBox="1"/>
          <p:nvPr/>
        </p:nvSpPr>
        <p:spPr>
          <a:xfrm>
            <a:off x="504000" y="1823760"/>
            <a:ext cx="9072000" cy="5582880"/>
          </a:xfrm>
          <a:prstGeom prst="rect">
            <a:avLst/>
          </a:prstGeom>
          <a:noFill/>
          <a:ln>
            <a:noFill/>
          </a:ln>
        </p:spPr>
        <p:txBody>
          <a:bodyPr lIns="0" rIns="0" tIns="0" bIns="0"/>
          <a:p>
            <a:r>
              <a:rPr lang="en-US" sz="3200" spc="-1">
                <a:latin typeface="Times New Roman"/>
              </a:rPr>
              <a:t>There are some typical structural arrangements:</a:t>
            </a:r>
            <a:endParaRPr/>
          </a:p>
          <a:p>
            <a:pPr marL="432000" indent="-324000">
              <a:buClr>
                <a:srgbClr val="ffffff"/>
              </a:buClr>
              <a:buSzPct val="45000"/>
              <a:buFont typeface="StarSymbol"/>
              <a:buChar char=""/>
            </a:pPr>
            <a:r>
              <a:rPr lang="en-US" sz="3200" spc="-1">
                <a:latin typeface="Times New Roman"/>
              </a:rPr>
              <a:t>Character based:</a:t>
            </a:r>
            <a:endParaRPr/>
          </a:p>
          <a:p>
            <a:pPr lvl="1" marL="864000" indent="-324000">
              <a:buClr>
                <a:srgbClr val="ffffff"/>
              </a:buClr>
              <a:buSzPct val="75000"/>
              <a:buFont typeface="StarSymbol"/>
              <a:buChar char=""/>
            </a:pPr>
            <a:r>
              <a:rPr lang="en-US" sz="2800" spc="-1">
                <a:latin typeface="Times New Roman"/>
              </a:rPr>
              <a:t>Peter (Acts 1-12)</a:t>
            </a:r>
            <a:endParaRPr/>
          </a:p>
          <a:p>
            <a:pPr lvl="1" marL="864000" indent="-324000">
              <a:buClr>
                <a:srgbClr val="ffffff"/>
              </a:buClr>
              <a:buSzPct val="75000"/>
              <a:buFont typeface="StarSymbol"/>
              <a:buChar char=""/>
            </a:pPr>
            <a:r>
              <a:rPr lang="en-US" sz="2800" spc="-1">
                <a:latin typeface="Times New Roman"/>
              </a:rPr>
              <a:t>Paul (Acts 13-28)</a:t>
            </a:r>
            <a:endParaRPr/>
          </a:p>
        </p:txBody>
      </p:sp>
    </p:spTree>
  </p:cSld>
  <p:timing>
    <p:tnLst>
      <p:par>
        <p:cTn id="91" dur="indefinite" restart="never" nodeType="tmRoot">
          <p:childTnLst>
            <p:seq>
              <p:cTn id="92"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504000" y="288000"/>
            <a:ext cx="8100000" cy="1104120"/>
          </a:xfrm>
          <a:prstGeom prst="rect">
            <a:avLst/>
          </a:prstGeom>
          <a:noFill/>
          <a:ln>
            <a:noFill/>
          </a:ln>
        </p:spPr>
        <p:txBody>
          <a:bodyPr lIns="0" rIns="0" tIns="0" bIns="0" anchor="ctr"/>
          <a:p>
            <a:pPr algn="ctr"/>
            <a:r>
              <a:rPr lang="en-US" sz="6600" spc="-1">
                <a:latin typeface="Chancery Uralic"/>
              </a:rPr>
              <a:t>Structure:</a:t>
            </a:r>
            <a:endParaRPr/>
          </a:p>
        </p:txBody>
      </p:sp>
      <p:sp>
        <p:nvSpPr>
          <p:cNvPr id="104" name="TextShape 2"/>
          <p:cNvSpPr txBox="1"/>
          <p:nvPr/>
        </p:nvSpPr>
        <p:spPr>
          <a:xfrm>
            <a:off x="504000" y="1823760"/>
            <a:ext cx="9072000" cy="5736240"/>
          </a:xfrm>
          <a:prstGeom prst="rect">
            <a:avLst/>
          </a:prstGeom>
          <a:noFill/>
          <a:ln>
            <a:noFill/>
          </a:ln>
        </p:spPr>
        <p:txBody>
          <a:bodyPr lIns="0" rIns="0" tIns="0" bIns="0"/>
          <a:p>
            <a:r>
              <a:rPr lang="en-US" sz="3200" spc="-1">
                <a:latin typeface="Times New Roman"/>
              </a:rPr>
              <a:t>There are some typical structural arrangements:</a:t>
            </a:r>
            <a:endParaRPr/>
          </a:p>
          <a:p>
            <a:pPr marL="432000" indent="-324000">
              <a:buClr>
                <a:srgbClr val="ffffff"/>
              </a:buClr>
              <a:buSzPct val="45000"/>
              <a:buFont typeface="StarSymbol"/>
              <a:buChar char=""/>
            </a:pPr>
            <a:r>
              <a:rPr lang="en-US" sz="3200" spc="-1">
                <a:latin typeface="Times New Roman"/>
              </a:rPr>
              <a:t>Progress Reports:</a:t>
            </a:r>
            <a:endParaRPr/>
          </a:p>
          <a:p>
            <a:pPr lvl="1" marL="864000" indent="-324000">
              <a:buClr>
                <a:srgbClr val="ffffff"/>
              </a:buClr>
              <a:buSzPct val="75000"/>
              <a:buFont typeface="StarSymbol"/>
              <a:buChar char=""/>
            </a:pPr>
            <a:r>
              <a:rPr lang="en-US" sz="2800" spc="-1">
                <a:latin typeface="Times New Roman"/>
              </a:rPr>
              <a:t>Prologue: Foundation for the church and its mission. (Acts 1:1-2:41)</a:t>
            </a:r>
            <a:endParaRPr/>
          </a:p>
          <a:p>
            <a:pPr lvl="1" marL="864000" indent="-324000">
              <a:buClr>
                <a:srgbClr val="ffffff"/>
              </a:buClr>
              <a:buSzPct val="75000"/>
              <a:buFont typeface="StarSymbol"/>
              <a:buChar char=""/>
            </a:pPr>
            <a:r>
              <a:rPr lang="en-US" sz="2800" spc="-1">
                <a:latin typeface="Times New Roman"/>
              </a:rPr>
              <a:t>The church in Jerusalem (Acts 2:42-6:7)</a:t>
            </a:r>
            <a:endParaRPr/>
          </a:p>
          <a:p>
            <a:pPr lvl="1" marL="864000" indent="-324000">
              <a:buClr>
                <a:srgbClr val="ffffff"/>
              </a:buClr>
              <a:buSzPct val="75000"/>
              <a:buFont typeface="StarSymbol"/>
              <a:buChar char=""/>
            </a:pPr>
            <a:r>
              <a:rPr lang="en-US" sz="2800" spc="-1">
                <a:latin typeface="Times New Roman"/>
              </a:rPr>
              <a:t>Wider horizons for the church: Stephen, Samaria and Saul (Acts 6:8-9:31)</a:t>
            </a:r>
            <a:endParaRPr/>
          </a:p>
          <a:p>
            <a:pPr lvl="1" marL="864000" indent="-324000">
              <a:buClr>
                <a:srgbClr val="ffffff"/>
              </a:buClr>
              <a:buSzPct val="75000"/>
              <a:buFont typeface="StarSymbol"/>
              <a:buChar char=""/>
            </a:pPr>
            <a:r>
              <a:rPr lang="en-US" sz="2800" spc="-1">
                <a:latin typeface="Times New Roman"/>
              </a:rPr>
              <a:t>Peter and the first Gentile convert (Acts 9:32-12:24)</a:t>
            </a:r>
            <a:endParaRPr/>
          </a:p>
          <a:p>
            <a:pPr lvl="1" marL="864000" indent="-324000">
              <a:buClr>
                <a:srgbClr val="ffffff"/>
              </a:buClr>
              <a:buSzPct val="75000"/>
              <a:buFont typeface="StarSymbol"/>
              <a:buChar char=""/>
            </a:pPr>
            <a:r>
              <a:rPr lang="en-US" sz="2800" spc="-1">
                <a:latin typeface="Times New Roman"/>
              </a:rPr>
              <a:t>Paul turns to the Gentiles (Acts 12:25-16:5)</a:t>
            </a:r>
            <a:endParaRPr/>
          </a:p>
          <a:p>
            <a:pPr lvl="1" marL="864000" indent="-324000">
              <a:buClr>
                <a:srgbClr val="ffffff"/>
              </a:buClr>
              <a:buSzPct val="75000"/>
              <a:buFont typeface="StarSymbol"/>
              <a:buChar char=""/>
            </a:pPr>
            <a:r>
              <a:rPr lang="en-US" sz="2800" spc="-1">
                <a:latin typeface="Times New Roman"/>
              </a:rPr>
              <a:t>Further penetration into the Gentile world (Acts 16:6-19:20)</a:t>
            </a:r>
            <a:endParaRPr/>
          </a:p>
          <a:p>
            <a:pPr lvl="1" marL="864000" indent="-324000">
              <a:buClr>
                <a:srgbClr val="ffffff"/>
              </a:buClr>
              <a:buSzPct val="75000"/>
              <a:buFont typeface="StarSymbol"/>
              <a:buChar char=""/>
            </a:pPr>
            <a:r>
              <a:rPr lang="en-US" sz="2800" spc="-1">
                <a:latin typeface="Times New Roman"/>
              </a:rPr>
              <a:t>On to Rome (Acts 19:21-28:31)</a:t>
            </a:r>
            <a:endParaRPr/>
          </a:p>
        </p:txBody>
      </p:sp>
    </p:spTree>
  </p:cSld>
  <p:timing>
    <p:tnLst>
      <p:par>
        <p:cTn id="93" dur="indefinite" restart="never" nodeType="tmRoot">
          <p:childTnLst>
            <p:seq>
              <p:cTn id="94"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504000" y="288000"/>
            <a:ext cx="8100000" cy="1104120"/>
          </a:xfrm>
          <a:prstGeom prst="rect">
            <a:avLst/>
          </a:prstGeom>
          <a:noFill/>
          <a:ln>
            <a:noFill/>
          </a:ln>
        </p:spPr>
        <p:txBody>
          <a:bodyPr lIns="0" rIns="0" tIns="0" bIns="0" anchor="ctr"/>
          <a:p>
            <a:pPr algn="ctr"/>
            <a:r>
              <a:rPr lang="en-US" sz="6600" spc="-1">
                <a:latin typeface="Chancery Uralic"/>
              </a:rPr>
              <a:t>Structure:</a:t>
            </a:r>
            <a:endParaRPr/>
          </a:p>
        </p:txBody>
      </p:sp>
      <p:sp>
        <p:nvSpPr>
          <p:cNvPr id="106" name="TextShape 2"/>
          <p:cNvSpPr txBox="1"/>
          <p:nvPr/>
        </p:nvSpPr>
        <p:spPr>
          <a:xfrm>
            <a:off x="504000" y="1823760"/>
            <a:ext cx="9072000" cy="5582880"/>
          </a:xfrm>
          <a:prstGeom prst="rect">
            <a:avLst/>
          </a:prstGeom>
          <a:noFill/>
          <a:ln>
            <a:noFill/>
          </a:ln>
        </p:spPr>
        <p:txBody>
          <a:bodyPr lIns="0" rIns="0" tIns="0" bIns="0"/>
          <a:p>
            <a:r>
              <a:rPr lang="en-US" sz="3200" spc="-1">
                <a:latin typeface="Times New Roman"/>
              </a:rPr>
              <a:t>There are some typical structural arrangements:</a:t>
            </a:r>
            <a:endParaRPr/>
          </a:p>
          <a:p>
            <a:pPr marL="432000" indent="-324000">
              <a:buClr>
                <a:srgbClr val="ffffff"/>
              </a:buClr>
              <a:buSzPct val="45000"/>
              <a:buFont typeface="StarSymbol"/>
              <a:buChar char=""/>
            </a:pPr>
            <a:r>
              <a:rPr lang="en-US" sz="3200" spc="-1">
                <a:latin typeface="Times New Roman"/>
              </a:rPr>
              <a:t>Geographic:</a:t>
            </a:r>
            <a:endParaRPr/>
          </a:p>
          <a:p>
            <a:pPr marL="432000" indent="-324000">
              <a:buClr>
                <a:srgbClr val="ffffff"/>
              </a:buClr>
              <a:buSzPct val="45000"/>
              <a:buFont typeface="StarSymbol"/>
              <a:buChar char=""/>
            </a:pPr>
            <a:r>
              <a:rPr lang="en-US" sz="3200" spc="-1">
                <a:latin typeface="Times New Roman"/>
              </a:rPr>
              <a:t>Luke has used geography for theological ends prior to Acts. (cf. Luke 9:51) </a:t>
            </a:r>
            <a:endParaRPr/>
          </a:p>
          <a:p>
            <a:pPr lvl="1" marL="864000" indent="-324000">
              <a:buClr>
                <a:srgbClr val="ffffff"/>
              </a:buClr>
              <a:buSzPct val="75000"/>
              <a:buFont typeface="StarSymbol"/>
              <a:buChar char=""/>
            </a:pPr>
            <a:r>
              <a:rPr lang="en-US" sz="2800" spc="-1" strike="noStrike">
                <a:solidFill>
                  <a:srgbClr val="000000"/>
                </a:solidFill>
                <a:uFill>
                  <a:solidFill>
                    <a:srgbClr val="ffffff"/>
                  </a:solidFill>
                </a:uFill>
                <a:latin typeface="Times New Roman"/>
                <a:ea typeface="Droid Sans Fallback"/>
              </a:rPr>
              <a:t>The Power of the Presence of God in Jerusalem. (Acts 1:1-7:60)</a:t>
            </a:r>
            <a:endParaRPr/>
          </a:p>
          <a:p>
            <a:pPr lvl="1" marL="864000" indent="-324000">
              <a:buClr>
                <a:srgbClr val="ffffff"/>
              </a:buClr>
              <a:buSzPct val="75000"/>
              <a:buFont typeface="StarSymbol"/>
              <a:buChar char=""/>
            </a:pPr>
            <a:r>
              <a:rPr lang="en-US" sz="2800" spc="-1" strike="noStrike">
                <a:solidFill>
                  <a:srgbClr val="000000"/>
                </a:solidFill>
                <a:uFill>
                  <a:solidFill>
                    <a:srgbClr val="ffffff"/>
                  </a:solidFill>
                </a:uFill>
                <a:latin typeface="Times New Roman"/>
                <a:ea typeface="Droid Sans Fallback"/>
              </a:rPr>
              <a:t>Persecution moves the Gospel throughout all Judea and Samaria. (Acts 8:1-12:24)</a:t>
            </a:r>
            <a:endParaRPr/>
          </a:p>
          <a:p>
            <a:pPr lvl="1" marL="864000" indent="-324000">
              <a:buClr>
                <a:srgbClr val="ffffff"/>
              </a:buClr>
              <a:buSzPct val="75000"/>
              <a:buFont typeface="StarSymbol"/>
              <a:buChar char=""/>
            </a:pPr>
            <a:r>
              <a:rPr lang="en-US" sz="2800" spc="-1" strike="noStrike">
                <a:solidFill>
                  <a:srgbClr val="000000"/>
                </a:solidFill>
                <a:uFill>
                  <a:solidFill>
                    <a:srgbClr val="ffffff"/>
                  </a:solidFill>
                </a:uFill>
                <a:latin typeface="Times New Roman"/>
                <a:ea typeface="Droid Sans Fallback"/>
              </a:rPr>
              <a:t>The Power of the Presence of God to the Remotest Part of the Earth. (Acts 12:25-28:31)</a:t>
            </a:r>
            <a:endParaRPr/>
          </a:p>
        </p:txBody>
      </p:sp>
    </p:spTree>
  </p:cSld>
  <p:timing>
    <p:tnLst>
      <p:par>
        <p:cTn id="95" dur="indefinite" restart="never" nodeType="tmRoot">
          <p:childTnLst>
            <p:seq>
              <p:cTn id="96"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504000" y="288000"/>
            <a:ext cx="8100000" cy="1104120"/>
          </a:xfrm>
          <a:prstGeom prst="rect">
            <a:avLst/>
          </a:prstGeom>
          <a:noFill/>
          <a:ln>
            <a:noFill/>
          </a:ln>
        </p:spPr>
        <p:txBody>
          <a:bodyPr lIns="0" rIns="0" tIns="0" bIns="0" anchor="ctr"/>
          <a:p>
            <a:pPr algn="ctr"/>
            <a:r>
              <a:rPr lang="en-US" sz="6000" spc="-1">
                <a:latin typeface="Chancery Uralic"/>
              </a:rPr>
              <a:t>Historicity:</a:t>
            </a:r>
            <a:endParaRPr/>
          </a:p>
        </p:txBody>
      </p:sp>
      <p:sp>
        <p:nvSpPr>
          <p:cNvPr id="108" name="TextShape 2"/>
          <p:cNvSpPr txBox="1"/>
          <p:nvPr/>
        </p:nvSpPr>
        <p:spPr>
          <a:xfrm>
            <a:off x="504000" y="1823760"/>
            <a:ext cx="9072000" cy="4384440"/>
          </a:xfrm>
          <a:prstGeom prst="rect">
            <a:avLst/>
          </a:prstGeom>
          <a:noFill/>
          <a:ln>
            <a:noFill/>
          </a:ln>
        </p:spPr>
        <p:txBody>
          <a:bodyPr lIns="0" rIns="0" tIns="0" bIns="0"/>
          <a:p>
            <a:pPr marL="432000" indent="-324000">
              <a:buClr>
                <a:srgbClr val="ffffff"/>
              </a:buClr>
              <a:buSzPct val="45000"/>
              <a:buFont typeface="StarSymbol"/>
              <a:buChar char=""/>
            </a:pPr>
            <a:r>
              <a:rPr lang="en-US" sz="3200" spc="-1">
                <a:latin typeface="Times New Roman"/>
              </a:rPr>
              <a:t>Good historians have always been concerned with accuracy.</a:t>
            </a:r>
            <a:endParaRPr/>
          </a:p>
          <a:p>
            <a:pPr marL="432000" indent="-324000">
              <a:buClr>
                <a:srgbClr val="ffffff"/>
              </a:buClr>
              <a:buSzPct val="45000"/>
              <a:buFont typeface="StarSymbol"/>
              <a:buChar char=""/>
            </a:pPr>
            <a:r>
              <a:rPr lang="en-US" sz="3200" spc="-1">
                <a:latin typeface="Times New Roman"/>
              </a:rPr>
              <a:t>Luke is a good historian.</a:t>
            </a:r>
            <a:endParaRPr/>
          </a:p>
          <a:p>
            <a:pPr lvl="1" marL="864000" indent="-324000">
              <a:buClr>
                <a:srgbClr val="ffffff"/>
              </a:buClr>
              <a:buSzPct val="75000"/>
              <a:buFont typeface="StarSymbol"/>
              <a:buChar char=""/>
            </a:pPr>
            <a:r>
              <a:rPr lang="en-US" sz="2800" spc="-1">
                <a:latin typeface="Times New Roman"/>
              </a:rPr>
              <a:t>Luke is familiar with Jewish culture and practice:</a:t>
            </a:r>
            <a:endParaRPr/>
          </a:p>
          <a:p>
            <a:pPr lvl="2" marL="1296000" indent="-288000">
              <a:buClr>
                <a:srgbClr val="ffffff"/>
              </a:buClr>
              <a:buSzPct val="45000"/>
              <a:buFont typeface="StarSymbol"/>
              <a:buChar char=""/>
            </a:pPr>
            <a:r>
              <a:rPr lang="en-US" sz="2400" spc="-1">
                <a:latin typeface="Times New Roman"/>
              </a:rPr>
              <a:t>Acts 3:1 / Josephus, </a:t>
            </a:r>
            <a:r>
              <a:rPr i="1" lang="en-US" sz="2400" spc="-1">
                <a:latin typeface="Times New Roman"/>
              </a:rPr>
              <a:t>Antiquities</a:t>
            </a:r>
            <a:endParaRPr/>
          </a:p>
          <a:p>
            <a:pPr lvl="2" marL="1296000" indent="-288000">
              <a:buClr>
                <a:srgbClr val="ffffff"/>
              </a:buClr>
              <a:buSzPct val="45000"/>
              <a:buFont typeface="StarSymbol"/>
              <a:buChar char=""/>
            </a:pPr>
            <a:r>
              <a:rPr lang="en-US" sz="2400" spc="-1">
                <a:latin typeface="Times New Roman"/>
              </a:rPr>
              <a:t>Acts 2:29 / Josephus, </a:t>
            </a:r>
            <a:r>
              <a:rPr i="1" lang="en-US" sz="2400" spc="-1">
                <a:latin typeface="Times New Roman"/>
              </a:rPr>
              <a:t>Antiquities</a:t>
            </a:r>
            <a:endParaRPr/>
          </a:p>
          <a:p>
            <a:pPr lvl="1" marL="864000" indent="-324000">
              <a:buClr>
                <a:srgbClr val="ffffff"/>
              </a:buClr>
              <a:buSzPct val="75000"/>
              <a:buFont typeface="StarSymbol"/>
              <a:buChar char=""/>
            </a:pPr>
            <a:r>
              <a:rPr lang="en-US" sz="2800" spc="-1">
                <a:latin typeface="Times New Roman"/>
              </a:rPr>
              <a:t>Luke is familiar with the Roman political situation:</a:t>
            </a:r>
            <a:r>
              <a:rPr lang="en-US" sz="2800" spc="-1">
                <a:latin typeface="Times New Roman"/>
              </a:rPr>
              <a:t> </a:t>
            </a:r>
            <a:endParaRPr/>
          </a:p>
          <a:p>
            <a:pPr lvl="2" marL="1296000" indent="-288000">
              <a:buClr>
                <a:srgbClr val="ffffff"/>
              </a:buClr>
              <a:buSzPct val="45000"/>
              <a:buFont typeface="StarSymbol"/>
              <a:buChar char=""/>
            </a:pPr>
            <a:r>
              <a:rPr lang="en-US" sz="2400" spc="-1">
                <a:latin typeface="Times New Roman"/>
              </a:rPr>
              <a:t>Achaia is ruled by a proconsul. (Acts 18:12)</a:t>
            </a:r>
            <a:endParaRPr/>
          </a:p>
          <a:p>
            <a:pPr lvl="2" marL="1296000" indent="-288000">
              <a:buClr>
                <a:srgbClr val="ffffff"/>
              </a:buClr>
              <a:buSzPct val="45000"/>
              <a:buFont typeface="StarSymbol"/>
              <a:buChar char=""/>
            </a:pPr>
            <a:r>
              <a:rPr lang="en-US" sz="2400" spc="-1">
                <a:latin typeface="Times New Roman"/>
              </a:rPr>
              <a:t>The “leading man” at Malta is also accurate. (Acts 28:7)</a:t>
            </a:r>
            <a:endParaRPr/>
          </a:p>
        </p:txBody>
      </p:sp>
    </p:spTree>
  </p:cSld>
  <p:timing>
    <p:tnLst>
      <p:par>
        <p:cTn id="97" dur="indefinite" restart="never" nodeType="tmRoot">
          <p:childTnLst>
            <p:seq>
              <p:cTn id="98" nodeType="mainSeq">
                <p:childTnLst>
                  <p:par>
                    <p:cTn id="99" fill="freeze">
                      <p:stCondLst>
                        <p:cond delay="indefinite"/>
                      </p:stCondLst>
                      <p:childTnLst>
                        <p:par>
                          <p:cTn id="100" fill="freeze">
                            <p:stCondLst>
                              <p:cond delay="0"/>
                            </p:stCondLst>
                            <p:childTnLst>
                              <p:par>
                                <p:cTn id="101" nodeType="clickEffect" fill="hold" presetClass="entr" presetID="1">
                                  <p:stCondLst>
                                    <p:cond delay="0"/>
                                  </p:stCondLst>
                                  <p:childTnLst>
                                    <p:set>
                                      <p:cBhvr>
                                        <p:cTn id="102" dur="1" fill="hold">
                                          <p:stCondLst>
                                            <p:cond delay="0"/>
                                          </p:stCondLst>
                                        </p:cTn>
                                        <p:tgtEl>
                                          <p:spTgt spid="108">
                                            <p:txEl>
                                              <p:pRg st="58" end="84"/>
                                            </p:txEl>
                                          </p:spTgt>
                                        </p:tgtEl>
                                        <p:attrNameLst>
                                          <p:attrName>style.visibility</p:attrName>
                                        </p:attrNameLst>
                                      </p:cBhvr>
                                      <p:to>
                                        <p:strVal val="visible"/>
                                      </p:to>
                                    </p:set>
                                  </p:childTnLst>
                                </p:cTn>
                              </p:par>
                            </p:childTnLst>
                          </p:cTn>
                        </p:par>
                      </p:childTnLst>
                    </p:cTn>
                  </p:par>
                  <p:par>
                    <p:cTn id="103" fill="freeze">
                      <p:stCondLst>
                        <p:cond delay="indefinite"/>
                      </p:stCondLst>
                      <p:childTnLst>
                        <p:par>
                          <p:cTn id="104" fill="freeze">
                            <p:stCondLst>
                              <p:cond delay="0"/>
                            </p:stCondLst>
                            <p:childTnLst>
                              <p:par>
                                <p:cTn id="105" nodeType="clickEffect" fill="hold" presetClass="entr" presetID="1">
                                  <p:stCondLst>
                                    <p:cond delay="0"/>
                                  </p:stCondLst>
                                  <p:childTnLst>
                                    <p:set>
                                      <p:cBhvr>
                                        <p:cTn id="106" dur="1" fill="hold">
                                          <p:stCondLst>
                                            <p:cond delay="0"/>
                                          </p:stCondLst>
                                        </p:cTn>
                                        <p:tgtEl>
                                          <p:spTgt spid="108">
                                            <p:txEl>
                                              <p:pRg st="84" end="135"/>
                                            </p:txEl>
                                          </p:spTgt>
                                        </p:tgtEl>
                                        <p:attrNameLst>
                                          <p:attrName>style.visibility</p:attrName>
                                        </p:attrNameLst>
                                      </p:cBhvr>
                                      <p:to>
                                        <p:strVal val="visible"/>
                                      </p:to>
                                    </p:set>
                                  </p:childTnLst>
                                </p:cTn>
                              </p:par>
                              <p:par>
                                <p:cTn id="107" nodeType="withEffect" fill="hold" presetClass="entr" presetID="1">
                                  <p:stCondLst>
                                    <p:cond delay="0"/>
                                  </p:stCondLst>
                                  <p:childTnLst>
                                    <p:set>
                                      <p:cBhvr>
                                        <p:cTn id="108" dur="1" fill="hold">
                                          <p:stCondLst>
                                            <p:cond delay="0"/>
                                          </p:stCondLst>
                                        </p:cTn>
                                        <p:tgtEl>
                                          <p:spTgt spid="108">
                                            <p:txEl>
                                              <p:pRg st="135" end="168"/>
                                            </p:txEl>
                                          </p:spTgt>
                                        </p:tgtEl>
                                        <p:attrNameLst>
                                          <p:attrName>style.visibility</p:attrName>
                                        </p:attrNameLst>
                                      </p:cBhvr>
                                      <p:to>
                                        <p:strVal val="visible"/>
                                      </p:to>
                                    </p:set>
                                  </p:childTnLst>
                                </p:cTn>
                              </p:par>
                              <p:par>
                                <p:cTn id="109" nodeType="withEffect" fill="hold" presetClass="entr" presetID="1">
                                  <p:stCondLst>
                                    <p:cond delay="0"/>
                                  </p:stCondLst>
                                  <p:childTnLst>
                                    <p:set>
                                      <p:cBhvr>
                                        <p:cTn id="110" dur="1" fill="hold">
                                          <p:stCondLst>
                                            <p:cond delay="0"/>
                                          </p:stCondLst>
                                        </p:cTn>
                                        <p:tgtEl>
                                          <p:spTgt spid="108">
                                            <p:txEl>
                                              <p:pRg st="168" end="202"/>
                                            </p:txEl>
                                          </p:spTgt>
                                        </p:tgtEl>
                                        <p:attrNameLst>
                                          <p:attrName>style.visibility</p:attrName>
                                        </p:attrNameLst>
                                      </p:cBhvr>
                                      <p:to>
                                        <p:strVal val="visible"/>
                                      </p:to>
                                    </p:set>
                                  </p:childTnLst>
                                </p:cTn>
                              </p:par>
                            </p:childTnLst>
                          </p:cTn>
                        </p:par>
                      </p:childTnLst>
                    </p:cTn>
                  </p:par>
                  <p:par>
                    <p:cTn id="111" fill="freeze">
                      <p:stCondLst>
                        <p:cond delay="indefinite"/>
                      </p:stCondLst>
                      <p:childTnLst>
                        <p:par>
                          <p:cTn id="112" fill="freeze">
                            <p:stCondLst>
                              <p:cond delay="0"/>
                            </p:stCondLst>
                            <p:childTnLst>
                              <p:par>
                                <p:cTn id="113" nodeType="clickEffect" fill="hold" presetClass="entr" presetID="1">
                                  <p:stCondLst>
                                    <p:cond delay="0"/>
                                  </p:stCondLst>
                                  <p:childTnLst>
                                    <p:set>
                                      <p:cBhvr>
                                        <p:cTn id="114" dur="1" fill="hold">
                                          <p:stCondLst>
                                            <p:cond delay="0"/>
                                          </p:stCondLst>
                                        </p:cTn>
                                        <p:tgtEl>
                                          <p:spTgt spid="108">
                                            <p:txEl>
                                              <p:pRg st="202" end="256"/>
                                            </p:txEl>
                                          </p:spTgt>
                                        </p:tgtEl>
                                        <p:attrNameLst>
                                          <p:attrName>style.visibility</p:attrName>
                                        </p:attrNameLst>
                                      </p:cBhvr>
                                      <p:to>
                                        <p:strVal val="visible"/>
                                      </p:to>
                                    </p:set>
                                  </p:childTnLst>
                                </p:cTn>
                              </p:par>
                              <p:par>
                                <p:cTn id="115" nodeType="withEffect" fill="hold" presetClass="entr" presetID="1">
                                  <p:stCondLst>
                                    <p:cond delay="0"/>
                                  </p:stCondLst>
                                  <p:childTnLst>
                                    <p:set>
                                      <p:cBhvr>
                                        <p:cTn id="116" dur="1" fill="hold">
                                          <p:stCondLst>
                                            <p:cond delay="0"/>
                                          </p:stCondLst>
                                        </p:cTn>
                                        <p:tgtEl>
                                          <p:spTgt spid="108">
                                            <p:txEl>
                                              <p:pRg st="256" end="301"/>
                                            </p:txEl>
                                          </p:spTgt>
                                        </p:tgtEl>
                                        <p:attrNameLst>
                                          <p:attrName>style.visibility</p:attrName>
                                        </p:attrNameLst>
                                      </p:cBhvr>
                                      <p:to>
                                        <p:strVal val="visible"/>
                                      </p:to>
                                    </p:set>
                                  </p:childTnLst>
                                </p:cTn>
                              </p:par>
                              <p:par>
                                <p:cTn id="117" nodeType="withEffect" fill="hold" presetClass="entr" presetID="1">
                                  <p:stCondLst>
                                    <p:cond delay="0"/>
                                  </p:stCondLst>
                                  <p:childTnLst>
                                    <p:set>
                                      <p:cBhvr>
                                        <p:cTn id="118" dur="1" fill="hold">
                                          <p:stCondLst>
                                            <p:cond delay="0"/>
                                          </p:stCondLst>
                                        </p:cTn>
                                        <p:tgtEl>
                                          <p:spTgt spid="108">
                                            <p:txEl>
                                              <p:pRg st="301" end="35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504000" y="288000"/>
            <a:ext cx="8100000" cy="1104120"/>
          </a:xfrm>
          <a:prstGeom prst="rect">
            <a:avLst/>
          </a:prstGeom>
          <a:noFill/>
          <a:ln>
            <a:noFill/>
          </a:ln>
        </p:spPr>
        <p:txBody>
          <a:bodyPr lIns="0" rIns="0" tIns="0" bIns="0" anchor="ctr"/>
          <a:p>
            <a:pPr algn="ctr"/>
            <a:r>
              <a:rPr lang="en-US" sz="6000" spc="-1">
                <a:latin typeface="Chancery Uralic"/>
              </a:rPr>
              <a:t>The Text of Acts:</a:t>
            </a:r>
            <a:endParaRPr/>
          </a:p>
        </p:txBody>
      </p:sp>
      <p:sp>
        <p:nvSpPr>
          <p:cNvPr id="110" name="TextShape 2"/>
          <p:cNvSpPr txBox="1"/>
          <p:nvPr/>
        </p:nvSpPr>
        <p:spPr>
          <a:xfrm>
            <a:off x="504000" y="1823760"/>
            <a:ext cx="9072000" cy="4384440"/>
          </a:xfrm>
          <a:prstGeom prst="rect">
            <a:avLst/>
          </a:prstGeom>
          <a:noFill/>
          <a:ln>
            <a:noFill/>
          </a:ln>
        </p:spPr>
        <p:txBody>
          <a:bodyPr lIns="0" rIns="0" tIns="0" bIns="0"/>
          <a:p>
            <a:r>
              <a:rPr lang="en-US" sz="3600" spc="-1">
                <a:latin typeface="Times New Roman"/>
              </a:rPr>
              <a:t>There are two textual traditions in Acts.</a:t>
            </a:r>
            <a:endParaRPr/>
          </a:p>
          <a:p>
            <a:pPr marL="432000" indent="-324000">
              <a:buClr>
                <a:srgbClr val="ffffff"/>
              </a:buClr>
              <a:buSzPct val="45000"/>
              <a:buFont typeface="StarSymbol"/>
              <a:buChar char=""/>
            </a:pPr>
            <a:r>
              <a:rPr lang="en-US" sz="3600" spc="-1">
                <a:latin typeface="Times New Roman"/>
              </a:rPr>
              <a:t>The Alexandrian text:</a:t>
            </a:r>
            <a:endParaRPr/>
          </a:p>
          <a:p>
            <a:pPr lvl="1" marL="864000" indent="-324000">
              <a:buClr>
                <a:srgbClr val="ffffff"/>
              </a:buClr>
              <a:buSzPct val="75000"/>
              <a:buFont typeface="StarSymbol"/>
              <a:buChar char=""/>
            </a:pPr>
            <a:r>
              <a:rPr lang="en-US" sz="3200" spc="-1">
                <a:latin typeface="Times New Roman"/>
              </a:rPr>
              <a:t>Codex Sianaticus (330-360 AD)</a:t>
            </a:r>
            <a:endParaRPr/>
          </a:p>
          <a:p>
            <a:pPr lvl="1" marL="864000" indent="-324000">
              <a:buClr>
                <a:srgbClr val="ffffff"/>
              </a:buClr>
              <a:buSzPct val="75000"/>
              <a:buFont typeface="StarSymbol"/>
              <a:buChar char=""/>
            </a:pPr>
            <a:r>
              <a:rPr lang="en-US" sz="3200" spc="-1">
                <a:latin typeface="Times New Roman"/>
              </a:rPr>
              <a:t>Codex Vaticanus (325-350 AD)</a:t>
            </a:r>
            <a:endParaRPr/>
          </a:p>
          <a:p>
            <a:pPr marL="432000" indent="-324000">
              <a:buClr>
                <a:srgbClr val="ffffff"/>
              </a:buClr>
              <a:buSzPct val="45000"/>
              <a:buFont typeface="StarSymbol"/>
              <a:buChar char=""/>
            </a:pPr>
            <a:r>
              <a:rPr lang="en-US" sz="3600" spc="-1">
                <a:latin typeface="Times New Roman"/>
              </a:rPr>
              <a:t>The Western Text:</a:t>
            </a:r>
            <a:endParaRPr/>
          </a:p>
          <a:p>
            <a:pPr lvl="1" marL="864000" indent="-324000">
              <a:buClr>
                <a:srgbClr val="ffffff"/>
              </a:buClr>
              <a:buSzPct val="75000"/>
              <a:buFont typeface="StarSymbol"/>
              <a:buChar char=""/>
            </a:pPr>
            <a:r>
              <a:rPr lang="en-US" sz="3200" spc="-1">
                <a:latin typeface="Times New Roman"/>
              </a:rPr>
              <a:t>Codex Bezae (circa 400 AD)</a:t>
            </a:r>
            <a:endParaRPr/>
          </a:p>
          <a:p>
            <a:pPr lvl="1" marL="864000" indent="-324000">
              <a:buClr>
                <a:srgbClr val="ffffff"/>
              </a:buClr>
              <a:buSzPct val="75000"/>
              <a:buFont typeface="StarSymbol"/>
              <a:buChar char=""/>
            </a:pPr>
            <a:r>
              <a:rPr lang="en-US" sz="3200" spc="-1">
                <a:latin typeface="Times New Roman"/>
              </a:rPr>
              <a:t>This tradition is about 10% longe</a:t>
            </a:r>
            <a:r>
              <a:rPr lang="en-US" sz="2800" spc="-1">
                <a:latin typeface="Times New Roman"/>
              </a:rPr>
              <a:t>r.</a:t>
            </a:r>
            <a:endParaRPr/>
          </a:p>
        </p:txBody>
      </p:sp>
    </p:spTree>
  </p:cSld>
  <p:timing>
    <p:tnLst>
      <p:par>
        <p:cTn id="119" dur="indefinite" restart="never" nodeType="tmRoot">
          <p:childTnLst>
            <p:seq>
              <p:cTn id="120" nodeType="mainSeq">
                <p:childTnLst>
                  <p:par>
                    <p:cTn id="121" fill="freeze">
                      <p:stCondLst>
                        <p:cond delay="indefinite"/>
                      </p:stCondLst>
                      <p:childTnLst>
                        <p:par>
                          <p:cTn id="122" fill="freeze">
                            <p:stCondLst>
                              <p:cond delay="0"/>
                            </p:stCondLst>
                            <p:childTnLst>
                              <p:par>
                                <p:cTn id="123" nodeType="clickEffect" fill="hold" presetClass="entr" presetID="1">
                                  <p:stCondLst>
                                    <p:cond delay="0"/>
                                  </p:stCondLst>
                                  <p:childTnLst>
                                    <p:set>
                                      <p:cBhvr>
                                        <p:cTn id="124" dur="1" fill="hold">
                                          <p:stCondLst>
                                            <p:cond delay="0"/>
                                          </p:stCondLst>
                                        </p:cTn>
                                        <p:tgtEl>
                                          <p:spTgt spid="110">
                                            <p:txEl>
                                              <p:pRg st="42" end="64"/>
                                            </p:txEl>
                                          </p:spTgt>
                                        </p:tgtEl>
                                        <p:attrNameLst>
                                          <p:attrName>style.visibility</p:attrName>
                                        </p:attrNameLst>
                                      </p:cBhvr>
                                      <p:to>
                                        <p:strVal val="visible"/>
                                      </p:to>
                                    </p:set>
                                  </p:childTnLst>
                                </p:cTn>
                              </p:par>
                              <p:par>
                                <p:cTn id="125" nodeType="withEffect" fill="hold" presetClass="entr" presetID="1">
                                  <p:stCondLst>
                                    <p:cond delay="0"/>
                                  </p:stCondLst>
                                  <p:childTnLst>
                                    <p:set>
                                      <p:cBhvr>
                                        <p:cTn id="126" dur="1" fill="hold">
                                          <p:stCondLst>
                                            <p:cond delay="0"/>
                                          </p:stCondLst>
                                        </p:cTn>
                                        <p:tgtEl>
                                          <p:spTgt spid="110">
                                            <p:txEl>
                                              <p:pRg st="64" end="94"/>
                                            </p:txEl>
                                          </p:spTgt>
                                        </p:tgtEl>
                                        <p:attrNameLst>
                                          <p:attrName>style.visibility</p:attrName>
                                        </p:attrNameLst>
                                      </p:cBhvr>
                                      <p:to>
                                        <p:strVal val="visible"/>
                                      </p:to>
                                    </p:set>
                                  </p:childTnLst>
                                </p:cTn>
                              </p:par>
                              <p:par>
                                <p:cTn id="127" nodeType="withEffect" fill="hold" presetClass="entr" presetID="1">
                                  <p:stCondLst>
                                    <p:cond delay="0"/>
                                  </p:stCondLst>
                                  <p:childTnLst>
                                    <p:set>
                                      <p:cBhvr>
                                        <p:cTn id="128" dur="1" fill="hold">
                                          <p:stCondLst>
                                            <p:cond delay="0"/>
                                          </p:stCondLst>
                                        </p:cTn>
                                        <p:tgtEl>
                                          <p:spTgt spid="110">
                                            <p:txEl>
                                              <p:pRg st="94" end="123"/>
                                            </p:txEl>
                                          </p:spTgt>
                                        </p:tgtEl>
                                        <p:attrNameLst>
                                          <p:attrName>style.visibility</p:attrName>
                                        </p:attrNameLst>
                                      </p:cBhvr>
                                      <p:to>
                                        <p:strVal val="visible"/>
                                      </p:to>
                                    </p:set>
                                  </p:childTnLst>
                                </p:cTn>
                              </p:par>
                              <p:par>
                                <p:cTn id="129" nodeType="withEffect" fill="hold" presetClass="entr" presetID="1">
                                  <p:stCondLst>
                                    <p:cond delay="0"/>
                                  </p:stCondLst>
                                  <p:childTnLst>
                                    <p:set>
                                      <p:cBhvr>
                                        <p:cTn id="130" dur="1" fill="hold">
                                          <p:stCondLst>
                                            <p:cond delay="0"/>
                                          </p:stCondLst>
                                        </p:cTn>
                                        <p:tgtEl>
                                          <p:spTgt spid="110">
                                            <p:txEl>
                                              <p:pRg st="123" end="141"/>
                                            </p:txEl>
                                          </p:spTgt>
                                        </p:tgtEl>
                                        <p:attrNameLst>
                                          <p:attrName>style.visibility</p:attrName>
                                        </p:attrNameLst>
                                      </p:cBhvr>
                                      <p:to>
                                        <p:strVal val="visible"/>
                                      </p:to>
                                    </p:set>
                                  </p:childTnLst>
                                </p:cTn>
                              </p:par>
                              <p:par>
                                <p:cTn id="131" nodeType="withEffect" fill="hold" presetClass="entr" presetID="1">
                                  <p:stCondLst>
                                    <p:cond delay="0"/>
                                  </p:stCondLst>
                                  <p:childTnLst>
                                    <p:set>
                                      <p:cBhvr>
                                        <p:cTn id="132" dur="1" fill="hold">
                                          <p:stCondLst>
                                            <p:cond delay="0"/>
                                          </p:stCondLst>
                                        </p:cTn>
                                        <p:tgtEl>
                                          <p:spTgt spid="110">
                                            <p:txEl>
                                              <p:pRg st="141" end="168"/>
                                            </p:txEl>
                                          </p:spTgt>
                                        </p:tgtEl>
                                        <p:attrNameLst>
                                          <p:attrName>style.visibility</p:attrName>
                                        </p:attrNameLst>
                                      </p:cBhvr>
                                      <p:to>
                                        <p:strVal val="visible"/>
                                      </p:to>
                                    </p:set>
                                  </p:childTnLst>
                                </p:cTn>
                              </p:par>
                              <p:par>
                                <p:cTn id="133" nodeType="withEffect" fill="hold" presetClass="entr" presetID="1">
                                  <p:stCondLst>
                                    <p:cond delay="0"/>
                                  </p:stCondLst>
                                  <p:childTnLst>
                                    <p:set>
                                      <p:cBhvr>
                                        <p:cTn id="134" dur="1" fill="hold">
                                          <p:stCondLst>
                                            <p:cond delay="0"/>
                                          </p:stCondLst>
                                        </p:cTn>
                                        <p:tgtEl>
                                          <p:spTgt spid="110">
                                            <p:txEl>
                                              <p:pRg st="168" end="20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504000" y="288000"/>
            <a:ext cx="8100000" cy="1104120"/>
          </a:xfrm>
          <a:prstGeom prst="rect">
            <a:avLst/>
          </a:prstGeom>
          <a:noFill/>
          <a:ln>
            <a:noFill/>
          </a:ln>
        </p:spPr>
        <p:txBody>
          <a:bodyPr lIns="0" rIns="0" tIns="0" bIns="0" anchor="ctr"/>
          <a:p>
            <a:pPr algn="ctr"/>
            <a:r>
              <a:rPr lang="en-US" sz="6000" spc="-1">
                <a:latin typeface="Chancery Uralic"/>
              </a:rPr>
              <a:t>In Conclusion...</a:t>
            </a:r>
            <a:endParaRPr/>
          </a:p>
        </p:txBody>
      </p:sp>
      <p:sp>
        <p:nvSpPr>
          <p:cNvPr id="112" name="TextShape 2"/>
          <p:cNvSpPr txBox="1"/>
          <p:nvPr/>
        </p:nvSpPr>
        <p:spPr>
          <a:xfrm>
            <a:off x="504000" y="1823760"/>
            <a:ext cx="9072000" cy="5125680"/>
          </a:xfrm>
          <a:prstGeom prst="rect">
            <a:avLst/>
          </a:prstGeom>
          <a:noFill/>
          <a:ln>
            <a:noFill/>
          </a:ln>
        </p:spPr>
        <p:txBody>
          <a:bodyPr lIns="0" rIns="0" tIns="0" bIns="0"/>
          <a:p>
            <a:pPr marL="432000" indent="-324000">
              <a:buClr>
                <a:srgbClr val="ffffff"/>
              </a:buClr>
              <a:buSzPct val="45000"/>
              <a:buFont typeface="StarSymbol"/>
              <a:buChar char=""/>
            </a:pPr>
            <a:r>
              <a:rPr lang="en-US" sz="3200" spc="-1">
                <a:latin typeface="Times New Roman"/>
              </a:rPr>
              <a:t>Introduction requires analysis. This has some value.</a:t>
            </a:r>
            <a:endParaRPr/>
          </a:p>
          <a:p>
            <a:pPr marL="432000" indent="-324000">
              <a:buClr>
                <a:srgbClr val="ffffff"/>
              </a:buClr>
              <a:buSzPct val="45000"/>
              <a:buFont typeface="StarSymbol"/>
              <a:buChar char=""/>
            </a:pPr>
            <a:r>
              <a:rPr lang="en-US" sz="3200" spc="-1">
                <a:latin typeface="Times New Roman"/>
              </a:rPr>
              <a:t>Ultimately the goal is for us to allow the text to analyze us.</a:t>
            </a:r>
            <a:endParaRPr/>
          </a:p>
          <a:p>
            <a:pPr marL="432000" indent="-324000">
              <a:buClr>
                <a:srgbClr val="ffffff"/>
              </a:buClr>
              <a:buSzPct val="45000"/>
              <a:buFont typeface="StarSymbol"/>
              <a:buChar char=""/>
            </a:pPr>
            <a:r>
              <a:rPr lang="en-US" sz="3200" spc="-1">
                <a:latin typeface="Times New Roman"/>
              </a:rPr>
              <a:t>Some have argued that Acts appears unfinished.</a:t>
            </a:r>
            <a:endParaRPr/>
          </a:p>
          <a:p>
            <a:pPr lvl="1" marL="864000" indent="-324000">
              <a:buClr>
                <a:srgbClr val="ffffff"/>
              </a:buClr>
              <a:buSzPct val="75000"/>
              <a:buFont typeface="StarSymbol"/>
              <a:buChar char=""/>
            </a:pPr>
            <a:r>
              <a:rPr lang="en-US" sz="2800" spc="-1">
                <a:latin typeface="Times New Roman"/>
              </a:rPr>
              <a:t>In terms of revelation, Acts is complete.</a:t>
            </a:r>
            <a:endParaRPr/>
          </a:p>
          <a:p>
            <a:pPr lvl="1" marL="864000" indent="-324000">
              <a:buClr>
                <a:srgbClr val="ffffff"/>
              </a:buClr>
              <a:buSzPct val="75000"/>
              <a:buFont typeface="StarSymbol"/>
              <a:buChar char=""/>
            </a:pPr>
            <a:r>
              <a:rPr lang="en-US" sz="2800" spc="-1">
                <a:latin typeface="Times New Roman"/>
              </a:rPr>
              <a:t>In terms of realization Acts is incomplete. We must complete it. </a:t>
            </a:r>
            <a:endParaRPr/>
          </a:p>
          <a:p>
            <a:pPr lvl="1" marL="864000" indent="-324000">
              <a:buClr>
                <a:srgbClr val="ffffff"/>
              </a:buClr>
              <a:buSzPct val="75000"/>
              <a:buFont typeface="StarSymbol"/>
              <a:buChar char=""/>
            </a:pPr>
            <a:r>
              <a:rPr lang="en-US" sz="2800" spc="-1">
                <a:latin typeface="Times New Roman"/>
              </a:rPr>
              <a:t>The ultimate goal is not to know the story or understand the story; it is to become the story!</a:t>
            </a:r>
            <a:endParaRPr/>
          </a:p>
        </p:txBody>
      </p:sp>
    </p:spTree>
  </p:cSld>
  <p:timing>
    <p:tnLst>
      <p:par>
        <p:cTn id="135" dur="indefinite" restart="never" nodeType="tmRoot">
          <p:childTnLst>
            <p:seq>
              <p:cTn id="136" nodeType="mainSeq">
                <p:childTnLst>
                  <p:par>
                    <p:cTn id="137" fill="freeze">
                      <p:stCondLst>
                        <p:cond delay="indefinite"/>
                      </p:stCondLst>
                      <p:childTnLst>
                        <p:par>
                          <p:cTn id="138" fill="freeze">
                            <p:stCondLst>
                              <p:cond delay="0"/>
                            </p:stCondLst>
                            <p:childTnLst>
                              <p:par>
                                <p:cTn id="139" nodeType="clickEffect" fill="hold" presetClass="entr" presetID="1">
                                  <p:stCondLst>
                                    <p:cond delay="0"/>
                                  </p:stCondLst>
                                  <p:childTnLst>
                                    <p:set>
                                      <p:cBhvr>
                                        <p:cTn id="140" dur="1" fill="hold">
                                          <p:stCondLst>
                                            <p:cond delay="0"/>
                                          </p:stCondLst>
                                        </p:cTn>
                                        <p:tgtEl>
                                          <p:spTgt spid="112">
                                            <p:txEl>
                                              <p:pRg st="53" end="116"/>
                                            </p:txEl>
                                          </p:spTgt>
                                        </p:tgtEl>
                                        <p:attrNameLst>
                                          <p:attrName>style.visibility</p:attrName>
                                        </p:attrNameLst>
                                      </p:cBhvr>
                                      <p:to>
                                        <p:strVal val="visible"/>
                                      </p:to>
                                    </p:set>
                                  </p:childTnLst>
                                </p:cTn>
                              </p:par>
                            </p:childTnLst>
                          </p:cTn>
                        </p:par>
                      </p:childTnLst>
                    </p:cTn>
                  </p:par>
                  <p:par>
                    <p:cTn id="141" fill="freeze">
                      <p:stCondLst>
                        <p:cond delay="indefinite"/>
                      </p:stCondLst>
                      <p:childTnLst>
                        <p:par>
                          <p:cTn id="142" fill="freeze">
                            <p:stCondLst>
                              <p:cond delay="0"/>
                            </p:stCondLst>
                            <p:childTnLst>
                              <p:par>
                                <p:cTn id="143" nodeType="clickEffect" fill="hold" presetClass="entr" presetID="1">
                                  <p:stCondLst>
                                    <p:cond delay="0"/>
                                  </p:stCondLst>
                                  <p:childTnLst>
                                    <p:set>
                                      <p:cBhvr>
                                        <p:cTn id="144" dur="1" fill="hold">
                                          <p:stCondLst>
                                            <p:cond delay="0"/>
                                          </p:stCondLst>
                                        </p:cTn>
                                        <p:tgtEl>
                                          <p:spTgt spid="112">
                                            <p:txEl>
                                              <p:pRg st="116" end="163"/>
                                            </p:txEl>
                                          </p:spTgt>
                                        </p:tgtEl>
                                        <p:attrNameLst>
                                          <p:attrName>style.visibility</p:attrName>
                                        </p:attrNameLst>
                                      </p:cBhvr>
                                      <p:to>
                                        <p:strVal val="visible"/>
                                      </p:to>
                                    </p:set>
                                  </p:childTnLst>
                                </p:cTn>
                              </p:par>
                              <p:par>
                                <p:cTn id="145" nodeType="withEffect" fill="hold" presetClass="entr" presetID="1">
                                  <p:stCondLst>
                                    <p:cond delay="0"/>
                                  </p:stCondLst>
                                  <p:childTnLst>
                                    <p:set>
                                      <p:cBhvr>
                                        <p:cTn id="146" dur="1" fill="hold">
                                          <p:stCondLst>
                                            <p:cond delay="0"/>
                                          </p:stCondLst>
                                        </p:cTn>
                                        <p:tgtEl>
                                          <p:spTgt spid="112">
                                            <p:txEl>
                                              <p:pRg st="163" end="205"/>
                                            </p:txEl>
                                          </p:spTgt>
                                        </p:tgtEl>
                                        <p:attrNameLst>
                                          <p:attrName>style.visibility</p:attrName>
                                        </p:attrNameLst>
                                      </p:cBhvr>
                                      <p:to>
                                        <p:strVal val="visible"/>
                                      </p:to>
                                    </p:set>
                                  </p:childTnLst>
                                </p:cTn>
                              </p:par>
                              <p:par>
                                <p:cTn id="147" nodeType="withEffect" fill="hold" presetClass="entr" presetID="1">
                                  <p:stCondLst>
                                    <p:cond delay="0"/>
                                  </p:stCondLst>
                                  <p:childTnLst>
                                    <p:set>
                                      <p:cBhvr>
                                        <p:cTn id="148" dur="1" fill="hold">
                                          <p:stCondLst>
                                            <p:cond delay="0"/>
                                          </p:stCondLst>
                                        </p:cTn>
                                        <p:tgtEl>
                                          <p:spTgt spid="112">
                                            <p:txEl>
                                              <p:pRg st="205" end="271"/>
                                            </p:txEl>
                                          </p:spTgt>
                                        </p:tgtEl>
                                        <p:attrNameLst>
                                          <p:attrName>style.visibility</p:attrName>
                                        </p:attrNameLst>
                                      </p:cBhvr>
                                      <p:to>
                                        <p:strVal val="visible"/>
                                      </p:to>
                                    </p:set>
                                  </p:childTnLst>
                                </p:cTn>
                              </p:par>
                              <p:par>
                                <p:cTn id="149" nodeType="withEffect" fill="hold" presetClass="entr" presetID="1">
                                  <p:stCondLst>
                                    <p:cond delay="0"/>
                                  </p:stCondLst>
                                  <p:childTnLst>
                                    <p:set>
                                      <p:cBhvr>
                                        <p:cTn id="150" dur="1" fill="hold">
                                          <p:stCondLst>
                                            <p:cond delay="0"/>
                                          </p:stCondLst>
                                        </p:cTn>
                                        <p:tgtEl>
                                          <p:spTgt spid="112">
                                            <p:txEl>
                                              <p:pRg st="271" end="36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504000" y="288000"/>
            <a:ext cx="8100000" cy="1104120"/>
          </a:xfrm>
          <a:prstGeom prst="rect">
            <a:avLst/>
          </a:prstGeom>
          <a:noFill/>
          <a:ln>
            <a:noFill/>
          </a:ln>
        </p:spPr>
        <p:txBody>
          <a:bodyPr lIns="0" rIns="0" tIns="0" bIns="0" anchor="ctr"/>
          <a:p>
            <a:pPr algn="ctr"/>
            <a:r>
              <a:rPr lang="en-US" sz="8000" spc="-1">
                <a:latin typeface="Chancery Uralic"/>
              </a:rPr>
              <a:t>Authorship:</a:t>
            </a:r>
            <a:endParaRPr/>
          </a:p>
        </p:txBody>
      </p:sp>
      <p:sp>
        <p:nvSpPr>
          <p:cNvPr id="82" name="TextShape 2"/>
          <p:cNvSpPr txBox="1"/>
          <p:nvPr/>
        </p:nvSpPr>
        <p:spPr>
          <a:xfrm>
            <a:off x="504000" y="1823760"/>
            <a:ext cx="9072000" cy="4384440"/>
          </a:xfrm>
          <a:prstGeom prst="rect">
            <a:avLst/>
          </a:prstGeom>
          <a:noFill/>
          <a:ln>
            <a:noFill/>
          </a:ln>
        </p:spPr>
        <p:txBody>
          <a:bodyPr lIns="0" rIns="0" tIns="0" bIns="0"/>
          <a:p>
            <a:r>
              <a:rPr lang="en-US" sz="4400" spc="-1" strike="noStrike">
                <a:solidFill>
                  <a:srgbClr val="000000"/>
                </a:solidFill>
                <a:uFill>
                  <a:solidFill>
                    <a:srgbClr val="ffffff"/>
                  </a:solidFill>
                </a:uFill>
                <a:latin typeface="Times New Roman"/>
                <a:ea typeface="Droid Sans Fallback"/>
              </a:rPr>
              <a:t>Lucan authorship rests on three pillars:</a:t>
            </a:r>
            <a:endParaRPr/>
          </a:p>
          <a:p>
            <a:pPr marL="432000" indent="-324000">
              <a:buClr>
                <a:srgbClr val="ffffff"/>
              </a:buClr>
              <a:buFont typeface="StarSymbol"/>
              <a:buAutoNum type="arabicParenR"/>
            </a:pPr>
            <a:r>
              <a:rPr lang="en-US" sz="4800" spc="-1" strike="noStrike">
                <a:solidFill>
                  <a:srgbClr val="000000"/>
                </a:solidFill>
                <a:uFill>
                  <a:solidFill>
                    <a:srgbClr val="ffffff"/>
                  </a:solidFill>
                </a:uFill>
                <a:latin typeface="Times New Roman"/>
                <a:ea typeface="Droid Sans Fallback"/>
              </a:rPr>
              <a:t> </a:t>
            </a:r>
            <a:r>
              <a:rPr lang="en-US" sz="4800" spc="-1" strike="noStrike">
                <a:solidFill>
                  <a:srgbClr val="000000"/>
                </a:solidFill>
                <a:uFill>
                  <a:solidFill>
                    <a:srgbClr val="ffffff"/>
                  </a:solidFill>
                </a:uFill>
                <a:latin typeface="Times New Roman"/>
                <a:ea typeface="Droid Sans Fallback"/>
              </a:rPr>
              <a:t>The “we” sections in Acts (16:10-17; 20:5-21:18; 27:1-28:16)</a:t>
            </a:r>
            <a:endParaRPr/>
          </a:p>
          <a:p>
            <a:pPr marL="432000" indent="-324000">
              <a:buClr>
                <a:srgbClr val="ffffff"/>
              </a:buClr>
              <a:buFont typeface="StarSymbol"/>
              <a:buAutoNum type="arabicParenR"/>
            </a:pPr>
            <a:r>
              <a:rPr lang="en-US" sz="4800" spc="-1" strike="noStrike">
                <a:solidFill>
                  <a:srgbClr val="000000"/>
                </a:solidFill>
                <a:uFill>
                  <a:solidFill>
                    <a:srgbClr val="ffffff"/>
                  </a:solidFill>
                </a:uFill>
                <a:latin typeface="Times New Roman"/>
                <a:ea typeface="Droid Sans Fallback"/>
              </a:rPr>
              <a:t> </a:t>
            </a:r>
            <a:r>
              <a:rPr lang="en-US" sz="4800" spc="-1" strike="noStrike">
                <a:solidFill>
                  <a:srgbClr val="000000"/>
                </a:solidFill>
                <a:uFill>
                  <a:solidFill>
                    <a:srgbClr val="ffffff"/>
                  </a:solidFill>
                </a:uFill>
                <a:latin typeface="Times New Roman"/>
                <a:ea typeface="Droid Sans Fallback"/>
              </a:rPr>
              <a:t>The universal early tradition</a:t>
            </a:r>
            <a:endParaRPr/>
          </a:p>
        </p:txBody>
      </p:sp>
    </p:spTree>
  </p:cSld>
  <p:timing>
    <p:tnLst>
      <p:par>
        <p:cTn id="3" dur="indefinite" restart="never" nodeType="tmRoot">
          <p:childTnLst>
            <p:seq>
              <p:cTn id="4" nodeType="mainSeq">
                <p:childTnLst>
                  <p:par>
                    <p:cTn id="5" fill="freeze">
                      <p:stCondLst>
                        <p:cond delay="indefinite"/>
                      </p:stCondLst>
                      <p:childTnLst>
                        <p:par>
                          <p:cTn id="6" fill="freeze">
                            <p:stCondLst>
                              <p:cond delay="0"/>
                            </p:stCondLst>
                            <p:childTnLst>
                              <p:par>
                                <p:cTn id="7" nodeType="clickEffect" fill="hold" presetClass="entr" presetID="1">
                                  <p:stCondLst>
                                    <p:cond delay="0"/>
                                  </p:stCondLst>
                                  <p:childTnLst>
                                    <p:set>
                                      <p:cBhvr>
                                        <p:cTn id="8" dur="1" fill="hold">
                                          <p:stCondLst>
                                            <p:cond delay="0"/>
                                          </p:stCondLst>
                                        </p:cTn>
                                        <p:tgtEl>
                                          <p:spTgt spid="82">
                                            <p:txEl>
                                              <p:pRg st="103" end="13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504000" y="288000"/>
            <a:ext cx="8100000" cy="1104120"/>
          </a:xfrm>
          <a:prstGeom prst="rect">
            <a:avLst/>
          </a:prstGeom>
          <a:noFill/>
          <a:ln>
            <a:noFill/>
          </a:ln>
        </p:spPr>
        <p:txBody>
          <a:bodyPr lIns="0" rIns="0" tIns="0" bIns="0" anchor="ctr"/>
          <a:p>
            <a:pPr algn="ctr"/>
            <a:r>
              <a:rPr lang="en-US" sz="4800" spc="-1" strike="noStrike">
                <a:solidFill>
                  <a:srgbClr val="000000"/>
                </a:solidFill>
                <a:uFill>
                  <a:solidFill>
                    <a:srgbClr val="ffffff"/>
                  </a:solidFill>
                </a:uFill>
                <a:latin typeface="Times New Roman"/>
                <a:ea typeface="Droid Sans Fallback"/>
              </a:rPr>
              <a:t>Irenaeus wrote in 180 AD: </a:t>
            </a:r>
            <a:endParaRPr/>
          </a:p>
        </p:txBody>
      </p:sp>
      <p:sp>
        <p:nvSpPr>
          <p:cNvPr id="84" name="TextShape 2"/>
          <p:cNvSpPr txBox="1"/>
          <p:nvPr/>
        </p:nvSpPr>
        <p:spPr>
          <a:xfrm>
            <a:off x="504000" y="1823760"/>
            <a:ext cx="9072000" cy="4384440"/>
          </a:xfrm>
          <a:prstGeom prst="rect">
            <a:avLst/>
          </a:prstGeom>
          <a:noFill/>
          <a:ln>
            <a:noFill/>
          </a:ln>
        </p:spPr>
        <p:txBody>
          <a:bodyPr lIns="0" rIns="0" tIns="0" bIns="0"/>
          <a:p>
            <a:pPr algn="just"/>
            <a:r>
              <a:rPr lang="en-US" sz="3600" spc="-1" strike="noStrike">
                <a:solidFill>
                  <a:srgbClr val="000000"/>
                </a:solidFill>
                <a:uFill>
                  <a:solidFill>
                    <a:srgbClr val="ffffff"/>
                  </a:solidFill>
                </a:uFill>
                <a:latin typeface="Times New Roman"/>
                <a:ea typeface="Droid Sans Fallback"/>
              </a:rPr>
              <a:t>“</a:t>
            </a:r>
            <a:r>
              <a:rPr lang="en-US" sz="3600" spc="-1" strike="noStrike">
                <a:solidFill>
                  <a:srgbClr val="000000"/>
                </a:solidFill>
                <a:uFill>
                  <a:solidFill>
                    <a:srgbClr val="ffffff"/>
                  </a:solidFill>
                </a:uFill>
                <a:latin typeface="Times New Roman"/>
                <a:ea typeface="Droid Sans Fallback"/>
              </a:rPr>
              <a:t>Thus did the apostles simply, and without respect of persons, deliver to all what they had themselves learned from the Lord. Thus also does Luke, without respect of persons, deliver to us what he had learned from them, as he has himself testified, saying, “Even as they delivered them unto us, who from the beginning were eye-witnesses and ministers of the Word.” (Luke 1:2) (Irenaeus, Against Heresies 3.14.2)</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504000" y="288000"/>
            <a:ext cx="8100000" cy="1104120"/>
          </a:xfrm>
          <a:prstGeom prst="rect">
            <a:avLst/>
          </a:prstGeom>
          <a:noFill/>
          <a:ln>
            <a:noFill/>
          </a:ln>
        </p:spPr>
        <p:txBody>
          <a:bodyPr lIns="0" rIns="0" tIns="0" bIns="0" anchor="ctr"/>
          <a:p>
            <a:pPr algn="ctr"/>
            <a:r>
              <a:rPr lang="en-US" sz="8000" spc="-1">
                <a:latin typeface="Chancery Uralic"/>
              </a:rPr>
              <a:t>Authorship:</a:t>
            </a:r>
            <a:endParaRPr/>
          </a:p>
        </p:txBody>
      </p:sp>
      <p:sp>
        <p:nvSpPr>
          <p:cNvPr id="86" name="TextShape 2"/>
          <p:cNvSpPr txBox="1"/>
          <p:nvPr/>
        </p:nvSpPr>
        <p:spPr>
          <a:xfrm>
            <a:off x="504000" y="1823760"/>
            <a:ext cx="9072000" cy="4384440"/>
          </a:xfrm>
          <a:prstGeom prst="rect">
            <a:avLst/>
          </a:prstGeom>
          <a:noFill/>
          <a:ln>
            <a:noFill/>
          </a:ln>
        </p:spPr>
        <p:txBody>
          <a:bodyPr lIns="0" rIns="0" tIns="0" bIns="0"/>
          <a:p>
            <a:r>
              <a:rPr lang="en-US" sz="4400" spc="-1" strike="noStrike">
                <a:solidFill>
                  <a:srgbClr val="000000"/>
                </a:solidFill>
                <a:uFill>
                  <a:solidFill>
                    <a:srgbClr val="ffffff"/>
                  </a:solidFill>
                </a:uFill>
                <a:latin typeface="Times New Roman"/>
                <a:ea typeface="Droid Sans Fallback"/>
              </a:rPr>
              <a:t>Lucan authorship rests on three pillars:</a:t>
            </a:r>
            <a:endParaRPr/>
          </a:p>
          <a:p>
            <a:pPr marL="432000" indent="-324000">
              <a:buClr>
                <a:srgbClr val="ffffff"/>
              </a:buClr>
              <a:buFont typeface="StarSymbol"/>
              <a:buAutoNum type="arabicParenR"/>
            </a:pPr>
            <a:r>
              <a:rPr lang="en-US" sz="4800" spc="-1" strike="noStrike">
                <a:solidFill>
                  <a:srgbClr val="000000"/>
                </a:solidFill>
                <a:uFill>
                  <a:solidFill>
                    <a:srgbClr val="ffffff"/>
                  </a:solidFill>
                </a:uFill>
                <a:latin typeface="Times New Roman"/>
                <a:ea typeface="Droid Sans Fallback"/>
              </a:rPr>
              <a:t> </a:t>
            </a:r>
            <a:r>
              <a:rPr lang="en-US" sz="4800" spc="-1" strike="noStrike">
                <a:solidFill>
                  <a:srgbClr val="000000"/>
                </a:solidFill>
                <a:uFill>
                  <a:solidFill>
                    <a:srgbClr val="ffffff"/>
                  </a:solidFill>
                </a:uFill>
                <a:latin typeface="Times New Roman"/>
                <a:ea typeface="Droid Sans Fallback"/>
              </a:rPr>
              <a:t>The “we” sections in Acts</a:t>
            </a:r>
            <a:endParaRPr/>
          </a:p>
          <a:p>
            <a:pPr marL="432000" indent="-324000">
              <a:buClr>
                <a:srgbClr val="ffffff"/>
              </a:buClr>
              <a:buFont typeface="StarSymbol"/>
              <a:buAutoNum type="arabicParenR"/>
            </a:pPr>
            <a:r>
              <a:rPr lang="en-US" sz="4800" spc="-1" strike="noStrike">
                <a:solidFill>
                  <a:srgbClr val="000000"/>
                </a:solidFill>
                <a:uFill>
                  <a:solidFill>
                    <a:srgbClr val="ffffff"/>
                  </a:solidFill>
                </a:uFill>
                <a:latin typeface="Times New Roman"/>
                <a:ea typeface="Droid Sans Fallback"/>
              </a:rPr>
              <a:t> </a:t>
            </a:r>
            <a:r>
              <a:rPr lang="en-US" sz="4800" spc="-1" strike="noStrike">
                <a:solidFill>
                  <a:srgbClr val="000000"/>
                </a:solidFill>
                <a:uFill>
                  <a:solidFill>
                    <a:srgbClr val="ffffff"/>
                  </a:solidFill>
                </a:uFill>
                <a:latin typeface="Times New Roman"/>
                <a:ea typeface="Droid Sans Fallback"/>
              </a:rPr>
              <a:t>The universal early tradition</a:t>
            </a:r>
            <a:endParaRPr/>
          </a:p>
          <a:p>
            <a:pPr marL="432000" indent="-324000">
              <a:buClr>
                <a:srgbClr val="ffffff"/>
              </a:buClr>
              <a:buFont typeface="StarSymbol"/>
              <a:buAutoNum type="arabicParenR"/>
            </a:pPr>
            <a:r>
              <a:rPr lang="en-US" sz="4800" spc="-1" strike="noStrike">
                <a:solidFill>
                  <a:srgbClr val="000000"/>
                </a:solidFill>
                <a:uFill>
                  <a:solidFill>
                    <a:srgbClr val="ffffff"/>
                  </a:solidFill>
                </a:uFill>
                <a:latin typeface="Times New Roman"/>
                <a:ea typeface="Droid Sans Fallback"/>
              </a:rPr>
              <a:t> </a:t>
            </a:r>
            <a:r>
              <a:rPr lang="en-US" sz="4800" spc="-1" strike="noStrike">
                <a:solidFill>
                  <a:srgbClr val="000000"/>
                </a:solidFill>
                <a:uFill>
                  <a:solidFill>
                    <a:srgbClr val="ffffff"/>
                  </a:solidFill>
                </a:uFill>
                <a:latin typeface="Times New Roman"/>
                <a:ea typeface="Droid Sans Fallback"/>
              </a:rPr>
              <a:t>Variant readings in Acts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504000" y="288000"/>
            <a:ext cx="8100000" cy="1104120"/>
          </a:xfrm>
          <a:prstGeom prst="rect">
            <a:avLst/>
          </a:prstGeom>
          <a:noFill/>
          <a:ln>
            <a:noFill/>
          </a:ln>
        </p:spPr>
        <p:txBody>
          <a:bodyPr lIns="0" rIns="0" tIns="0" bIns="0" anchor="ctr"/>
          <a:p>
            <a:pPr algn="ctr"/>
            <a:r>
              <a:rPr lang="en-US" sz="6600" spc="-1">
                <a:latin typeface="Chancery Uralic"/>
              </a:rPr>
              <a:t>Date:</a:t>
            </a:r>
            <a:endParaRPr/>
          </a:p>
        </p:txBody>
      </p:sp>
      <p:sp>
        <p:nvSpPr>
          <p:cNvPr id="88" name="TextShape 2"/>
          <p:cNvSpPr txBox="1"/>
          <p:nvPr/>
        </p:nvSpPr>
        <p:spPr>
          <a:xfrm>
            <a:off x="914400" y="1823760"/>
            <a:ext cx="8661600" cy="5400000"/>
          </a:xfrm>
          <a:prstGeom prst="rect">
            <a:avLst/>
          </a:prstGeom>
          <a:noFill/>
          <a:ln>
            <a:noFill/>
          </a:ln>
        </p:spPr>
        <p:txBody>
          <a:bodyPr lIns="0" rIns="0" tIns="0" bIns="0"/>
          <a:p>
            <a:r>
              <a:rPr lang="en-US" sz="4400" spc="-1">
                <a:latin typeface="Times New Roman"/>
              </a:rPr>
              <a:t>There are two broad categories:</a:t>
            </a:r>
            <a:endParaRPr/>
          </a:p>
          <a:p>
            <a:r>
              <a:rPr lang="en-US" sz="4000" spc="-1">
                <a:latin typeface="Times New Roman"/>
              </a:rPr>
              <a:t>1) Second Century:</a:t>
            </a:r>
            <a:endParaRPr/>
          </a:p>
          <a:p>
            <a:pPr marL="676800">
              <a:buClr>
                <a:srgbClr val="ffffff"/>
              </a:buClr>
              <a:buSzPct val="45000"/>
              <a:buFont typeface="StarSymbol"/>
              <a:buChar char=""/>
            </a:pPr>
            <a:r>
              <a:rPr lang="en-US" sz="4000" spc="-1">
                <a:latin typeface="Times New Roman"/>
              </a:rPr>
              <a:t> </a:t>
            </a:r>
            <a:r>
              <a:rPr lang="en-US" sz="4000" spc="-1">
                <a:latin typeface="Times New Roman"/>
              </a:rPr>
              <a:t>Typical of those who reject Lucan authorship. </a:t>
            </a:r>
            <a:endParaRPr/>
          </a:p>
          <a:p>
            <a:pPr marL="676800">
              <a:buClr>
                <a:srgbClr val="ffffff"/>
              </a:buClr>
              <a:buSzPct val="45000"/>
              <a:buFont typeface="StarSymbol"/>
              <a:buChar char=""/>
            </a:pPr>
            <a:r>
              <a:rPr lang="en-US" sz="4000" spc="-1">
                <a:latin typeface="Times New Roman"/>
              </a:rPr>
              <a:t> </a:t>
            </a:r>
            <a:r>
              <a:rPr lang="en-US" sz="4000" spc="-1">
                <a:latin typeface="Times New Roman"/>
              </a:rPr>
              <a:t>Contrary to all evidence.</a:t>
            </a:r>
            <a:endParaRPr/>
          </a:p>
          <a:p>
            <a:r>
              <a:rPr lang="en-US" sz="4000" spc="-1">
                <a:latin typeface="Times New Roman"/>
              </a:rPr>
              <a:t>2) First Century:</a:t>
            </a:r>
            <a:endParaRPr/>
          </a:p>
          <a:p>
            <a:pPr marL="694800">
              <a:buClr>
                <a:srgbClr val="ffffff"/>
              </a:buClr>
              <a:buSzPct val="45000"/>
              <a:buFont typeface="StarSymbol"/>
              <a:buChar char=""/>
            </a:pPr>
            <a:r>
              <a:rPr lang="en-US" sz="4000" spc="-1">
                <a:latin typeface="Times New Roman"/>
              </a:rPr>
              <a:t> </a:t>
            </a:r>
            <a:r>
              <a:rPr lang="en-US" sz="4000" spc="-1">
                <a:latin typeface="Times New Roman"/>
              </a:rPr>
              <a:t>After 70 AD</a:t>
            </a:r>
            <a:endParaRPr/>
          </a:p>
          <a:p>
            <a:pPr marL="694800">
              <a:buClr>
                <a:srgbClr val="ffffff"/>
              </a:buClr>
              <a:buSzPct val="45000"/>
              <a:buFont typeface="StarSymbol"/>
              <a:buChar char=""/>
            </a:pPr>
            <a:r>
              <a:rPr lang="en-US" sz="4000" spc="-1">
                <a:latin typeface="Times New Roman"/>
              </a:rPr>
              <a:t> </a:t>
            </a:r>
            <a:r>
              <a:rPr lang="en-US" sz="4000" spc="-1">
                <a:latin typeface="Times New Roman"/>
              </a:rPr>
              <a:t>Before 70 AD</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504000" y="288000"/>
            <a:ext cx="8100000" cy="1104120"/>
          </a:xfrm>
          <a:prstGeom prst="rect">
            <a:avLst/>
          </a:prstGeom>
          <a:noFill/>
          <a:ln>
            <a:noFill/>
          </a:ln>
        </p:spPr>
        <p:txBody>
          <a:bodyPr lIns="0" rIns="0" tIns="0" bIns="0" anchor="ctr"/>
          <a:p>
            <a:pPr algn="ctr"/>
            <a:r>
              <a:rPr lang="en-US" sz="4800" spc="-1">
                <a:latin typeface="Times New Roman"/>
              </a:rPr>
              <a:t>The First Century Position:</a:t>
            </a:r>
            <a:endParaRPr/>
          </a:p>
        </p:txBody>
      </p:sp>
      <p:sp>
        <p:nvSpPr>
          <p:cNvPr id="90" name="TextShape 2"/>
          <p:cNvSpPr txBox="1"/>
          <p:nvPr/>
        </p:nvSpPr>
        <p:spPr>
          <a:xfrm>
            <a:off x="822960" y="1823760"/>
            <a:ext cx="8961120" cy="5491440"/>
          </a:xfrm>
          <a:prstGeom prst="rect">
            <a:avLst/>
          </a:prstGeom>
          <a:noFill/>
          <a:ln>
            <a:noFill/>
          </a:ln>
        </p:spPr>
        <p:txBody>
          <a:bodyPr lIns="0" rIns="0" tIns="0" bIns="0"/>
          <a:p>
            <a:pPr marL="432000" indent="-324000">
              <a:buClr>
                <a:srgbClr val="ffffff"/>
              </a:buClr>
              <a:buSzPct val="45000"/>
              <a:buFont typeface="StarSymbol"/>
              <a:buChar char=""/>
            </a:pPr>
            <a:r>
              <a:rPr lang="en-US" sz="3200" spc="-1">
                <a:latin typeface="Times New Roman"/>
              </a:rPr>
              <a:t>Everyone agrees that Acts was written after 62 AD.</a:t>
            </a:r>
            <a:endParaRPr/>
          </a:p>
          <a:p>
            <a:pPr marL="432000" indent="-324000">
              <a:buClr>
                <a:srgbClr val="ffffff"/>
              </a:buClr>
              <a:buSzPct val="45000"/>
              <a:buFont typeface="StarSymbol"/>
              <a:buChar char=""/>
            </a:pPr>
            <a:r>
              <a:rPr lang="en-US" sz="3200" spc="-1">
                <a:latin typeface="Times New Roman"/>
              </a:rPr>
              <a:t>A post 70 AD date is based on a series of speculative assertions.</a:t>
            </a:r>
            <a:endParaRPr/>
          </a:p>
          <a:p>
            <a:pPr marL="432000" indent="-324000">
              <a:buClr>
                <a:srgbClr val="ffffff"/>
              </a:buClr>
              <a:buSzPct val="45000"/>
              <a:buFont typeface="StarSymbol"/>
              <a:buChar char=""/>
            </a:pPr>
            <a:r>
              <a:rPr lang="en-US" sz="3200" spc="-1">
                <a:latin typeface="Times New Roman"/>
              </a:rPr>
              <a:t>The evidence seems to weigh heavily in favor of an earlier date:</a:t>
            </a:r>
            <a:endParaRPr/>
          </a:p>
          <a:p>
            <a:pPr lvl="1" marL="864000" indent="-324000">
              <a:buClr>
                <a:srgbClr val="ffffff"/>
              </a:buClr>
              <a:buSzPct val="75000"/>
              <a:buFont typeface="StarSymbol"/>
              <a:buChar char=""/>
            </a:pPr>
            <a:r>
              <a:rPr lang="en-US" sz="2800" spc="-1">
                <a:latin typeface="Times New Roman"/>
              </a:rPr>
              <a:t>There is no mention in Acts of the fall of Jerusalem.</a:t>
            </a:r>
            <a:endParaRPr/>
          </a:p>
          <a:p>
            <a:pPr lvl="1" marL="864000" indent="-324000">
              <a:buClr>
                <a:srgbClr val="ffffff"/>
              </a:buClr>
              <a:buSzPct val="75000"/>
              <a:buFont typeface="StarSymbol"/>
              <a:buChar char=""/>
            </a:pPr>
            <a:r>
              <a:rPr lang="en-US" sz="2800" spc="-1">
                <a:latin typeface="Times New Roman"/>
              </a:rPr>
              <a:t>There is no indication of the outbreak of the Jewish War in 66 or of the deterioration of the relationship between the Jews and the Romans.</a:t>
            </a:r>
            <a:endParaRPr/>
          </a:p>
          <a:p>
            <a:pPr lvl="1" marL="864000" indent="-324000">
              <a:buClr>
                <a:srgbClr val="ffffff"/>
              </a:buClr>
              <a:buSzPct val="75000"/>
              <a:buFont typeface="StarSymbol"/>
              <a:buChar char=""/>
            </a:pPr>
            <a:r>
              <a:rPr lang="en-US" sz="2800" spc="-1">
                <a:latin typeface="Times New Roman"/>
              </a:rPr>
              <a:t>Paul's appeal to Rome becomes hard to understand if Acts is written after the Neronian persecution.</a:t>
            </a:r>
            <a:endParaRPr/>
          </a:p>
          <a:p>
            <a:pPr lvl="1" marL="864000" indent="-324000">
              <a:buClr>
                <a:srgbClr val="ffffff"/>
              </a:buClr>
              <a:buSzPct val="75000"/>
              <a:buFont typeface="StarSymbol"/>
              <a:buChar char=""/>
            </a:pPr>
            <a:r>
              <a:rPr lang="en-US" sz="2800" spc="-1">
                <a:latin typeface="Times New Roman"/>
              </a:rPr>
              <a:t>The prominence of God fearers in the synagogues is far easier to explain prior to 70 AD. (Acts 10:2ff; Acts 13:16, 43; 17:4)</a:t>
            </a:r>
            <a:endParaRPr/>
          </a:p>
        </p:txBody>
      </p:sp>
    </p:spTree>
  </p:cSld>
  <p:timing>
    <p:tnLst>
      <p:par>
        <p:cTn id="15" dur="indefinite" restart="never" nodeType="tmRoot">
          <p:childTnLst>
            <p:seq>
              <p:cTn id="16" nodeType="mainSeq">
                <p:childTnLst>
                  <p:par>
                    <p:cTn id="17" fill="freeze">
                      <p:stCondLst>
                        <p:cond delay="indefinite"/>
                      </p:stCondLst>
                      <p:childTnLst>
                        <p:par>
                          <p:cTn id="18" fill="freeze">
                            <p:stCondLst>
                              <p:cond delay="0"/>
                            </p:stCondLst>
                            <p:childTnLst>
                              <p:par>
                                <p:cTn id="19" nodeType="clickEffect" fill="hold" presetClass="entr" presetID="1">
                                  <p:stCondLst>
                                    <p:cond delay="0"/>
                                  </p:stCondLst>
                                  <p:childTnLst>
                                    <p:set>
                                      <p:cBhvr>
                                        <p:cTn id="20" dur="1" fill="hold">
                                          <p:stCondLst>
                                            <p:cond delay="0"/>
                                          </p:stCondLst>
                                        </p:cTn>
                                        <p:tgtEl>
                                          <p:spTgt spid="90">
                                            <p:txEl>
                                              <p:pRg st="51" end="117"/>
                                            </p:txEl>
                                          </p:spTgt>
                                        </p:tgtEl>
                                        <p:attrNameLst>
                                          <p:attrName>style.visibility</p:attrName>
                                        </p:attrNameLst>
                                      </p:cBhvr>
                                      <p:to>
                                        <p:strVal val="visible"/>
                                      </p:to>
                                    </p:set>
                                  </p:childTnLst>
                                </p:cTn>
                              </p:par>
                            </p:childTnLst>
                          </p:cTn>
                        </p:par>
                      </p:childTnLst>
                    </p:cTn>
                  </p:par>
                  <p:par>
                    <p:cTn id="21" fill="freeze">
                      <p:stCondLst>
                        <p:cond delay="indefinite"/>
                      </p:stCondLst>
                      <p:childTnLst>
                        <p:par>
                          <p:cTn id="22" fill="freeze">
                            <p:stCondLst>
                              <p:cond delay="0"/>
                            </p:stCondLst>
                            <p:childTnLst>
                              <p:par>
                                <p:cTn id="23" nodeType="clickEffect" fill="hold" presetClass="entr" presetID="1">
                                  <p:stCondLst>
                                    <p:cond delay="0"/>
                                  </p:stCondLst>
                                  <p:childTnLst>
                                    <p:set>
                                      <p:cBhvr>
                                        <p:cTn id="24" dur="1" fill="hold">
                                          <p:stCondLst>
                                            <p:cond delay="0"/>
                                          </p:stCondLst>
                                        </p:cTn>
                                        <p:tgtEl>
                                          <p:spTgt spid="90">
                                            <p:txEl>
                                              <p:pRg st="117" end="182"/>
                                            </p:txEl>
                                          </p:spTgt>
                                        </p:tgtEl>
                                        <p:attrNameLst>
                                          <p:attrName>style.visibility</p:attrName>
                                        </p:attrNameLst>
                                      </p:cBhvr>
                                      <p:to>
                                        <p:strVal val="visible"/>
                                      </p:to>
                                    </p:set>
                                  </p:childTnLst>
                                </p:cTn>
                              </p:par>
                              <p:par>
                                <p:cTn id="25" nodeType="withEffect" fill="hold" presetClass="entr" presetID="1">
                                  <p:stCondLst>
                                    <p:cond delay="0"/>
                                  </p:stCondLst>
                                  <p:childTnLst>
                                    <p:set>
                                      <p:cBhvr>
                                        <p:cTn id="26" dur="1" fill="hold">
                                          <p:stCondLst>
                                            <p:cond delay="0"/>
                                          </p:stCondLst>
                                        </p:cTn>
                                        <p:tgtEl>
                                          <p:spTgt spid="90">
                                            <p:txEl>
                                              <p:pRg st="182" end="236"/>
                                            </p:txEl>
                                          </p:spTgt>
                                        </p:tgtEl>
                                        <p:attrNameLst>
                                          <p:attrName>style.visibility</p:attrName>
                                        </p:attrNameLst>
                                      </p:cBhvr>
                                      <p:to>
                                        <p:strVal val="visible"/>
                                      </p:to>
                                    </p:set>
                                  </p:childTnLst>
                                </p:cTn>
                              </p:par>
                              <p:par>
                                <p:cTn id="27" nodeType="withEffect" fill="hold" presetClass="entr" presetID="1">
                                  <p:stCondLst>
                                    <p:cond delay="0"/>
                                  </p:stCondLst>
                                  <p:childTnLst>
                                    <p:set>
                                      <p:cBhvr>
                                        <p:cTn id="28" dur="1" fill="hold">
                                          <p:stCondLst>
                                            <p:cond delay="0"/>
                                          </p:stCondLst>
                                        </p:cTn>
                                        <p:tgtEl>
                                          <p:spTgt spid="90">
                                            <p:txEl>
                                              <p:pRg st="236" end="376"/>
                                            </p:txEl>
                                          </p:spTgt>
                                        </p:tgtEl>
                                        <p:attrNameLst>
                                          <p:attrName>style.visibility</p:attrName>
                                        </p:attrNameLst>
                                      </p:cBhvr>
                                      <p:to>
                                        <p:strVal val="visible"/>
                                      </p:to>
                                    </p:set>
                                  </p:childTnLst>
                                </p:cTn>
                              </p:par>
                              <p:par>
                                <p:cTn id="29" nodeType="withEffect" fill="hold" presetClass="entr" presetID="1">
                                  <p:stCondLst>
                                    <p:cond delay="0"/>
                                  </p:stCondLst>
                                  <p:childTnLst>
                                    <p:set>
                                      <p:cBhvr>
                                        <p:cTn id="30" dur="1" fill="hold">
                                          <p:stCondLst>
                                            <p:cond delay="0"/>
                                          </p:stCondLst>
                                        </p:cTn>
                                        <p:tgtEl>
                                          <p:spTgt spid="90">
                                            <p:txEl>
                                              <p:pRg st="376" end="476"/>
                                            </p:txEl>
                                          </p:spTgt>
                                        </p:tgtEl>
                                        <p:attrNameLst>
                                          <p:attrName>style.visibility</p:attrName>
                                        </p:attrNameLst>
                                      </p:cBhvr>
                                      <p:to>
                                        <p:strVal val="visible"/>
                                      </p:to>
                                    </p:set>
                                  </p:childTnLst>
                                </p:cTn>
                              </p:par>
                              <p:par>
                                <p:cTn id="31" nodeType="withEffect" fill="hold" presetClass="entr" presetID="1">
                                  <p:stCondLst>
                                    <p:cond delay="0"/>
                                  </p:stCondLst>
                                  <p:childTnLst>
                                    <p:set>
                                      <p:cBhvr>
                                        <p:cTn id="32" dur="1" fill="hold">
                                          <p:stCondLst>
                                            <p:cond delay="0"/>
                                          </p:stCondLst>
                                        </p:cTn>
                                        <p:tgtEl>
                                          <p:spTgt spid="90">
                                            <p:txEl>
                                              <p:pRg st="476" end="60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504000" y="288000"/>
            <a:ext cx="8100000" cy="1104120"/>
          </a:xfrm>
          <a:prstGeom prst="rect">
            <a:avLst/>
          </a:prstGeom>
          <a:noFill/>
          <a:ln>
            <a:noFill/>
          </a:ln>
        </p:spPr>
        <p:txBody>
          <a:bodyPr lIns="0" rIns="0" tIns="0" bIns="0" anchor="ctr"/>
          <a:p>
            <a:pPr algn="ctr"/>
            <a:r>
              <a:rPr lang="en-US" sz="8000" spc="-1">
                <a:latin typeface="Chancery Uralic"/>
              </a:rPr>
              <a:t>Genre:</a:t>
            </a:r>
            <a:endParaRPr/>
          </a:p>
        </p:txBody>
      </p:sp>
      <p:sp>
        <p:nvSpPr>
          <p:cNvPr id="92" name="TextShape 2"/>
          <p:cNvSpPr txBox="1"/>
          <p:nvPr/>
        </p:nvSpPr>
        <p:spPr>
          <a:xfrm>
            <a:off x="504000" y="1823760"/>
            <a:ext cx="9371520" cy="5736240"/>
          </a:xfrm>
          <a:prstGeom prst="rect">
            <a:avLst/>
          </a:prstGeom>
          <a:noFill/>
          <a:ln>
            <a:noFill/>
          </a:ln>
        </p:spPr>
        <p:txBody>
          <a:bodyPr lIns="0" rIns="0" tIns="0" bIns="0"/>
          <a:p>
            <a:pPr marL="432000" indent="-324000">
              <a:buClr>
                <a:srgbClr val="ffffff"/>
              </a:buClr>
              <a:buSzPct val="45000"/>
              <a:buFont typeface="StarSymbol"/>
              <a:buChar char=""/>
            </a:pPr>
            <a:r>
              <a:rPr lang="en-US" sz="3600" spc="-1">
                <a:latin typeface="Times New Roman"/>
              </a:rPr>
              <a:t>All kinds of suggestions have been made.</a:t>
            </a:r>
            <a:endParaRPr/>
          </a:p>
          <a:p>
            <a:pPr marL="432000" indent="-324000">
              <a:buClr>
                <a:srgbClr val="ffffff"/>
              </a:buClr>
              <a:buSzPct val="45000"/>
              <a:buFont typeface="StarSymbol"/>
              <a:buChar char=""/>
            </a:pPr>
            <a:r>
              <a:rPr lang="en-US" sz="3600" spc="-1">
                <a:latin typeface="Times New Roman"/>
              </a:rPr>
              <a:t>There are some limits that we need to recognize.</a:t>
            </a:r>
            <a:endParaRPr/>
          </a:p>
          <a:p>
            <a:pPr lvl="1" marL="864000" indent="-324000">
              <a:buClr>
                <a:srgbClr val="ffffff"/>
              </a:buClr>
              <a:buSzPct val="75000"/>
              <a:buFont typeface="StarSymbol"/>
              <a:buChar char=""/>
            </a:pPr>
            <a:r>
              <a:rPr lang="en-US" sz="3200" spc="-1">
                <a:latin typeface="Times New Roman"/>
              </a:rPr>
              <a:t>Acts does not precisely match any contemporary genre.</a:t>
            </a:r>
            <a:endParaRPr/>
          </a:p>
          <a:p>
            <a:pPr lvl="1" marL="864000" indent="-324000">
              <a:buClr>
                <a:srgbClr val="ffffff"/>
              </a:buClr>
              <a:buSzPct val="75000"/>
              <a:buFont typeface="StarSymbol"/>
              <a:buChar char=""/>
            </a:pPr>
            <a:r>
              <a:rPr lang="en-US" sz="3200" spc="-1">
                <a:latin typeface="Times New Roman"/>
              </a:rPr>
              <a:t>Acts does not precisely match any Old Testament genre.</a:t>
            </a:r>
            <a:endParaRPr/>
          </a:p>
          <a:p>
            <a:pPr lvl="1" marL="864000" indent="-324000">
              <a:buClr>
                <a:srgbClr val="ffffff"/>
              </a:buClr>
              <a:buSzPct val="75000"/>
              <a:buFont typeface="StarSymbol"/>
              <a:buChar char=""/>
            </a:pPr>
            <a:r>
              <a:rPr lang="en-US" sz="3200" spc="-1">
                <a:latin typeface="Times New Roman"/>
              </a:rPr>
              <a:t>We must remember two things:</a:t>
            </a:r>
            <a:endParaRPr/>
          </a:p>
          <a:p>
            <a:pPr lvl="2" marL="1296000" indent="-288000">
              <a:buClr>
                <a:srgbClr val="ffffff"/>
              </a:buClr>
              <a:buSzPct val="45000"/>
              <a:buFont typeface="StarSymbol"/>
              <a:buChar char=""/>
            </a:pPr>
            <a:r>
              <a:rPr lang="en-US" sz="2600" spc="-1">
                <a:latin typeface="Times New Roman"/>
              </a:rPr>
              <a:t>God is speaking. This means that no human literary convention is going to be completely adequate.</a:t>
            </a:r>
            <a:endParaRPr/>
          </a:p>
          <a:p>
            <a:pPr lvl="2" marL="1296000" indent="-288000">
              <a:buClr>
                <a:srgbClr val="ffffff"/>
              </a:buClr>
              <a:buSzPct val="45000"/>
              <a:buFont typeface="StarSymbol"/>
              <a:buChar char=""/>
            </a:pPr>
            <a:r>
              <a:rPr lang="en-US" sz="2600" spc="-1">
                <a:latin typeface="Times New Roman"/>
              </a:rPr>
              <a:t>The events in Acts are unprecedented. They will necessarily push the boundaries of Old Testament literary convention.</a:t>
            </a:r>
            <a:endParaRPr/>
          </a:p>
        </p:txBody>
      </p:sp>
    </p:spTree>
  </p:cSld>
  <p:timing>
    <p:tnLst>
      <p:par>
        <p:cTn id="33" dur="indefinite" restart="never" nodeType="tmRoot">
          <p:childTnLst>
            <p:seq>
              <p:cTn id="34" nodeType="mainSeq">
                <p:childTnLst>
                  <p:par>
                    <p:cTn id="35" fill="freeze">
                      <p:stCondLst>
                        <p:cond delay="indefinite"/>
                      </p:stCondLst>
                      <p:childTnLst>
                        <p:par>
                          <p:cTn id="36" fill="freeze">
                            <p:stCondLst>
                              <p:cond delay="0"/>
                            </p:stCondLst>
                            <p:childTnLst>
                              <p:par>
                                <p:cTn id="37" nodeType="clickEffect" fill="hold" presetClass="entr" presetID="1">
                                  <p:stCondLst>
                                    <p:cond delay="0"/>
                                  </p:stCondLst>
                                  <p:childTnLst>
                                    <p:set>
                                      <p:cBhvr>
                                        <p:cTn id="38" dur="1" fill="hold">
                                          <p:stCondLst>
                                            <p:cond delay="0"/>
                                          </p:stCondLst>
                                        </p:cTn>
                                        <p:tgtEl>
                                          <p:spTgt spid="92">
                                            <p:txEl>
                                              <p:pRg st="41" end="90"/>
                                            </p:txEl>
                                          </p:spTgt>
                                        </p:tgtEl>
                                        <p:attrNameLst>
                                          <p:attrName>style.visibility</p:attrName>
                                        </p:attrNameLst>
                                      </p:cBhvr>
                                      <p:to>
                                        <p:strVal val="visible"/>
                                      </p:to>
                                    </p:set>
                                  </p:childTnLst>
                                </p:cTn>
                              </p:par>
                            </p:childTnLst>
                          </p:cTn>
                        </p:par>
                      </p:childTnLst>
                    </p:cTn>
                  </p:par>
                  <p:par>
                    <p:cTn id="39" fill="freeze">
                      <p:stCondLst>
                        <p:cond delay="indefinite"/>
                      </p:stCondLst>
                      <p:childTnLst>
                        <p:par>
                          <p:cTn id="40" fill="freeze">
                            <p:stCondLst>
                              <p:cond delay="0"/>
                            </p:stCondLst>
                            <p:childTnLst>
                              <p:par>
                                <p:cTn id="41" nodeType="clickEffect" fill="hold" presetClass="entr" presetID="1">
                                  <p:stCondLst>
                                    <p:cond delay="0"/>
                                  </p:stCondLst>
                                  <p:childTnLst>
                                    <p:set>
                                      <p:cBhvr>
                                        <p:cTn id="42" dur="1" fill="hold">
                                          <p:stCondLst>
                                            <p:cond delay="0"/>
                                          </p:stCondLst>
                                        </p:cTn>
                                        <p:tgtEl>
                                          <p:spTgt spid="92">
                                            <p:txEl>
                                              <p:pRg st="90" end="144"/>
                                            </p:txEl>
                                          </p:spTgt>
                                        </p:tgtEl>
                                        <p:attrNameLst>
                                          <p:attrName>style.visibility</p:attrName>
                                        </p:attrNameLst>
                                      </p:cBhvr>
                                      <p:to>
                                        <p:strVal val="visible"/>
                                      </p:to>
                                    </p:set>
                                  </p:childTnLst>
                                </p:cTn>
                              </p:par>
                            </p:childTnLst>
                          </p:cTn>
                        </p:par>
                      </p:childTnLst>
                    </p:cTn>
                  </p:par>
                  <p:par>
                    <p:cTn id="43" fill="freeze">
                      <p:stCondLst>
                        <p:cond delay="indefinite"/>
                      </p:stCondLst>
                      <p:childTnLst>
                        <p:par>
                          <p:cTn id="44" fill="freeze">
                            <p:stCondLst>
                              <p:cond delay="0"/>
                            </p:stCondLst>
                            <p:childTnLst>
                              <p:par>
                                <p:cTn id="45" nodeType="clickEffect" fill="hold" presetClass="entr" presetID="1">
                                  <p:stCondLst>
                                    <p:cond delay="0"/>
                                  </p:stCondLst>
                                  <p:childTnLst>
                                    <p:set>
                                      <p:cBhvr>
                                        <p:cTn id="46" dur="1" fill="hold">
                                          <p:stCondLst>
                                            <p:cond delay="0"/>
                                          </p:stCondLst>
                                        </p:cTn>
                                        <p:tgtEl>
                                          <p:spTgt spid="92">
                                            <p:txEl>
                                              <p:pRg st="144" end="199"/>
                                            </p:txEl>
                                          </p:spTgt>
                                        </p:tgtEl>
                                        <p:attrNameLst>
                                          <p:attrName>style.visibility</p:attrName>
                                        </p:attrNameLst>
                                      </p:cBhvr>
                                      <p:to>
                                        <p:strVal val="visible"/>
                                      </p:to>
                                    </p:set>
                                  </p:childTnLst>
                                </p:cTn>
                              </p:par>
                            </p:childTnLst>
                          </p:cTn>
                        </p:par>
                      </p:childTnLst>
                    </p:cTn>
                  </p:par>
                  <p:par>
                    <p:cTn id="47" fill="freeze">
                      <p:stCondLst>
                        <p:cond delay="indefinite"/>
                      </p:stCondLst>
                      <p:childTnLst>
                        <p:par>
                          <p:cTn id="48" fill="freeze">
                            <p:stCondLst>
                              <p:cond delay="0"/>
                            </p:stCondLst>
                            <p:childTnLst>
                              <p:par>
                                <p:cTn id="49" nodeType="clickEffect" fill="hold" presetClass="entr" presetID="1">
                                  <p:stCondLst>
                                    <p:cond delay="0"/>
                                  </p:stCondLst>
                                  <p:childTnLst>
                                    <p:set>
                                      <p:cBhvr>
                                        <p:cTn id="50" dur="1" fill="hold">
                                          <p:stCondLst>
                                            <p:cond delay="0"/>
                                          </p:stCondLst>
                                        </p:cTn>
                                        <p:tgtEl>
                                          <p:spTgt spid="92">
                                            <p:txEl>
                                              <p:pRg st="199" end="228"/>
                                            </p:txEl>
                                          </p:spTgt>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92">
                                            <p:txEl>
                                              <p:pRg st="228" end="326"/>
                                            </p:txEl>
                                          </p:spTgt>
                                        </p:tgtEl>
                                        <p:attrNameLst>
                                          <p:attrName>style.visibility</p:attrName>
                                        </p:attrNameLst>
                                      </p:cBhvr>
                                      <p:to>
                                        <p:strVal val="visible"/>
                                      </p:to>
                                    </p:set>
                                  </p:childTnLst>
                                </p:cTn>
                              </p:par>
                              <p:par>
                                <p:cTn id="53" nodeType="withEffect" fill="hold" presetClass="entr" presetID="1">
                                  <p:stCondLst>
                                    <p:cond delay="0"/>
                                  </p:stCondLst>
                                  <p:childTnLst>
                                    <p:set>
                                      <p:cBhvr>
                                        <p:cTn id="54" dur="1" fill="hold">
                                          <p:stCondLst>
                                            <p:cond delay="0"/>
                                          </p:stCondLst>
                                        </p:cTn>
                                        <p:tgtEl>
                                          <p:spTgt spid="92">
                                            <p:txEl>
                                              <p:pRg st="326" end="44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504000" y="288000"/>
            <a:ext cx="8100000" cy="1104120"/>
          </a:xfrm>
          <a:prstGeom prst="rect">
            <a:avLst/>
          </a:prstGeom>
          <a:noFill/>
          <a:ln>
            <a:noFill/>
          </a:ln>
        </p:spPr>
        <p:txBody>
          <a:bodyPr lIns="0" rIns="0" tIns="0" bIns="0" anchor="ctr"/>
          <a:p>
            <a:pPr algn="ctr"/>
            <a:r>
              <a:rPr lang="en-US" sz="5400" spc="-1">
                <a:latin typeface="Times New Roman"/>
              </a:rPr>
              <a:t>Helpful Categories:</a:t>
            </a:r>
            <a:endParaRPr/>
          </a:p>
        </p:txBody>
      </p:sp>
      <p:sp>
        <p:nvSpPr>
          <p:cNvPr id="94" name="TextShape 2"/>
          <p:cNvSpPr txBox="1"/>
          <p:nvPr/>
        </p:nvSpPr>
        <p:spPr>
          <a:xfrm>
            <a:off x="504000" y="1823760"/>
            <a:ext cx="9072000" cy="5400000"/>
          </a:xfrm>
          <a:prstGeom prst="rect">
            <a:avLst/>
          </a:prstGeom>
          <a:noFill/>
          <a:ln>
            <a:noFill/>
          </a:ln>
        </p:spPr>
        <p:txBody>
          <a:bodyPr lIns="0" rIns="0" tIns="0" bIns="0"/>
          <a:p>
            <a:r>
              <a:rPr lang="en-US" sz="3200" spc="-1">
                <a:latin typeface="Times New Roman"/>
              </a:rPr>
              <a:t>There are two categories that are helpful:</a:t>
            </a:r>
            <a:endParaRPr/>
          </a:p>
          <a:p>
            <a:pPr marL="432000" indent="-324000">
              <a:buClr>
                <a:srgbClr val="ffffff"/>
              </a:buClr>
              <a:buSzPct val="45000"/>
              <a:buFont typeface="StarSymbol"/>
              <a:buChar char=""/>
            </a:pPr>
            <a:r>
              <a:rPr lang="en-US" sz="3200" spc="-1">
                <a:latin typeface="Times New Roman"/>
              </a:rPr>
              <a:t>Ancient Greek Historiography:</a:t>
            </a:r>
            <a:endParaRPr/>
          </a:p>
          <a:p>
            <a:pPr lvl="1" marL="864000" indent="-324000">
              <a:buClr>
                <a:srgbClr val="ffffff"/>
              </a:buClr>
              <a:buSzPct val="75000"/>
              <a:buFont typeface="StarSymbol"/>
              <a:buChar char=""/>
            </a:pPr>
            <a:r>
              <a:rPr lang="en-US" sz="2800" spc="-1">
                <a:latin typeface="Times New Roman"/>
              </a:rPr>
              <a:t>Luke 1:1-4</a:t>
            </a:r>
            <a:endParaRPr/>
          </a:p>
          <a:p>
            <a:pPr lvl="1" marL="864000" indent="-324000">
              <a:buClr>
                <a:srgbClr val="ffffff"/>
              </a:buClr>
              <a:buSzPct val="75000"/>
              <a:buFont typeface="StarSymbol"/>
              <a:buChar char=""/>
            </a:pPr>
            <a:r>
              <a:rPr lang="en-US" sz="2800" spc="-1">
                <a:latin typeface="Times New Roman"/>
              </a:rPr>
              <a:t>The parallels to Josephus and Tacitus are well established.</a:t>
            </a:r>
            <a:endParaRPr/>
          </a:p>
          <a:p>
            <a:pPr marL="432000" indent="-324000">
              <a:buClr>
                <a:srgbClr val="ffffff"/>
              </a:buClr>
              <a:buSzPct val="45000"/>
              <a:buFont typeface="StarSymbol"/>
              <a:buChar char=""/>
            </a:pPr>
            <a:r>
              <a:rPr lang="en-US" sz="3200" spc="-1">
                <a:latin typeface="Times New Roman"/>
              </a:rPr>
              <a:t>Luke-Acts also bears strong similarities to Old Testament history.</a:t>
            </a:r>
            <a:endParaRPr/>
          </a:p>
          <a:p>
            <a:pPr lvl="1" marL="864000" indent="-324000">
              <a:buClr>
                <a:srgbClr val="ffffff"/>
              </a:buClr>
              <a:buSzPct val="75000"/>
              <a:buFont typeface="StarSymbol"/>
              <a:buChar char=""/>
            </a:pPr>
            <a:r>
              <a:rPr lang="en-US" sz="2800" spc="-1">
                <a:latin typeface="Times New Roman"/>
              </a:rPr>
              <a:t>Luke-Acts is a fulfillment narrative. </a:t>
            </a:r>
            <a:endParaRPr/>
          </a:p>
        </p:txBody>
      </p:sp>
    </p:spTree>
  </p:cSld>
  <p:timing>
    <p:tnLst>
      <p:par>
        <p:cTn id="55" dur="indefinite" restart="never" nodeType="tmRoot">
          <p:childTnLst>
            <p:seq>
              <p:cTn id="56" nodeType="mainSeq">
                <p:childTnLst>
                  <p:par>
                    <p:cTn id="57" fill="freeze">
                      <p:stCondLst>
                        <p:cond delay="indefinite"/>
                      </p:stCondLst>
                      <p:childTnLst>
                        <p:par>
                          <p:cTn id="58" fill="freeze">
                            <p:stCondLst>
                              <p:cond delay="0"/>
                            </p:stCondLst>
                            <p:childTnLst>
                              <p:par>
                                <p:cTn id="59" nodeType="clickEffect" fill="hold" presetClass="entr" presetID="1">
                                  <p:stCondLst>
                                    <p:cond delay="0"/>
                                  </p:stCondLst>
                                  <p:childTnLst>
                                    <p:set>
                                      <p:cBhvr>
                                        <p:cTn id="60" dur="1" fill="hold">
                                          <p:stCondLst>
                                            <p:cond delay="0"/>
                                          </p:stCondLst>
                                        </p:cTn>
                                        <p:tgtEl>
                                          <p:spTgt spid="94">
                                            <p:txEl>
                                              <p:pRg st="144" end="211"/>
                                            </p:txEl>
                                          </p:spTgt>
                                        </p:tgtEl>
                                        <p:attrNameLst>
                                          <p:attrName>style.visibility</p:attrName>
                                        </p:attrNameLst>
                                      </p:cBhvr>
                                      <p:to>
                                        <p:strVal val="visible"/>
                                      </p:to>
                                    </p:set>
                                  </p:childTnLst>
                                </p:cTn>
                              </p:par>
                              <p:par>
                                <p:cTn id="61" nodeType="withEffect" fill="hold" presetClass="entr" presetID="1">
                                  <p:stCondLst>
                                    <p:cond delay="0"/>
                                  </p:stCondLst>
                                  <p:childTnLst>
                                    <p:set>
                                      <p:cBhvr>
                                        <p:cTn id="62" dur="1" fill="hold">
                                          <p:stCondLst>
                                            <p:cond delay="0"/>
                                          </p:stCondLst>
                                        </p:cTn>
                                        <p:tgtEl>
                                          <p:spTgt spid="94">
                                            <p:txEl>
                                              <p:pRg st="211" end="25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504000" y="288000"/>
            <a:ext cx="8100000" cy="1104120"/>
          </a:xfrm>
          <a:prstGeom prst="rect">
            <a:avLst/>
          </a:prstGeom>
          <a:noFill/>
          <a:ln>
            <a:noFill/>
          </a:ln>
        </p:spPr>
        <p:txBody>
          <a:bodyPr lIns="0" rIns="0" tIns="0" bIns="0" anchor="ctr"/>
          <a:p>
            <a:pPr algn="ctr"/>
            <a:r>
              <a:rPr lang="en-US" sz="5400" spc="-1">
                <a:latin typeface="Times New Roman"/>
              </a:rPr>
              <a:t>Fulfillment Narrative:</a:t>
            </a:r>
            <a:endParaRPr/>
          </a:p>
        </p:txBody>
      </p:sp>
      <p:sp>
        <p:nvSpPr>
          <p:cNvPr id="96" name="TextShape 2"/>
          <p:cNvSpPr txBox="1"/>
          <p:nvPr/>
        </p:nvSpPr>
        <p:spPr>
          <a:xfrm>
            <a:off x="822960" y="1823760"/>
            <a:ext cx="8753040" cy="5736240"/>
          </a:xfrm>
          <a:prstGeom prst="rect">
            <a:avLst/>
          </a:prstGeom>
          <a:noFill/>
          <a:ln>
            <a:noFill/>
          </a:ln>
        </p:spPr>
        <p:txBody>
          <a:bodyPr lIns="0" rIns="0" tIns="0" bIns="0"/>
          <a:p>
            <a:pPr algn="just"/>
            <a:r>
              <a:rPr lang="en-US" sz="3200" spc="-1" strike="noStrike">
                <a:solidFill>
                  <a:srgbClr val="000000"/>
                </a:solidFill>
                <a:uFill>
                  <a:solidFill>
                    <a:srgbClr val="ffffff"/>
                  </a:solidFill>
                </a:uFill>
                <a:latin typeface="Times New Roman"/>
                <a:ea typeface="Droid Sans Fallback"/>
              </a:rPr>
              <a:t>Luke-Acts constantly points out that the events being recorded are a fulfillment of scripture.</a:t>
            </a:r>
            <a:endParaRPr/>
          </a:p>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Luke 3:4; 4:21; 7:27; 18:31; 20:17; 21:21-22; 22:37; 24:25, 44, 46</a:t>
            </a:r>
            <a:endParaRPr/>
          </a:p>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Acts 1:16, 20; 2:15-21; 3:18, 24; 7:51-53; 13:27-29, 33-35, 40-41; 15:15-18; 28:25-27</a:t>
            </a:r>
            <a:endParaRPr/>
          </a:p>
          <a:p>
            <a:pPr algn="just"/>
            <a:r>
              <a:rPr lang="en-US" sz="3200" spc="-1" strike="noStrike">
                <a:solidFill>
                  <a:srgbClr val="000000"/>
                </a:solidFill>
                <a:uFill>
                  <a:solidFill>
                    <a:srgbClr val="ffffff"/>
                  </a:solidFill>
                </a:uFill>
                <a:latin typeface="Times New Roman"/>
                <a:ea typeface="Droid Sans Fallback"/>
              </a:rPr>
              <a:t>Luke uses Old Testament parallels.</a:t>
            </a:r>
            <a:endParaRPr/>
          </a:p>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The rejection of Jesus mirrors Israel’s rejection of the prophets. (Luke 4:24-27)</a:t>
            </a:r>
            <a:endParaRPr/>
          </a:p>
          <a:p>
            <a:pPr marL="432000" indent="-324000" algn="just">
              <a:buClr>
                <a:srgbClr val="ffffff"/>
              </a:buClr>
              <a:buSzPct val="45000"/>
              <a:buFont typeface="StarSymbol"/>
              <a:buChar char=""/>
            </a:pPr>
            <a:r>
              <a:rPr lang="en-US" sz="3200" spc="-1" strike="noStrike">
                <a:solidFill>
                  <a:srgbClr val="000000"/>
                </a:solidFill>
                <a:uFill>
                  <a:solidFill>
                    <a:srgbClr val="ffffff"/>
                  </a:solidFill>
                </a:uFill>
                <a:latin typeface="Times New Roman"/>
                <a:ea typeface="Droid Sans Fallback"/>
              </a:rPr>
              <a:t>The rejection of the apostles mirrors the rejection of the Old Testament prophets. (Acts 7:51-52; 28:25-27)</a:t>
            </a:r>
            <a:endParaRPr/>
          </a:p>
        </p:txBody>
      </p:sp>
    </p:spTree>
  </p:cSld>
  <p:timing>
    <p:tnLst>
      <p:par>
        <p:cTn id="63" dur="indefinite" restart="never" nodeType="tmRoot">
          <p:childTnLst>
            <p:seq>
              <p:cTn id="64" nodeType="mainSeq">
                <p:childTnLst>
                  <p:par>
                    <p:cTn id="65" fill="freeze">
                      <p:stCondLst>
                        <p:cond delay="indefinite"/>
                      </p:stCondLst>
                      <p:childTnLst>
                        <p:par>
                          <p:cTn id="66" fill="freeze">
                            <p:stCondLst>
                              <p:cond delay="0"/>
                            </p:stCondLst>
                            <p:childTnLst>
                              <p:par>
                                <p:cTn id="67" nodeType="clickEffect" fill="hold" presetClass="entr" presetID="1">
                                  <p:stCondLst>
                                    <p:cond delay="0"/>
                                  </p:stCondLst>
                                  <p:childTnLst>
                                    <p:set>
                                      <p:cBhvr>
                                        <p:cTn id="68" dur="1" fill="hold">
                                          <p:stCondLst>
                                            <p:cond delay="0"/>
                                          </p:stCondLst>
                                        </p:cTn>
                                        <p:tgtEl>
                                          <p:spTgt spid="96">
                                            <p:txEl>
                                              <p:pRg st="248" end="283"/>
                                            </p:txEl>
                                          </p:spTgt>
                                        </p:tgtEl>
                                        <p:attrNameLst>
                                          <p:attrName>style.visibility</p:attrName>
                                        </p:attrNameLst>
                                      </p:cBhvr>
                                      <p:to>
                                        <p:strVal val="visible"/>
                                      </p:to>
                                    </p:set>
                                  </p:childTnLst>
                                </p:cTn>
                              </p:par>
                              <p:par>
                                <p:cTn id="69" nodeType="withEffect" fill="hold" presetClass="entr" presetID="1">
                                  <p:stCondLst>
                                    <p:cond delay="0"/>
                                  </p:stCondLst>
                                  <p:childTnLst>
                                    <p:set>
                                      <p:cBhvr>
                                        <p:cTn id="70" dur="1" fill="hold">
                                          <p:stCondLst>
                                            <p:cond delay="0"/>
                                          </p:stCondLst>
                                        </p:cTn>
                                        <p:tgtEl>
                                          <p:spTgt spid="96">
                                            <p:txEl>
                                              <p:pRg st="283" end="365"/>
                                            </p:txEl>
                                          </p:spTgt>
                                        </p:tgtEl>
                                        <p:attrNameLst>
                                          <p:attrName>style.visibility</p:attrName>
                                        </p:attrNameLst>
                                      </p:cBhvr>
                                      <p:to>
                                        <p:strVal val="visible"/>
                                      </p:to>
                                    </p:set>
                                  </p:childTnLst>
                                </p:cTn>
                              </p:par>
                              <p:par>
                                <p:cTn id="71" nodeType="withEffect" fill="hold" presetClass="entr" presetID="1">
                                  <p:stCondLst>
                                    <p:cond delay="0"/>
                                  </p:stCondLst>
                                  <p:childTnLst>
                                    <p:set>
                                      <p:cBhvr>
                                        <p:cTn id="72" dur="1" fill="hold">
                                          <p:stCondLst>
                                            <p:cond delay="0"/>
                                          </p:stCondLst>
                                        </p:cTn>
                                        <p:tgtEl>
                                          <p:spTgt spid="96">
                                            <p:txEl>
                                              <p:pRg st="365" end="47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60</TotalTime>
  <Application>LibreOffice/5.0.2.2$Linux_x86 LibreOffice_project/00m0$Build-2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2016-02-23T11:05:36Z</dcterms:created>
  <dc:language>en-US</dc:language>
  <dcterms:modified xsi:type="dcterms:W3CDTF">2016-02-24T10:11:08Z</dcterms:modified>
  <cp:revision>3</cp:revision>
</cp:coreProperties>
</file>