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2" r:id="rId2"/>
    <p:sldMasterId id="2147483727" r:id="rId3"/>
    <p:sldMasterId id="2147483741" r:id="rId4"/>
    <p:sldMasterId id="2147483754" r:id="rId5"/>
  </p:sldMasterIdLst>
  <p:notesMasterIdLst>
    <p:notesMasterId r:id="rId255"/>
  </p:notesMasterIdLst>
  <p:sldIdLst>
    <p:sldId id="256" r:id="rId6"/>
    <p:sldId id="372" r:id="rId7"/>
    <p:sldId id="423" r:id="rId8"/>
    <p:sldId id="288" r:id="rId9"/>
    <p:sldId id="413" r:id="rId10"/>
    <p:sldId id="429" r:id="rId11"/>
    <p:sldId id="782" r:id="rId12"/>
    <p:sldId id="783" r:id="rId13"/>
    <p:sldId id="832" r:id="rId14"/>
    <p:sldId id="833" r:id="rId15"/>
    <p:sldId id="784" r:id="rId16"/>
    <p:sldId id="831" r:id="rId17"/>
    <p:sldId id="830" r:id="rId18"/>
    <p:sldId id="829" r:id="rId19"/>
    <p:sldId id="789" r:id="rId20"/>
    <p:sldId id="790" r:id="rId21"/>
    <p:sldId id="788" r:id="rId22"/>
    <p:sldId id="791" r:id="rId23"/>
    <p:sldId id="793" r:id="rId24"/>
    <p:sldId id="798" r:id="rId25"/>
    <p:sldId id="799" r:id="rId26"/>
    <p:sldId id="800" r:id="rId27"/>
    <p:sldId id="801" r:id="rId28"/>
    <p:sldId id="802" r:id="rId29"/>
    <p:sldId id="803" r:id="rId30"/>
    <p:sldId id="804" r:id="rId31"/>
    <p:sldId id="805" r:id="rId32"/>
    <p:sldId id="845" r:id="rId33"/>
    <p:sldId id="794" r:id="rId34"/>
    <p:sldId id="776" r:id="rId35"/>
    <p:sldId id="777" r:id="rId36"/>
    <p:sldId id="778" r:id="rId37"/>
    <p:sldId id="770" r:id="rId38"/>
    <p:sldId id="814" r:id="rId39"/>
    <p:sldId id="815" r:id="rId40"/>
    <p:sldId id="436" r:id="rId41"/>
    <p:sldId id="437" r:id="rId42"/>
    <p:sldId id="438" r:id="rId43"/>
    <p:sldId id="441" r:id="rId44"/>
    <p:sldId id="861" r:id="rId45"/>
    <p:sldId id="541" r:id="rId46"/>
    <p:sldId id="813" r:id="rId47"/>
    <p:sldId id="806" r:id="rId48"/>
    <p:sldId id="816" r:id="rId49"/>
    <p:sldId id="762" r:id="rId50"/>
    <p:sldId id="765" r:id="rId51"/>
    <p:sldId id="763" r:id="rId52"/>
    <p:sldId id="764" r:id="rId53"/>
    <p:sldId id="780" r:id="rId54"/>
    <p:sldId id="781" r:id="rId55"/>
    <p:sldId id="425" r:id="rId56"/>
    <p:sldId id="319" r:id="rId57"/>
    <p:sldId id="449" r:id="rId58"/>
    <p:sldId id="321" r:id="rId59"/>
    <p:sldId id="450" r:id="rId60"/>
    <p:sldId id="451" r:id="rId61"/>
    <p:sldId id="840" r:id="rId62"/>
    <p:sldId id="841" r:id="rId63"/>
    <p:sldId id="373" r:id="rId64"/>
    <p:sldId id="374" r:id="rId65"/>
    <p:sldId id="322" r:id="rId66"/>
    <p:sldId id="860" r:id="rId67"/>
    <p:sldId id="323" r:id="rId68"/>
    <p:sldId id="324" r:id="rId69"/>
    <p:sldId id="325" r:id="rId70"/>
    <p:sldId id="326" r:id="rId71"/>
    <p:sldId id="378" r:id="rId72"/>
    <p:sldId id="442" r:id="rId73"/>
    <p:sldId id="328" r:id="rId74"/>
    <p:sldId id="329" r:id="rId75"/>
    <p:sldId id="452" r:id="rId76"/>
    <p:sldId id="453" r:id="rId77"/>
    <p:sldId id="592" r:id="rId78"/>
    <p:sldId id="593" r:id="rId79"/>
    <p:sldId id="585" r:id="rId80"/>
    <p:sldId id="361" r:id="rId81"/>
    <p:sldId id="586" r:id="rId82"/>
    <p:sldId id="588" r:id="rId83"/>
    <p:sldId id="587" r:id="rId84"/>
    <p:sldId id="363" r:id="rId85"/>
    <p:sldId id="589" r:id="rId86"/>
    <p:sldId id="590" r:id="rId87"/>
    <p:sldId id="591" r:id="rId88"/>
    <p:sldId id="594" r:id="rId89"/>
    <p:sldId id="353" r:id="rId90"/>
    <p:sldId id="595" r:id="rId91"/>
    <p:sldId id="332" r:id="rId92"/>
    <p:sldId id="333" r:id="rId93"/>
    <p:sldId id="334" r:id="rId94"/>
    <p:sldId id="335" r:id="rId95"/>
    <p:sldId id="527" r:id="rId96"/>
    <p:sldId id="426" r:id="rId97"/>
    <p:sldId id="454" r:id="rId98"/>
    <p:sldId id="456" r:id="rId99"/>
    <p:sldId id="457" r:id="rId100"/>
    <p:sldId id="458" r:id="rId101"/>
    <p:sldId id="455" r:id="rId102"/>
    <p:sldId id="444" r:id="rId103"/>
    <p:sldId id="445" r:id="rId104"/>
    <p:sldId id="446" r:id="rId105"/>
    <p:sldId id="447" r:id="rId106"/>
    <p:sldId id="596" r:id="rId107"/>
    <p:sldId id="427" r:id="rId108"/>
    <p:sldId id="460" r:id="rId109"/>
    <p:sldId id="612" r:id="rId110"/>
    <p:sldId id="597" r:id="rId111"/>
    <p:sldId id="336" r:id="rId112"/>
    <p:sldId id="337" r:id="rId113"/>
    <p:sldId id="465" r:id="rId114"/>
    <p:sldId id="542" r:id="rId115"/>
    <p:sldId id="598" r:id="rId116"/>
    <p:sldId id="599" r:id="rId117"/>
    <p:sldId id="600" r:id="rId118"/>
    <p:sldId id="807" r:id="rId119"/>
    <p:sldId id="749" r:id="rId120"/>
    <p:sldId id="464" r:id="rId121"/>
    <p:sldId id="463" r:id="rId122"/>
    <p:sldId id="745" r:id="rId123"/>
    <p:sldId id="468" r:id="rId124"/>
    <p:sldId id="472" r:id="rId125"/>
    <p:sldId id="808" r:id="rId126"/>
    <p:sldId id="817" r:id="rId127"/>
    <p:sldId id="819" r:id="rId128"/>
    <p:sldId id="748" r:id="rId129"/>
    <p:sldId id="602" r:id="rId130"/>
    <p:sldId id="603" r:id="rId131"/>
    <p:sldId id="604" r:id="rId132"/>
    <p:sldId id="605" r:id="rId133"/>
    <p:sldId id="606" r:id="rId134"/>
    <p:sldId id="607" r:id="rId135"/>
    <p:sldId id="608" r:id="rId136"/>
    <p:sldId id="609" r:id="rId137"/>
    <p:sldId id="820" r:id="rId138"/>
    <p:sldId id="610" r:id="rId139"/>
    <p:sldId id="821" r:id="rId140"/>
    <p:sldId id="611" r:id="rId141"/>
    <p:sldId id="755" r:id="rId142"/>
    <p:sldId id="822" r:id="rId143"/>
    <p:sldId id="849" r:id="rId144"/>
    <p:sldId id="846" r:id="rId145"/>
    <p:sldId id="847" r:id="rId146"/>
    <p:sldId id="848" r:id="rId147"/>
    <p:sldId id="850" r:id="rId148"/>
    <p:sldId id="746" r:id="rId149"/>
    <p:sldId id="851" r:id="rId150"/>
    <p:sldId id="614" r:id="rId151"/>
    <p:sldId id="853" r:id="rId152"/>
    <p:sldId id="854" r:id="rId153"/>
    <p:sldId id="615" r:id="rId154"/>
    <p:sldId id="856" r:id="rId155"/>
    <p:sldId id="855" r:id="rId156"/>
    <p:sldId id="616" r:id="rId157"/>
    <p:sldId id="575" r:id="rId158"/>
    <p:sldId id="617" r:id="rId159"/>
    <p:sldId id="477" r:id="rId160"/>
    <p:sldId id="478" r:id="rId161"/>
    <p:sldId id="479" r:id="rId162"/>
    <p:sldId id="480" r:id="rId163"/>
    <p:sldId id="481" r:id="rId164"/>
    <p:sldId id="823" r:id="rId165"/>
    <p:sldId id="483" r:id="rId166"/>
    <p:sldId id="750" r:id="rId167"/>
    <p:sldId id="564" r:id="rId168"/>
    <p:sldId id="565" r:id="rId169"/>
    <p:sldId id="485" r:id="rId170"/>
    <p:sldId id="486" r:id="rId171"/>
    <p:sldId id="487" r:id="rId172"/>
    <p:sldId id="488" r:id="rId173"/>
    <p:sldId id="494" r:id="rId174"/>
    <p:sldId id="618" r:id="rId175"/>
    <p:sldId id="619" r:id="rId176"/>
    <p:sldId id="620" r:id="rId177"/>
    <p:sldId id="621" r:id="rId178"/>
    <p:sldId id="622" r:id="rId179"/>
    <p:sldId id="837" r:id="rId180"/>
    <p:sldId id="811" r:id="rId181"/>
    <p:sldId id="495" r:id="rId182"/>
    <p:sldId id="857" r:id="rId183"/>
    <p:sldId id="366" r:id="rId184"/>
    <p:sldId id="496" r:id="rId185"/>
    <p:sldId id="742" r:id="rId186"/>
    <p:sldId id="824" r:id="rId187"/>
    <p:sldId id="498" r:id="rId188"/>
    <p:sldId id="497" r:id="rId189"/>
    <p:sldId id="624" r:id="rId190"/>
    <p:sldId id="747" r:id="rId191"/>
    <p:sldId id="858" r:id="rId192"/>
    <p:sldId id="626" r:id="rId193"/>
    <p:sldId id="627" r:id="rId194"/>
    <p:sldId id="428" r:id="rId195"/>
    <p:sldId id="352" r:id="rId196"/>
    <p:sldId id="756" r:id="rId197"/>
    <p:sldId id="757" r:id="rId198"/>
    <p:sldId id="758" r:id="rId199"/>
    <p:sldId id="759" r:id="rId200"/>
    <p:sldId id="760" r:id="rId201"/>
    <p:sldId id="761" r:id="rId202"/>
    <p:sldId id="391" r:id="rId203"/>
    <p:sldId id="687" r:id="rId204"/>
    <p:sldId id="844" r:id="rId205"/>
    <p:sldId id="732" r:id="rId206"/>
    <p:sldId id="733" r:id="rId207"/>
    <p:sldId id="734" r:id="rId208"/>
    <p:sldId id="731" r:id="rId209"/>
    <p:sldId id="689" r:id="rId210"/>
    <p:sldId id="735" r:id="rId211"/>
    <p:sldId id="690" r:id="rId212"/>
    <p:sldId id="838" r:id="rId213"/>
    <p:sldId id="839" r:id="rId214"/>
    <p:sldId id="835" r:id="rId215"/>
    <p:sldId id="836" r:id="rId216"/>
    <p:sldId id="834" r:id="rId217"/>
    <p:sldId id="754" r:id="rId218"/>
    <p:sldId id="736" r:id="rId219"/>
    <p:sldId id="691" r:id="rId220"/>
    <p:sldId id="692" r:id="rId221"/>
    <p:sldId id="693" r:id="rId222"/>
    <p:sldId id="699" r:id="rId223"/>
    <p:sldId id="700" r:id="rId224"/>
    <p:sldId id="694" r:id="rId225"/>
    <p:sldId id="695" r:id="rId226"/>
    <p:sldId id="696" r:id="rId227"/>
    <p:sldId id="697" r:id="rId228"/>
    <p:sldId id="701" r:id="rId229"/>
    <p:sldId id="737" r:id="rId230"/>
    <p:sldId id="711" r:id="rId231"/>
    <p:sldId id="712" r:id="rId232"/>
    <p:sldId id="707" r:id="rId233"/>
    <p:sldId id="708" r:id="rId234"/>
    <p:sldId id="709" r:id="rId235"/>
    <p:sldId id="713" r:id="rId236"/>
    <p:sldId id="710" r:id="rId237"/>
    <p:sldId id="714" r:id="rId238"/>
    <p:sldId id="751" r:id="rId239"/>
    <p:sldId id="715" r:id="rId240"/>
    <p:sldId id="716" r:id="rId241"/>
    <p:sldId id="717" r:id="rId242"/>
    <p:sldId id="738" r:id="rId243"/>
    <p:sldId id="718" r:id="rId244"/>
    <p:sldId id="719" r:id="rId245"/>
    <p:sldId id="720" r:id="rId246"/>
    <p:sldId id="724" r:id="rId247"/>
    <p:sldId id="725" r:id="rId248"/>
    <p:sldId id="728" r:id="rId249"/>
    <p:sldId id="743" r:id="rId250"/>
    <p:sldId id="729" r:id="rId251"/>
    <p:sldId id="730" r:id="rId252"/>
    <p:sldId id="766" r:id="rId253"/>
    <p:sldId id="859" r:id="rId25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521415D9-36F7-43E2-AB2F-B90AF26B5E84}">
      <p14:sectionLst xmlns:p14="http://schemas.microsoft.com/office/powerpoint/2010/main">
        <p14:section name="Introduction" id="{C612D58A-E192-4BA4-9670-CBE1FAFE14DE}">
          <p14:sldIdLst>
            <p14:sldId id="256"/>
            <p14:sldId id="372"/>
          </p14:sldIdLst>
        </p14:section>
        <p14:section name="OT Sacrifices" id="{E68AE62D-97E3-4955-A202-C1B504AFD6CE}">
          <p14:sldIdLst>
            <p14:sldId id="423"/>
            <p14:sldId id="288"/>
            <p14:sldId id="413"/>
            <p14:sldId id="429"/>
            <p14:sldId id="782"/>
            <p14:sldId id="783"/>
            <p14:sldId id="832"/>
            <p14:sldId id="833"/>
            <p14:sldId id="784"/>
            <p14:sldId id="831"/>
            <p14:sldId id="830"/>
            <p14:sldId id="829"/>
            <p14:sldId id="789"/>
            <p14:sldId id="790"/>
            <p14:sldId id="788"/>
            <p14:sldId id="791"/>
            <p14:sldId id="793"/>
            <p14:sldId id="798"/>
            <p14:sldId id="799"/>
            <p14:sldId id="800"/>
            <p14:sldId id="801"/>
            <p14:sldId id="802"/>
            <p14:sldId id="803"/>
            <p14:sldId id="804"/>
            <p14:sldId id="805"/>
          </p14:sldIdLst>
        </p14:section>
        <p14:section name="Sacrificial Ritual" id="{F7F257F9-FAE8-4952-9DF3-851F5EB08C9E}">
          <p14:sldIdLst>
            <p14:sldId id="845"/>
            <p14:sldId id="794"/>
            <p14:sldId id="776"/>
            <p14:sldId id="777"/>
            <p14:sldId id="778"/>
            <p14:sldId id="770"/>
            <p14:sldId id="814"/>
            <p14:sldId id="815"/>
            <p14:sldId id="436"/>
            <p14:sldId id="437"/>
            <p14:sldId id="438"/>
            <p14:sldId id="441"/>
            <p14:sldId id="861"/>
            <p14:sldId id="541"/>
            <p14:sldId id="813"/>
            <p14:sldId id="806"/>
            <p14:sldId id="816"/>
          </p14:sldIdLst>
        </p14:section>
        <p14:section name="Scheduled Sacrifices" id="{67936411-D4EE-41D7-845D-0426828AF29D}">
          <p14:sldIdLst>
            <p14:sldId id="762"/>
            <p14:sldId id="765"/>
            <p14:sldId id="763"/>
          </p14:sldIdLst>
        </p14:section>
        <p14:section name="Conditional Sacrifices" id="{D5E9D05C-3757-40DF-B5F8-8009E47151FD}">
          <p14:sldIdLst>
            <p14:sldId id="764"/>
            <p14:sldId id="780"/>
            <p14:sldId id="781"/>
          </p14:sldIdLst>
        </p14:section>
        <p14:section name="Theology Of Blood" id="{8FD45B16-8434-4B2A-AB93-F8458F1335F5}">
          <p14:sldIdLst>
            <p14:sldId id="425"/>
            <p14:sldId id="319"/>
            <p14:sldId id="449"/>
            <p14:sldId id="321"/>
            <p14:sldId id="450"/>
            <p14:sldId id="451"/>
            <p14:sldId id="840"/>
            <p14:sldId id="841"/>
            <p14:sldId id="373"/>
            <p14:sldId id="374"/>
            <p14:sldId id="322"/>
            <p14:sldId id="860"/>
            <p14:sldId id="323"/>
            <p14:sldId id="324"/>
            <p14:sldId id="325"/>
            <p14:sldId id="326"/>
            <p14:sldId id="378"/>
            <p14:sldId id="442"/>
            <p14:sldId id="328"/>
            <p14:sldId id="329"/>
            <p14:sldId id="452"/>
            <p14:sldId id="453"/>
            <p14:sldId id="592"/>
            <p14:sldId id="593"/>
            <p14:sldId id="585"/>
            <p14:sldId id="361"/>
            <p14:sldId id="586"/>
            <p14:sldId id="588"/>
            <p14:sldId id="587"/>
            <p14:sldId id="363"/>
            <p14:sldId id="589"/>
            <p14:sldId id="590"/>
            <p14:sldId id="591"/>
            <p14:sldId id="594"/>
            <p14:sldId id="353"/>
            <p14:sldId id="595"/>
            <p14:sldId id="332"/>
            <p14:sldId id="333"/>
            <p14:sldId id="334"/>
            <p14:sldId id="335"/>
            <p14:sldId id="527"/>
          </p14:sldIdLst>
        </p14:section>
        <p14:section name="Forgiveness Under OT" id="{6D2D28ED-4EA5-4011-A00F-160F5C77FC6D}">
          <p14:sldIdLst>
            <p14:sldId id="426"/>
            <p14:sldId id="454"/>
            <p14:sldId id="456"/>
            <p14:sldId id="457"/>
            <p14:sldId id="458"/>
            <p14:sldId id="455"/>
            <p14:sldId id="444"/>
            <p14:sldId id="445"/>
            <p14:sldId id="446"/>
            <p14:sldId id="447"/>
            <p14:sldId id="596"/>
          </p14:sldIdLst>
        </p14:section>
        <p14:section name="Typology Of OT Sacrifices" id="{DB1B841E-5E47-4326-BFE0-04D318C5E7FB}">
          <p14:sldIdLst>
            <p14:sldId id="427"/>
            <p14:sldId id="460"/>
            <p14:sldId id="612"/>
          </p14:sldIdLst>
        </p14:section>
        <p14:section name="Penal Substitution" id="{716FCB28-2D79-4FEA-9C44-597918947239}">
          <p14:sldIdLst>
            <p14:sldId id="597"/>
            <p14:sldId id="336"/>
            <p14:sldId id="337"/>
            <p14:sldId id="465"/>
            <p14:sldId id="542"/>
            <p14:sldId id="598"/>
            <p14:sldId id="599"/>
            <p14:sldId id="600"/>
            <p14:sldId id="807"/>
            <p14:sldId id="749"/>
            <p14:sldId id="464"/>
            <p14:sldId id="463"/>
          </p14:sldIdLst>
        </p14:section>
        <p14:section name="Was Christ's Sacrifice Vicarious?" id="{2C33ED0E-3FA0-4E96-9CA0-3B7F4BBE7A9D}">
          <p14:sldIdLst>
            <p14:sldId id="745"/>
            <p14:sldId id="468"/>
            <p14:sldId id="472"/>
            <p14:sldId id="808"/>
            <p14:sldId id="817"/>
            <p14:sldId id="819"/>
            <p14:sldId id="748"/>
            <p14:sldId id="602"/>
            <p14:sldId id="603"/>
            <p14:sldId id="604"/>
            <p14:sldId id="605"/>
            <p14:sldId id="606"/>
            <p14:sldId id="607"/>
            <p14:sldId id="608"/>
            <p14:sldId id="609"/>
            <p14:sldId id="820"/>
            <p14:sldId id="610"/>
            <p14:sldId id="821"/>
            <p14:sldId id="611"/>
            <p14:sldId id="755"/>
            <p14:sldId id="822"/>
            <p14:sldId id="849"/>
            <p14:sldId id="846"/>
            <p14:sldId id="847"/>
            <p14:sldId id="848"/>
            <p14:sldId id="850"/>
            <p14:sldId id="746"/>
            <p14:sldId id="851"/>
            <p14:sldId id="614"/>
            <p14:sldId id="853"/>
            <p14:sldId id="854"/>
            <p14:sldId id="615"/>
            <p14:sldId id="856"/>
            <p14:sldId id="855"/>
            <p14:sldId id="616"/>
            <p14:sldId id="575"/>
            <p14:sldId id="617"/>
            <p14:sldId id="477"/>
            <p14:sldId id="478"/>
            <p14:sldId id="479"/>
            <p14:sldId id="480"/>
            <p14:sldId id="481"/>
            <p14:sldId id="823"/>
            <p14:sldId id="483"/>
            <p14:sldId id="750"/>
            <p14:sldId id="564"/>
            <p14:sldId id="565"/>
            <p14:sldId id="485"/>
            <p14:sldId id="486"/>
            <p14:sldId id="487"/>
            <p14:sldId id="488"/>
            <p14:sldId id="494"/>
            <p14:sldId id="618"/>
            <p14:sldId id="619"/>
            <p14:sldId id="620"/>
            <p14:sldId id="621"/>
            <p14:sldId id="622"/>
            <p14:sldId id="837"/>
            <p14:sldId id="811"/>
            <p14:sldId id="495"/>
            <p14:sldId id="857"/>
            <p14:sldId id="366"/>
            <p14:sldId id="496"/>
            <p14:sldId id="742"/>
            <p14:sldId id="824"/>
            <p14:sldId id="498"/>
            <p14:sldId id="497"/>
            <p14:sldId id="624"/>
            <p14:sldId id="747"/>
            <p14:sldId id="858"/>
            <p14:sldId id="626"/>
            <p14:sldId id="627"/>
          </p14:sldIdLst>
        </p14:section>
        <p14:section name="Practical Lessons" id="{7A631ADF-2A68-4016-BC0C-B986C25A2DD7}">
          <p14:sldIdLst>
            <p14:sldId id="428"/>
            <p14:sldId id="352"/>
            <p14:sldId id="756"/>
            <p14:sldId id="757"/>
            <p14:sldId id="758"/>
            <p14:sldId id="759"/>
            <p14:sldId id="760"/>
            <p14:sldId id="761"/>
            <p14:sldId id="391"/>
          </p14:sldIdLst>
        </p14:section>
        <p14:section name="Objections (All)" id="{0B2B825B-8181-4010-9DD4-E9D2B05142BF}">
          <p14:sldIdLst>
            <p14:sldId id="687"/>
            <p14:sldId id="844"/>
          </p14:sldIdLst>
        </p14:section>
        <p14:section name="PS Late In History" id="{C14AF58D-A690-40A4-B56A-19B33A3D18A8}">
          <p14:sldIdLst>
            <p14:sldId id="732"/>
            <p14:sldId id="733"/>
            <p14:sldId id="734"/>
            <p14:sldId id="731"/>
          </p14:sldIdLst>
        </p14:section>
        <p14:section name="Unjust To Punish Innocent" id="{E72875BA-F84F-43DE-A401-D2C8E13ED117}">
          <p14:sldIdLst>
            <p14:sldId id="689"/>
            <p14:sldId id="735"/>
            <p14:sldId id="690"/>
            <p14:sldId id="838"/>
            <p14:sldId id="839"/>
            <p14:sldId id="835"/>
            <p14:sldId id="836"/>
            <p14:sldId id="834"/>
            <p14:sldId id="754"/>
          </p14:sldIdLst>
        </p14:section>
        <p14:section name="No Real Forgiveness" id="{AF9FBE18-940C-4D37-91DD-61A3DA59F710}">
          <p14:sldIdLst>
            <p14:sldId id="736"/>
            <p14:sldId id="691"/>
            <p14:sldId id="692"/>
          </p14:sldIdLst>
        </p14:section>
        <p14:section name="No Equivalence" id="{01BC6A05-E224-49A3-8B34-C52E606D420C}">
          <p14:sldIdLst>
            <p14:sldId id="693"/>
            <p14:sldId id="699"/>
            <p14:sldId id="700"/>
            <p14:sldId id="694"/>
            <p14:sldId id="695"/>
            <p14:sldId id="696"/>
            <p14:sldId id="697"/>
          </p14:sldIdLst>
        </p14:section>
        <p14:section name="Universal Salvation" id="{9F2F1E21-36EF-4861-8233-F6633488DDDB}">
          <p14:sldIdLst>
            <p14:sldId id="701"/>
            <p14:sldId id="737"/>
            <p14:sldId id="711"/>
            <p14:sldId id="712"/>
            <p14:sldId id="707"/>
            <p14:sldId id="708"/>
            <p14:sldId id="709"/>
            <p14:sldId id="713"/>
            <p14:sldId id="710"/>
            <p14:sldId id="714"/>
            <p14:sldId id="751"/>
          </p14:sldIdLst>
        </p14:section>
        <p14:section name="Suffering Not Punishment" id="{AE23E85B-8C0F-4DAA-8D0B-7CEC7334C1B5}">
          <p14:sldIdLst>
            <p14:sldId id="715"/>
            <p14:sldId id="716"/>
          </p14:sldIdLst>
        </p14:section>
        <p14:section name="Imputed Righteousness" id="{59D6A3CA-598C-4F8F-BF7A-08F8D39BE715}">
          <p14:sldIdLst>
            <p14:sldId id="717"/>
            <p14:sldId id="738"/>
            <p14:sldId id="718"/>
            <p14:sldId id="719"/>
          </p14:sldIdLst>
        </p14:section>
        <p14:section name="Eternal Security" id="{2AF078E6-21FF-4286-9B37-AB6C7A32A6AF}">
          <p14:sldIdLst>
            <p14:sldId id="720"/>
          </p14:sldIdLst>
        </p14:section>
        <p14:section name="Nothing To Do" id="{258D69DF-6F49-403A-8744-45EC3498C79A}">
          <p14:sldIdLst>
            <p14:sldId id="724"/>
            <p14:sldId id="725"/>
            <p14:sldId id="728"/>
            <p14:sldId id="743"/>
          </p14:sldIdLst>
        </p14:section>
        <p14:section name="Why Follow Jesus?" id="{F5A24856-064E-4515-BEBB-E20FE778AA00}">
          <p14:sldIdLst>
            <p14:sldId id="729"/>
          </p14:sldIdLst>
        </p14:section>
        <p14:section name="Nullifys Grace" id="{A4C30415-DB31-4AB8-BBB9-76E5B6A5A030}">
          <p14:sldIdLst>
            <p14:sldId id="730"/>
          </p14:sldIdLst>
        </p14:section>
        <p14:section name="Extra" id="{4DEF654C-26E9-4013-8787-3D3C8B723C82}">
          <p14:sldIdLst>
            <p14:sldId id="766"/>
            <p14:sldId id="85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66FF"/>
    <a:srgbClr val="FFFFCC"/>
    <a:srgbClr val="000000"/>
    <a:srgbClr val="FF3300"/>
    <a:srgbClr val="FFFF99"/>
    <a:srgbClr val="993300"/>
    <a:srgbClr val="9966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434" autoAdjust="0"/>
  </p:normalViewPr>
  <p:slideViewPr>
    <p:cSldViewPr>
      <p:cViewPr varScale="1">
        <p:scale>
          <a:sx n="71" d="100"/>
          <a:sy n="71" d="100"/>
        </p:scale>
        <p:origin x="1296" y="6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4048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slide" Target="slides/slide154.xml"/><Relationship Id="rId170" Type="http://schemas.openxmlformats.org/officeDocument/2006/relationships/slide" Target="slides/slide165.xml"/><Relationship Id="rId191" Type="http://schemas.openxmlformats.org/officeDocument/2006/relationships/slide" Target="slides/slide186.xml"/><Relationship Id="rId205" Type="http://schemas.openxmlformats.org/officeDocument/2006/relationships/slide" Target="slides/slide200.xml"/><Relationship Id="rId226" Type="http://schemas.openxmlformats.org/officeDocument/2006/relationships/slide" Target="slides/slide221.xml"/><Relationship Id="rId247" Type="http://schemas.openxmlformats.org/officeDocument/2006/relationships/slide" Target="slides/slide242.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149" Type="http://schemas.openxmlformats.org/officeDocument/2006/relationships/slide" Target="slides/slide144.xml"/><Relationship Id="rId5" Type="http://schemas.openxmlformats.org/officeDocument/2006/relationships/slideMaster" Target="slideMasters/slideMaster5.xml"/><Relationship Id="rId95" Type="http://schemas.openxmlformats.org/officeDocument/2006/relationships/slide" Target="slides/slide90.xml"/><Relationship Id="rId160" Type="http://schemas.openxmlformats.org/officeDocument/2006/relationships/slide" Target="slides/slide155.xml"/><Relationship Id="rId181" Type="http://schemas.openxmlformats.org/officeDocument/2006/relationships/slide" Target="slides/slide176.xml"/><Relationship Id="rId216" Type="http://schemas.openxmlformats.org/officeDocument/2006/relationships/slide" Target="slides/slide211.xml"/><Relationship Id="rId237" Type="http://schemas.openxmlformats.org/officeDocument/2006/relationships/slide" Target="slides/slide232.xml"/><Relationship Id="rId258" Type="http://schemas.openxmlformats.org/officeDocument/2006/relationships/theme" Target="theme/theme1.xml"/><Relationship Id="rId22" Type="http://schemas.openxmlformats.org/officeDocument/2006/relationships/slide" Target="slides/slide17.xml"/><Relationship Id="rId43" Type="http://schemas.openxmlformats.org/officeDocument/2006/relationships/slide" Target="slides/slide38.xml"/><Relationship Id="rId64" Type="http://schemas.openxmlformats.org/officeDocument/2006/relationships/slide" Target="slides/slide59.xml"/><Relationship Id="rId118" Type="http://schemas.openxmlformats.org/officeDocument/2006/relationships/slide" Target="slides/slide113.xml"/><Relationship Id="rId139" Type="http://schemas.openxmlformats.org/officeDocument/2006/relationships/slide" Target="slides/slide134.xml"/><Relationship Id="rId85" Type="http://schemas.openxmlformats.org/officeDocument/2006/relationships/slide" Target="slides/slide80.xml"/><Relationship Id="rId150" Type="http://schemas.openxmlformats.org/officeDocument/2006/relationships/slide" Target="slides/slide145.xml"/><Relationship Id="rId171" Type="http://schemas.openxmlformats.org/officeDocument/2006/relationships/slide" Target="slides/slide166.xml"/><Relationship Id="rId192" Type="http://schemas.openxmlformats.org/officeDocument/2006/relationships/slide" Target="slides/slide187.xml"/><Relationship Id="rId206" Type="http://schemas.openxmlformats.org/officeDocument/2006/relationships/slide" Target="slides/slide201.xml"/><Relationship Id="rId227" Type="http://schemas.openxmlformats.org/officeDocument/2006/relationships/slide" Target="slides/slide222.xml"/><Relationship Id="rId248" Type="http://schemas.openxmlformats.org/officeDocument/2006/relationships/slide" Target="slides/slide243.xml"/><Relationship Id="rId12" Type="http://schemas.openxmlformats.org/officeDocument/2006/relationships/slide" Target="slides/slide7.xml"/><Relationship Id="rId33" Type="http://schemas.openxmlformats.org/officeDocument/2006/relationships/slide" Target="slides/slide28.xml"/><Relationship Id="rId108" Type="http://schemas.openxmlformats.org/officeDocument/2006/relationships/slide" Target="slides/slide103.xml"/><Relationship Id="rId129" Type="http://schemas.openxmlformats.org/officeDocument/2006/relationships/slide" Target="slides/slide124.xml"/><Relationship Id="rId54" Type="http://schemas.openxmlformats.org/officeDocument/2006/relationships/slide" Target="slides/slide49.xml"/><Relationship Id="rId75" Type="http://schemas.openxmlformats.org/officeDocument/2006/relationships/slide" Target="slides/slide70.xml"/><Relationship Id="rId96" Type="http://schemas.openxmlformats.org/officeDocument/2006/relationships/slide" Target="slides/slide91.xml"/><Relationship Id="rId140" Type="http://schemas.openxmlformats.org/officeDocument/2006/relationships/slide" Target="slides/slide135.xml"/><Relationship Id="rId161" Type="http://schemas.openxmlformats.org/officeDocument/2006/relationships/slide" Target="slides/slide156.xml"/><Relationship Id="rId182" Type="http://schemas.openxmlformats.org/officeDocument/2006/relationships/slide" Target="slides/slide177.xml"/><Relationship Id="rId217" Type="http://schemas.openxmlformats.org/officeDocument/2006/relationships/slide" Target="slides/slide212.xml"/><Relationship Id="rId1" Type="http://schemas.openxmlformats.org/officeDocument/2006/relationships/slideMaster" Target="slideMasters/slideMaster1.xml"/><Relationship Id="rId6" Type="http://schemas.openxmlformats.org/officeDocument/2006/relationships/slide" Target="slides/slide1.xml"/><Relationship Id="rId212" Type="http://schemas.openxmlformats.org/officeDocument/2006/relationships/slide" Target="slides/slide207.xml"/><Relationship Id="rId233" Type="http://schemas.openxmlformats.org/officeDocument/2006/relationships/slide" Target="slides/slide228.xml"/><Relationship Id="rId238" Type="http://schemas.openxmlformats.org/officeDocument/2006/relationships/slide" Target="slides/slide233.xml"/><Relationship Id="rId254" Type="http://schemas.openxmlformats.org/officeDocument/2006/relationships/slide" Target="slides/slide249.xml"/><Relationship Id="rId259" Type="http://schemas.openxmlformats.org/officeDocument/2006/relationships/tableStyles" Target="tableStyles.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51" Type="http://schemas.openxmlformats.org/officeDocument/2006/relationships/slide" Target="slides/slide146.xml"/><Relationship Id="rId156" Type="http://schemas.openxmlformats.org/officeDocument/2006/relationships/slide" Target="slides/slide151.xml"/><Relationship Id="rId177" Type="http://schemas.openxmlformats.org/officeDocument/2006/relationships/slide" Target="slides/slide172.xml"/><Relationship Id="rId198" Type="http://schemas.openxmlformats.org/officeDocument/2006/relationships/slide" Target="slides/slide193.xml"/><Relationship Id="rId172" Type="http://schemas.openxmlformats.org/officeDocument/2006/relationships/slide" Target="slides/slide167.xml"/><Relationship Id="rId193" Type="http://schemas.openxmlformats.org/officeDocument/2006/relationships/slide" Target="slides/slide188.xml"/><Relationship Id="rId202" Type="http://schemas.openxmlformats.org/officeDocument/2006/relationships/slide" Target="slides/slide197.xml"/><Relationship Id="rId207" Type="http://schemas.openxmlformats.org/officeDocument/2006/relationships/slide" Target="slides/slide202.xml"/><Relationship Id="rId223" Type="http://schemas.openxmlformats.org/officeDocument/2006/relationships/slide" Target="slides/slide218.xml"/><Relationship Id="rId228" Type="http://schemas.openxmlformats.org/officeDocument/2006/relationships/slide" Target="slides/slide223.xml"/><Relationship Id="rId244" Type="http://schemas.openxmlformats.org/officeDocument/2006/relationships/slide" Target="slides/slide239.xml"/><Relationship Id="rId249" Type="http://schemas.openxmlformats.org/officeDocument/2006/relationships/slide" Target="slides/slide24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167" Type="http://schemas.openxmlformats.org/officeDocument/2006/relationships/slide" Target="slides/slide162.xml"/><Relationship Id="rId188" Type="http://schemas.openxmlformats.org/officeDocument/2006/relationships/slide" Target="slides/slide183.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slide" Target="slides/slide157.xml"/><Relationship Id="rId183" Type="http://schemas.openxmlformats.org/officeDocument/2006/relationships/slide" Target="slides/slide178.xml"/><Relationship Id="rId213" Type="http://schemas.openxmlformats.org/officeDocument/2006/relationships/slide" Target="slides/slide208.xml"/><Relationship Id="rId218" Type="http://schemas.openxmlformats.org/officeDocument/2006/relationships/slide" Target="slides/slide213.xml"/><Relationship Id="rId234" Type="http://schemas.openxmlformats.org/officeDocument/2006/relationships/slide" Target="slides/slide229.xml"/><Relationship Id="rId239" Type="http://schemas.openxmlformats.org/officeDocument/2006/relationships/slide" Target="slides/slide234.xml"/><Relationship Id="rId2" Type="http://schemas.openxmlformats.org/officeDocument/2006/relationships/slideMaster" Target="slideMasters/slideMaster2.xml"/><Relationship Id="rId29" Type="http://schemas.openxmlformats.org/officeDocument/2006/relationships/slide" Target="slides/slide24.xml"/><Relationship Id="rId250" Type="http://schemas.openxmlformats.org/officeDocument/2006/relationships/slide" Target="slides/slide245.xml"/><Relationship Id="rId255" Type="http://schemas.openxmlformats.org/officeDocument/2006/relationships/notesMaster" Target="notesMasters/notesMaster1.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slide" Target="slides/slide173.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73" Type="http://schemas.openxmlformats.org/officeDocument/2006/relationships/slide" Target="slides/slide168.xml"/><Relationship Id="rId194" Type="http://schemas.openxmlformats.org/officeDocument/2006/relationships/slide" Target="slides/slide189.xml"/><Relationship Id="rId199" Type="http://schemas.openxmlformats.org/officeDocument/2006/relationships/slide" Target="slides/slide194.xml"/><Relationship Id="rId203" Type="http://schemas.openxmlformats.org/officeDocument/2006/relationships/slide" Target="slides/slide198.xml"/><Relationship Id="rId208" Type="http://schemas.openxmlformats.org/officeDocument/2006/relationships/slide" Target="slides/slide203.xml"/><Relationship Id="rId229" Type="http://schemas.openxmlformats.org/officeDocument/2006/relationships/slide" Target="slides/slide224.xml"/><Relationship Id="rId19" Type="http://schemas.openxmlformats.org/officeDocument/2006/relationships/slide" Target="slides/slide14.xml"/><Relationship Id="rId224" Type="http://schemas.openxmlformats.org/officeDocument/2006/relationships/slide" Target="slides/slide219.xml"/><Relationship Id="rId240" Type="http://schemas.openxmlformats.org/officeDocument/2006/relationships/slide" Target="slides/slide235.xml"/><Relationship Id="rId245" Type="http://schemas.openxmlformats.org/officeDocument/2006/relationships/slide" Target="slides/slide240.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184" Type="http://schemas.openxmlformats.org/officeDocument/2006/relationships/slide" Target="slides/slide179.xml"/><Relationship Id="rId189" Type="http://schemas.openxmlformats.org/officeDocument/2006/relationships/slide" Target="slides/slide184.xml"/><Relationship Id="rId219" Type="http://schemas.openxmlformats.org/officeDocument/2006/relationships/slide" Target="slides/slide214.xml"/><Relationship Id="rId3" Type="http://schemas.openxmlformats.org/officeDocument/2006/relationships/slideMaster" Target="slideMasters/slideMaster3.xml"/><Relationship Id="rId214" Type="http://schemas.openxmlformats.org/officeDocument/2006/relationships/slide" Target="slides/slide209.xml"/><Relationship Id="rId230" Type="http://schemas.openxmlformats.org/officeDocument/2006/relationships/slide" Target="slides/slide225.xml"/><Relationship Id="rId235" Type="http://schemas.openxmlformats.org/officeDocument/2006/relationships/slide" Target="slides/slide230.xml"/><Relationship Id="rId251" Type="http://schemas.openxmlformats.org/officeDocument/2006/relationships/slide" Target="slides/slide246.xml"/><Relationship Id="rId256" Type="http://schemas.openxmlformats.org/officeDocument/2006/relationships/presProps" Target="presProps.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79" Type="http://schemas.openxmlformats.org/officeDocument/2006/relationships/slide" Target="slides/slide174.xml"/><Relationship Id="rId195" Type="http://schemas.openxmlformats.org/officeDocument/2006/relationships/slide" Target="slides/slide190.xml"/><Relationship Id="rId209" Type="http://schemas.openxmlformats.org/officeDocument/2006/relationships/slide" Target="slides/slide204.xml"/><Relationship Id="rId190" Type="http://schemas.openxmlformats.org/officeDocument/2006/relationships/slide" Target="slides/slide185.xml"/><Relationship Id="rId204" Type="http://schemas.openxmlformats.org/officeDocument/2006/relationships/slide" Target="slides/slide199.xml"/><Relationship Id="rId220" Type="http://schemas.openxmlformats.org/officeDocument/2006/relationships/slide" Target="slides/slide215.xml"/><Relationship Id="rId225" Type="http://schemas.openxmlformats.org/officeDocument/2006/relationships/slide" Target="slides/slide220.xml"/><Relationship Id="rId241" Type="http://schemas.openxmlformats.org/officeDocument/2006/relationships/slide" Target="slides/slide236.xml"/><Relationship Id="rId246" Type="http://schemas.openxmlformats.org/officeDocument/2006/relationships/slide" Target="slides/slide241.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slide" Target="slides/slide159.xml"/><Relationship Id="rId169" Type="http://schemas.openxmlformats.org/officeDocument/2006/relationships/slide" Target="slides/slide164.xml"/><Relationship Id="rId185" Type="http://schemas.openxmlformats.org/officeDocument/2006/relationships/slide" Target="slides/slide180.xml"/><Relationship Id="rId4" Type="http://schemas.openxmlformats.org/officeDocument/2006/relationships/slideMaster" Target="slideMasters/slideMaster4.xml"/><Relationship Id="rId9" Type="http://schemas.openxmlformats.org/officeDocument/2006/relationships/slide" Target="slides/slide4.xml"/><Relationship Id="rId180" Type="http://schemas.openxmlformats.org/officeDocument/2006/relationships/slide" Target="slides/slide175.xml"/><Relationship Id="rId210" Type="http://schemas.openxmlformats.org/officeDocument/2006/relationships/slide" Target="slides/slide205.xml"/><Relationship Id="rId215" Type="http://schemas.openxmlformats.org/officeDocument/2006/relationships/slide" Target="slides/slide210.xml"/><Relationship Id="rId236" Type="http://schemas.openxmlformats.org/officeDocument/2006/relationships/slide" Target="slides/slide231.xml"/><Relationship Id="rId257" Type="http://schemas.openxmlformats.org/officeDocument/2006/relationships/viewProps" Target="viewProps.xml"/><Relationship Id="rId26" Type="http://schemas.openxmlformats.org/officeDocument/2006/relationships/slide" Target="slides/slide21.xml"/><Relationship Id="rId231" Type="http://schemas.openxmlformats.org/officeDocument/2006/relationships/slide" Target="slides/slide226.xml"/><Relationship Id="rId252" Type="http://schemas.openxmlformats.org/officeDocument/2006/relationships/slide" Target="slides/slide247.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75" Type="http://schemas.openxmlformats.org/officeDocument/2006/relationships/slide" Target="slides/slide170.xml"/><Relationship Id="rId196" Type="http://schemas.openxmlformats.org/officeDocument/2006/relationships/slide" Target="slides/slide191.xml"/><Relationship Id="rId200" Type="http://schemas.openxmlformats.org/officeDocument/2006/relationships/slide" Target="slides/slide195.xml"/><Relationship Id="rId16" Type="http://schemas.openxmlformats.org/officeDocument/2006/relationships/slide" Target="slides/slide11.xml"/><Relationship Id="rId221" Type="http://schemas.openxmlformats.org/officeDocument/2006/relationships/slide" Target="slides/slide216.xml"/><Relationship Id="rId242" Type="http://schemas.openxmlformats.org/officeDocument/2006/relationships/slide" Target="slides/slide237.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slide" Target="slides/slide139.xml"/><Relationship Id="rId90" Type="http://schemas.openxmlformats.org/officeDocument/2006/relationships/slide" Target="slides/slide85.xml"/><Relationship Id="rId165" Type="http://schemas.openxmlformats.org/officeDocument/2006/relationships/slide" Target="slides/slide160.xml"/><Relationship Id="rId186" Type="http://schemas.openxmlformats.org/officeDocument/2006/relationships/slide" Target="slides/slide181.xml"/><Relationship Id="rId211" Type="http://schemas.openxmlformats.org/officeDocument/2006/relationships/slide" Target="slides/slide206.xml"/><Relationship Id="rId232" Type="http://schemas.openxmlformats.org/officeDocument/2006/relationships/slide" Target="slides/slide227.xml"/><Relationship Id="rId253" Type="http://schemas.openxmlformats.org/officeDocument/2006/relationships/slide" Target="slides/slide248.xml"/><Relationship Id="rId27" Type="http://schemas.openxmlformats.org/officeDocument/2006/relationships/slide" Target="slides/slide22.xml"/><Relationship Id="rId48" Type="http://schemas.openxmlformats.org/officeDocument/2006/relationships/slide" Target="slides/slide43.xml"/><Relationship Id="rId69" Type="http://schemas.openxmlformats.org/officeDocument/2006/relationships/slide" Target="slides/slide64.xml"/><Relationship Id="rId113" Type="http://schemas.openxmlformats.org/officeDocument/2006/relationships/slide" Target="slides/slide108.xml"/><Relationship Id="rId134" Type="http://schemas.openxmlformats.org/officeDocument/2006/relationships/slide" Target="slides/slide129.xml"/><Relationship Id="rId80" Type="http://schemas.openxmlformats.org/officeDocument/2006/relationships/slide" Target="slides/slide75.xml"/><Relationship Id="rId155" Type="http://schemas.openxmlformats.org/officeDocument/2006/relationships/slide" Target="slides/slide150.xml"/><Relationship Id="rId176" Type="http://schemas.openxmlformats.org/officeDocument/2006/relationships/slide" Target="slides/slide171.xml"/><Relationship Id="rId197" Type="http://schemas.openxmlformats.org/officeDocument/2006/relationships/slide" Target="slides/slide192.xml"/><Relationship Id="rId201" Type="http://schemas.openxmlformats.org/officeDocument/2006/relationships/slide" Target="slides/slide196.xml"/><Relationship Id="rId222" Type="http://schemas.openxmlformats.org/officeDocument/2006/relationships/slide" Target="slides/slide217.xml"/><Relationship Id="rId243" Type="http://schemas.openxmlformats.org/officeDocument/2006/relationships/slide" Target="slides/slide238.xml"/><Relationship Id="rId17" Type="http://schemas.openxmlformats.org/officeDocument/2006/relationships/slide" Target="slides/slide12.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24" Type="http://schemas.openxmlformats.org/officeDocument/2006/relationships/slide" Target="slides/slide119.xml"/><Relationship Id="rId70" Type="http://schemas.openxmlformats.org/officeDocument/2006/relationships/slide" Target="slides/slide65.xml"/><Relationship Id="rId91" Type="http://schemas.openxmlformats.org/officeDocument/2006/relationships/slide" Target="slides/slide86.xml"/><Relationship Id="rId145" Type="http://schemas.openxmlformats.org/officeDocument/2006/relationships/slide" Target="slides/slide140.xml"/><Relationship Id="rId166" Type="http://schemas.openxmlformats.org/officeDocument/2006/relationships/slide" Target="slides/slide161.xml"/><Relationship Id="rId187" Type="http://schemas.openxmlformats.org/officeDocument/2006/relationships/slide" Target="slides/slide18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F0FC9A-1A16-40A0-A1FF-36C36590004E}" type="doc">
      <dgm:prSet loTypeId="urn:microsoft.com/office/officeart/2005/8/layout/chevron2" loCatId="process" qsTypeId="urn:microsoft.com/office/officeart/2005/8/quickstyle/3d1" qsCatId="3D" csTypeId="urn:microsoft.com/office/officeart/2005/8/colors/accent1_2" csCatId="accent1"/>
      <dgm:spPr/>
      <dgm:t>
        <a:bodyPr/>
        <a:lstStyle/>
        <a:p>
          <a:endParaRPr lang="en-US"/>
        </a:p>
      </dgm:t>
    </dgm:pt>
    <dgm:pt modelId="{88059F29-6150-4B6A-8691-880A270871FA}">
      <dgm:prSet/>
      <dgm:spPr/>
      <dgm:t>
        <a:bodyPr/>
        <a:lstStyle/>
        <a:p>
          <a:pPr rtl="0"/>
          <a:r>
            <a:rPr lang="en-US" smtClean="0"/>
            <a:t>Different Focus:</a:t>
          </a:r>
          <a:endParaRPr lang="en-US"/>
        </a:p>
      </dgm:t>
    </dgm:pt>
    <dgm:pt modelId="{DDC80A9F-56BF-4732-BB39-938C37FF24D8}" type="parTrans" cxnId="{37586FD8-4081-44E8-8619-D5A755FE3C92}">
      <dgm:prSet/>
      <dgm:spPr/>
      <dgm:t>
        <a:bodyPr/>
        <a:lstStyle/>
        <a:p>
          <a:endParaRPr lang="en-US"/>
        </a:p>
      </dgm:t>
    </dgm:pt>
    <dgm:pt modelId="{A67A8D7D-B7CB-41A6-997B-463A45288323}" type="sibTrans" cxnId="{37586FD8-4081-44E8-8619-D5A755FE3C92}">
      <dgm:prSet/>
      <dgm:spPr/>
      <dgm:t>
        <a:bodyPr/>
        <a:lstStyle/>
        <a:p>
          <a:endParaRPr lang="en-US"/>
        </a:p>
      </dgm:t>
    </dgm:pt>
    <dgm:pt modelId="{1392FDEB-BCEE-45C2-97F8-3D47CB63349F}">
      <dgm:prSet/>
      <dgm:spPr/>
      <dgm:t>
        <a:bodyPr/>
        <a:lstStyle/>
        <a:p>
          <a:pPr rtl="0"/>
          <a:r>
            <a:rPr lang="en-US" dirty="0" smtClean="0"/>
            <a:t>Lev. 1-5:  Instructions for </a:t>
          </a:r>
          <a:r>
            <a:rPr lang="en-US" dirty="0" smtClean="0">
              <a:latin typeface="+mj-lt"/>
            </a:rPr>
            <a:t>worshipper</a:t>
          </a:r>
          <a:r>
            <a:rPr lang="en-US" dirty="0" smtClean="0"/>
            <a:t>  (1:2; 4:2)</a:t>
          </a:r>
          <a:endParaRPr lang="en-US" dirty="0"/>
        </a:p>
      </dgm:t>
    </dgm:pt>
    <dgm:pt modelId="{46ED6536-945A-41CC-82AC-7EBB719BC021}" type="parTrans" cxnId="{E9A40D65-B41F-42CF-B8A1-171087D6CC3E}">
      <dgm:prSet/>
      <dgm:spPr/>
      <dgm:t>
        <a:bodyPr/>
        <a:lstStyle/>
        <a:p>
          <a:endParaRPr lang="en-US"/>
        </a:p>
      </dgm:t>
    </dgm:pt>
    <dgm:pt modelId="{D4B30822-6FB0-4EBE-8779-CBF77D700DD3}" type="sibTrans" cxnId="{E9A40D65-B41F-42CF-B8A1-171087D6CC3E}">
      <dgm:prSet/>
      <dgm:spPr/>
      <dgm:t>
        <a:bodyPr/>
        <a:lstStyle/>
        <a:p>
          <a:endParaRPr lang="en-US"/>
        </a:p>
      </dgm:t>
    </dgm:pt>
    <dgm:pt modelId="{19A0B7C4-64B7-4048-B847-11D046A10830}">
      <dgm:prSet/>
      <dgm:spPr/>
      <dgm:t>
        <a:bodyPr/>
        <a:lstStyle/>
        <a:p>
          <a:pPr rtl="0"/>
          <a:r>
            <a:rPr lang="en-US" dirty="0" smtClean="0"/>
            <a:t>Lev. 6-7:  Instructions for </a:t>
          </a:r>
          <a:r>
            <a:rPr lang="en-US" dirty="0" smtClean="0">
              <a:latin typeface="+mj-lt"/>
            </a:rPr>
            <a:t>priests</a:t>
          </a:r>
          <a:r>
            <a:rPr lang="en-US" dirty="0" smtClean="0"/>
            <a:t>  (6:9, 25)</a:t>
          </a:r>
          <a:endParaRPr lang="en-US" dirty="0"/>
        </a:p>
      </dgm:t>
    </dgm:pt>
    <dgm:pt modelId="{473B3B9C-F787-4650-9768-5FE0AC6A8DBB}" type="parTrans" cxnId="{1CB4080B-4CE9-4C72-8367-051A520E7F8B}">
      <dgm:prSet/>
      <dgm:spPr/>
      <dgm:t>
        <a:bodyPr/>
        <a:lstStyle/>
        <a:p>
          <a:endParaRPr lang="en-US"/>
        </a:p>
      </dgm:t>
    </dgm:pt>
    <dgm:pt modelId="{8D8E5D94-1480-4DE7-885F-676E358297C7}" type="sibTrans" cxnId="{1CB4080B-4CE9-4C72-8367-051A520E7F8B}">
      <dgm:prSet/>
      <dgm:spPr/>
      <dgm:t>
        <a:bodyPr/>
        <a:lstStyle/>
        <a:p>
          <a:endParaRPr lang="en-US"/>
        </a:p>
      </dgm:t>
    </dgm:pt>
    <dgm:pt modelId="{2CAE26B3-28B6-4111-AE96-95328036FE8F}">
      <dgm:prSet/>
      <dgm:spPr/>
      <dgm:t>
        <a:bodyPr/>
        <a:lstStyle/>
        <a:p>
          <a:pPr rtl="0"/>
          <a:r>
            <a:rPr lang="en-US" smtClean="0"/>
            <a:t>Different Arrangement:</a:t>
          </a:r>
          <a:endParaRPr lang="en-US"/>
        </a:p>
      </dgm:t>
    </dgm:pt>
    <dgm:pt modelId="{6C18E45C-7B44-40F7-87E4-7A3294D9725F}" type="parTrans" cxnId="{4476CA85-CB52-4EA0-A69B-9BED08243273}">
      <dgm:prSet/>
      <dgm:spPr/>
      <dgm:t>
        <a:bodyPr/>
        <a:lstStyle/>
        <a:p>
          <a:endParaRPr lang="en-US"/>
        </a:p>
      </dgm:t>
    </dgm:pt>
    <dgm:pt modelId="{8CD2477B-DC92-47FB-ABBE-C01F3ED08691}" type="sibTrans" cxnId="{4476CA85-CB52-4EA0-A69B-9BED08243273}">
      <dgm:prSet/>
      <dgm:spPr/>
      <dgm:t>
        <a:bodyPr/>
        <a:lstStyle/>
        <a:p>
          <a:endParaRPr lang="en-US"/>
        </a:p>
      </dgm:t>
    </dgm:pt>
    <dgm:pt modelId="{87562263-E5E6-4855-9536-979309246E79}">
      <dgm:prSet/>
      <dgm:spPr/>
      <dgm:t>
        <a:bodyPr/>
        <a:lstStyle/>
        <a:p>
          <a:pPr rtl="0"/>
          <a:r>
            <a:rPr lang="en-US" dirty="0" smtClean="0"/>
            <a:t>Lev. 1-5:  Burnt, Grain, </a:t>
          </a:r>
          <a:r>
            <a:rPr lang="en-US" dirty="0" smtClean="0">
              <a:latin typeface="+mj-lt"/>
            </a:rPr>
            <a:t>Peace</a:t>
          </a:r>
          <a:r>
            <a:rPr lang="en-US" dirty="0" smtClean="0"/>
            <a:t>, Sin, Trespass</a:t>
          </a:r>
          <a:endParaRPr lang="en-US" dirty="0"/>
        </a:p>
      </dgm:t>
    </dgm:pt>
    <dgm:pt modelId="{4349C233-3B9D-4175-A676-DCAF80B8216C}" type="parTrans" cxnId="{8D18DDAA-7DF3-4235-A85A-05B311E91819}">
      <dgm:prSet/>
      <dgm:spPr/>
      <dgm:t>
        <a:bodyPr/>
        <a:lstStyle/>
        <a:p>
          <a:endParaRPr lang="en-US"/>
        </a:p>
      </dgm:t>
    </dgm:pt>
    <dgm:pt modelId="{26AA6742-699D-4F24-9BA5-67D44843F671}" type="sibTrans" cxnId="{8D18DDAA-7DF3-4235-A85A-05B311E91819}">
      <dgm:prSet/>
      <dgm:spPr/>
      <dgm:t>
        <a:bodyPr/>
        <a:lstStyle/>
        <a:p>
          <a:endParaRPr lang="en-US"/>
        </a:p>
      </dgm:t>
    </dgm:pt>
    <dgm:pt modelId="{B569EB29-5415-45DA-9B17-18F27FD19491}">
      <dgm:prSet/>
      <dgm:spPr/>
      <dgm:t>
        <a:bodyPr/>
        <a:lstStyle/>
        <a:p>
          <a:pPr rtl="0"/>
          <a:r>
            <a:rPr lang="en-US" dirty="0" smtClean="0"/>
            <a:t>Lev. 6-7:  Burnt, Grain, (Priest’s Grain), Sin, Trespass, </a:t>
          </a:r>
          <a:r>
            <a:rPr lang="en-US" dirty="0" smtClean="0">
              <a:latin typeface="+mj-lt"/>
            </a:rPr>
            <a:t>Peace</a:t>
          </a:r>
          <a:endParaRPr lang="en-US" dirty="0">
            <a:latin typeface="+mj-lt"/>
          </a:endParaRPr>
        </a:p>
      </dgm:t>
    </dgm:pt>
    <dgm:pt modelId="{7A77A3DA-5BE1-408F-B598-B8C2B9452491}" type="parTrans" cxnId="{7A04AC31-EEA4-4FB7-9CA8-BEC2D567492F}">
      <dgm:prSet/>
      <dgm:spPr/>
      <dgm:t>
        <a:bodyPr/>
        <a:lstStyle/>
        <a:p>
          <a:endParaRPr lang="en-US"/>
        </a:p>
      </dgm:t>
    </dgm:pt>
    <dgm:pt modelId="{8136ECC1-0E50-43E5-9E08-9B4C052079B4}" type="sibTrans" cxnId="{7A04AC31-EEA4-4FB7-9CA8-BEC2D567492F}">
      <dgm:prSet/>
      <dgm:spPr/>
      <dgm:t>
        <a:bodyPr/>
        <a:lstStyle/>
        <a:p>
          <a:endParaRPr lang="en-US"/>
        </a:p>
      </dgm:t>
    </dgm:pt>
    <dgm:pt modelId="{7AE5B508-650C-4F9E-A73F-5A46BD539088}" type="pres">
      <dgm:prSet presAssocID="{EEF0FC9A-1A16-40A0-A1FF-36C36590004E}" presName="linearFlow" presStyleCnt="0">
        <dgm:presLayoutVars>
          <dgm:dir/>
          <dgm:animLvl val="lvl"/>
          <dgm:resizeHandles val="exact"/>
        </dgm:presLayoutVars>
      </dgm:prSet>
      <dgm:spPr/>
      <dgm:t>
        <a:bodyPr/>
        <a:lstStyle/>
        <a:p>
          <a:endParaRPr lang="en-US"/>
        </a:p>
      </dgm:t>
    </dgm:pt>
    <dgm:pt modelId="{0CA16F9F-B535-45BD-BC25-F37CC9351238}" type="pres">
      <dgm:prSet presAssocID="{88059F29-6150-4B6A-8691-880A270871FA}" presName="composite" presStyleCnt="0"/>
      <dgm:spPr/>
    </dgm:pt>
    <dgm:pt modelId="{D0CD2F25-2519-488D-9B99-244BB4D2E0B7}" type="pres">
      <dgm:prSet presAssocID="{88059F29-6150-4B6A-8691-880A270871FA}" presName="parentText" presStyleLbl="alignNode1" presStyleIdx="0" presStyleCnt="2">
        <dgm:presLayoutVars>
          <dgm:chMax val="1"/>
          <dgm:bulletEnabled val="1"/>
        </dgm:presLayoutVars>
      </dgm:prSet>
      <dgm:spPr/>
      <dgm:t>
        <a:bodyPr/>
        <a:lstStyle/>
        <a:p>
          <a:endParaRPr lang="en-US"/>
        </a:p>
      </dgm:t>
    </dgm:pt>
    <dgm:pt modelId="{130833D9-79D9-4F4F-81FF-2EEABBF695D3}" type="pres">
      <dgm:prSet presAssocID="{88059F29-6150-4B6A-8691-880A270871FA}" presName="descendantText" presStyleLbl="alignAcc1" presStyleIdx="0" presStyleCnt="2">
        <dgm:presLayoutVars>
          <dgm:bulletEnabled val="1"/>
        </dgm:presLayoutVars>
      </dgm:prSet>
      <dgm:spPr/>
      <dgm:t>
        <a:bodyPr/>
        <a:lstStyle/>
        <a:p>
          <a:endParaRPr lang="en-US"/>
        </a:p>
      </dgm:t>
    </dgm:pt>
    <dgm:pt modelId="{64C05D65-1914-49C3-A589-D3EBA4B5EB2E}" type="pres">
      <dgm:prSet presAssocID="{A67A8D7D-B7CB-41A6-997B-463A45288323}" presName="sp" presStyleCnt="0"/>
      <dgm:spPr/>
    </dgm:pt>
    <dgm:pt modelId="{717CE27E-AF3A-4D62-8335-53AF89BDF6B6}" type="pres">
      <dgm:prSet presAssocID="{2CAE26B3-28B6-4111-AE96-95328036FE8F}" presName="composite" presStyleCnt="0"/>
      <dgm:spPr/>
    </dgm:pt>
    <dgm:pt modelId="{03C06509-5A1A-441C-A323-D1CCEE465AB4}" type="pres">
      <dgm:prSet presAssocID="{2CAE26B3-28B6-4111-AE96-95328036FE8F}" presName="parentText" presStyleLbl="alignNode1" presStyleIdx="1" presStyleCnt="2">
        <dgm:presLayoutVars>
          <dgm:chMax val="1"/>
          <dgm:bulletEnabled val="1"/>
        </dgm:presLayoutVars>
      </dgm:prSet>
      <dgm:spPr/>
      <dgm:t>
        <a:bodyPr/>
        <a:lstStyle/>
        <a:p>
          <a:endParaRPr lang="en-US"/>
        </a:p>
      </dgm:t>
    </dgm:pt>
    <dgm:pt modelId="{94AB671F-8795-49EC-A49B-16F489B8B2CE}" type="pres">
      <dgm:prSet presAssocID="{2CAE26B3-28B6-4111-AE96-95328036FE8F}" presName="descendantText" presStyleLbl="alignAcc1" presStyleIdx="1" presStyleCnt="2">
        <dgm:presLayoutVars>
          <dgm:bulletEnabled val="1"/>
        </dgm:presLayoutVars>
      </dgm:prSet>
      <dgm:spPr/>
      <dgm:t>
        <a:bodyPr/>
        <a:lstStyle/>
        <a:p>
          <a:endParaRPr lang="en-US"/>
        </a:p>
      </dgm:t>
    </dgm:pt>
  </dgm:ptLst>
  <dgm:cxnLst>
    <dgm:cxn modelId="{7F9FF50A-D8D7-44B1-B797-8775ED9A540E}" type="presOf" srcId="{1392FDEB-BCEE-45C2-97F8-3D47CB63349F}" destId="{130833D9-79D9-4F4F-81FF-2EEABBF695D3}" srcOrd="0" destOrd="0" presId="urn:microsoft.com/office/officeart/2005/8/layout/chevron2"/>
    <dgm:cxn modelId="{E8039524-797D-475B-BA4D-E09CF4CAA2DB}" type="presOf" srcId="{88059F29-6150-4B6A-8691-880A270871FA}" destId="{D0CD2F25-2519-488D-9B99-244BB4D2E0B7}" srcOrd="0" destOrd="0" presId="urn:microsoft.com/office/officeart/2005/8/layout/chevron2"/>
    <dgm:cxn modelId="{FF1C47DE-CC9D-4989-A970-A3D927C3BE9D}" type="presOf" srcId="{87562263-E5E6-4855-9536-979309246E79}" destId="{94AB671F-8795-49EC-A49B-16F489B8B2CE}" srcOrd="0" destOrd="0" presId="urn:microsoft.com/office/officeart/2005/8/layout/chevron2"/>
    <dgm:cxn modelId="{4476CA85-CB52-4EA0-A69B-9BED08243273}" srcId="{EEF0FC9A-1A16-40A0-A1FF-36C36590004E}" destId="{2CAE26B3-28B6-4111-AE96-95328036FE8F}" srcOrd="1" destOrd="0" parTransId="{6C18E45C-7B44-40F7-87E4-7A3294D9725F}" sibTransId="{8CD2477B-DC92-47FB-ABBE-C01F3ED08691}"/>
    <dgm:cxn modelId="{125281F9-206E-4C1E-8D05-712D24AAB3A3}" type="presOf" srcId="{EEF0FC9A-1A16-40A0-A1FF-36C36590004E}" destId="{7AE5B508-650C-4F9E-A73F-5A46BD539088}" srcOrd="0" destOrd="0" presId="urn:microsoft.com/office/officeart/2005/8/layout/chevron2"/>
    <dgm:cxn modelId="{5B9CFE3C-669A-4DDE-A690-6A3B0BC6CD95}" type="presOf" srcId="{19A0B7C4-64B7-4048-B847-11D046A10830}" destId="{130833D9-79D9-4F4F-81FF-2EEABBF695D3}" srcOrd="0" destOrd="1" presId="urn:microsoft.com/office/officeart/2005/8/layout/chevron2"/>
    <dgm:cxn modelId="{B9B39E16-25D5-4C76-83A0-044C80C60519}" type="presOf" srcId="{B569EB29-5415-45DA-9B17-18F27FD19491}" destId="{94AB671F-8795-49EC-A49B-16F489B8B2CE}" srcOrd="0" destOrd="1" presId="urn:microsoft.com/office/officeart/2005/8/layout/chevron2"/>
    <dgm:cxn modelId="{1CB4080B-4CE9-4C72-8367-051A520E7F8B}" srcId="{88059F29-6150-4B6A-8691-880A270871FA}" destId="{19A0B7C4-64B7-4048-B847-11D046A10830}" srcOrd="1" destOrd="0" parTransId="{473B3B9C-F787-4650-9768-5FE0AC6A8DBB}" sibTransId="{8D8E5D94-1480-4DE7-885F-676E358297C7}"/>
    <dgm:cxn modelId="{E9A40D65-B41F-42CF-B8A1-171087D6CC3E}" srcId="{88059F29-6150-4B6A-8691-880A270871FA}" destId="{1392FDEB-BCEE-45C2-97F8-3D47CB63349F}" srcOrd="0" destOrd="0" parTransId="{46ED6536-945A-41CC-82AC-7EBB719BC021}" sibTransId="{D4B30822-6FB0-4EBE-8779-CBF77D700DD3}"/>
    <dgm:cxn modelId="{8D18DDAA-7DF3-4235-A85A-05B311E91819}" srcId="{2CAE26B3-28B6-4111-AE96-95328036FE8F}" destId="{87562263-E5E6-4855-9536-979309246E79}" srcOrd="0" destOrd="0" parTransId="{4349C233-3B9D-4175-A676-DCAF80B8216C}" sibTransId="{26AA6742-699D-4F24-9BA5-67D44843F671}"/>
    <dgm:cxn modelId="{37586FD8-4081-44E8-8619-D5A755FE3C92}" srcId="{EEF0FC9A-1A16-40A0-A1FF-36C36590004E}" destId="{88059F29-6150-4B6A-8691-880A270871FA}" srcOrd="0" destOrd="0" parTransId="{DDC80A9F-56BF-4732-BB39-938C37FF24D8}" sibTransId="{A67A8D7D-B7CB-41A6-997B-463A45288323}"/>
    <dgm:cxn modelId="{7A04AC31-EEA4-4FB7-9CA8-BEC2D567492F}" srcId="{2CAE26B3-28B6-4111-AE96-95328036FE8F}" destId="{B569EB29-5415-45DA-9B17-18F27FD19491}" srcOrd="1" destOrd="0" parTransId="{7A77A3DA-5BE1-408F-B598-B8C2B9452491}" sibTransId="{8136ECC1-0E50-43E5-9E08-9B4C052079B4}"/>
    <dgm:cxn modelId="{F821646F-142F-44D5-9B48-CB32FE5636E6}" type="presOf" srcId="{2CAE26B3-28B6-4111-AE96-95328036FE8F}" destId="{03C06509-5A1A-441C-A323-D1CCEE465AB4}" srcOrd="0" destOrd="0" presId="urn:microsoft.com/office/officeart/2005/8/layout/chevron2"/>
    <dgm:cxn modelId="{BF3E5C8F-056E-40A6-A2AF-900B5C985574}" type="presParOf" srcId="{7AE5B508-650C-4F9E-A73F-5A46BD539088}" destId="{0CA16F9F-B535-45BD-BC25-F37CC9351238}" srcOrd="0" destOrd="0" presId="urn:microsoft.com/office/officeart/2005/8/layout/chevron2"/>
    <dgm:cxn modelId="{FFB9B5B1-3864-4FCD-867F-45B79809DDEC}" type="presParOf" srcId="{0CA16F9F-B535-45BD-BC25-F37CC9351238}" destId="{D0CD2F25-2519-488D-9B99-244BB4D2E0B7}" srcOrd="0" destOrd="0" presId="urn:microsoft.com/office/officeart/2005/8/layout/chevron2"/>
    <dgm:cxn modelId="{E4F9A73E-1C8A-4E44-AFD4-68629EE245A4}" type="presParOf" srcId="{0CA16F9F-B535-45BD-BC25-F37CC9351238}" destId="{130833D9-79D9-4F4F-81FF-2EEABBF695D3}" srcOrd="1" destOrd="0" presId="urn:microsoft.com/office/officeart/2005/8/layout/chevron2"/>
    <dgm:cxn modelId="{370BA90E-FDE8-448F-AD79-E309FE1C262A}" type="presParOf" srcId="{7AE5B508-650C-4F9E-A73F-5A46BD539088}" destId="{64C05D65-1914-49C3-A589-D3EBA4B5EB2E}" srcOrd="1" destOrd="0" presId="urn:microsoft.com/office/officeart/2005/8/layout/chevron2"/>
    <dgm:cxn modelId="{B4FFB6A5-C14E-4715-8B7C-ABAE5EA57942}" type="presParOf" srcId="{7AE5B508-650C-4F9E-A73F-5A46BD539088}" destId="{717CE27E-AF3A-4D62-8335-53AF89BDF6B6}" srcOrd="2" destOrd="0" presId="urn:microsoft.com/office/officeart/2005/8/layout/chevron2"/>
    <dgm:cxn modelId="{40ACD02C-761D-499C-B97F-EB90CEC736E5}" type="presParOf" srcId="{717CE27E-AF3A-4D62-8335-53AF89BDF6B6}" destId="{03C06509-5A1A-441C-A323-D1CCEE465AB4}" srcOrd="0" destOrd="0" presId="urn:microsoft.com/office/officeart/2005/8/layout/chevron2"/>
    <dgm:cxn modelId="{8CE74666-B6D7-4000-90CC-A9BF29194865}" type="presParOf" srcId="{717CE27E-AF3A-4D62-8335-53AF89BDF6B6}" destId="{94AB671F-8795-49EC-A49B-16F489B8B2C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F8169A4-8470-4B63-9741-B815F777967A}"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F07C97D9-8C3A-4716-A983-3B9809CEC753}">
      <dgm:prSet custT="1"/>
      <dgm:spPr>
        <a:solidFill>
          <a:srgbClr val="C00000"/>
        </a:solidFill>
      </dgm:spPr>
      <dgm:t>
        <a:bodyPr/>
        <a:lstStyle/>
        <a:p>
          <a:pPr rtl="0"/>
          <a:r>
            <a:rPr lang="en-US" sz="3200" dirty="0" smtClean="0">
              <a:solidFill>
                <a:schemeClr val="tx2">
                  <a:lumMod val="75000"/>
                </a:schemeClr>
              </a:solidFill>
              <a:effectLst>
                <a:outerShdw blurRad="38100" dist="38100" dir="2700000" algn="tl">
                  <a:srgbClr val="000000">
                    <a:alpha val="43137"/>
                  </a:srgbClr>
                </a:outerShdw>
              </a:effectLst>
              <a:latin typeface="+mj-lt"/>
            </a:rPr>
            <a:t>Punishment By God:</a:t>
          </a:r>
          <a:endParaRPr lang="en-US" sz="3200" dirty="0">
            <a:solidFill>
              <a:schemeClr val="tx2">
                <a:lumMod val="75000"/>
              </a:schemeClr>
            </a:solidFill>
            <a:effectLst>
              <a:outerShdw blurRad="38100" dist="38100" dir="2700000" algn="tl">
                <a:srgbClr val="000000">
                  <a:alpha val="43137"/>
                </a:srgbClr>
              </a:outerShdw>
            </a:effectLst>
            <a:latin typeface="+mj-lt"/>
          </a:endParaRPr>
        </a:p>
      </dgm:t>
    </dgm:pt>
    <dgm:pt modelId="{0C488856-5B13-4F78-9AD9-B22E783EC3E1}" type="parTrans" cxnId="{EFB42422-E914-4011-A7EF-9532AEFCBC94}">
      <dgm:prSet/>
      <dgm:spPr/>
      <dgm:t>
        <a:bodyPr/>
        <a:lstStyle/>
        <a:p>
          <a:endParaRPr lang="en-US"/>
        </a:p>
      </dgm:t>
    </dgm:pt>
    <dgm:pt modelId="{24B5220A-15F4-4BA9-AAF1-0AEA2CF664EA}" type="sibTrans" cxnId="{EFB42422-E914-4011-A7EF-9532AEFCBC94}">
      <dgm:prSet/>
      <dgm:spPr/>
      <dgm:t>
        <a:bodyPr/>
        <a:lstStyle/>
        <a:p>
          <a:endParaRPr lang="en-US"/>
        </a:p>
      </dgm:t>
    </dgm:pt>
    <dgm:pt modelId="{7449FA0B-91AC-45E2-A2D6-8600B26FC0A7}">
      <dgm:prSet custT="1"/>
      <dgm:spPr/>
      <dgm:t>
        <a:bodyPr/>
        <a:lstStyle/>
        <a:p>
          <a:pPr rtl="0"/>
          <a:r>
            <a:rPr lang="en-US" sz="2600" dirty="0" smtClean="0"/>
            <a:t>He was esteemed smitten by </a:t>
          </a:r>
          <a:r>
            <a:rPr lang="en-US" sz="2600" b="0" dirty="0" smtClean="0">
              <a:latin typeface="+mj-lt"/>
            </a:rPr>
            <a:t>God</a:t>
          </a:r>
          <a:r>
            <a:rPr lang="en-US" sz="2600" dirty="0" smtClean="0"/>
            <a:t>  (4)</a:t>
          </a:r>
          <a:endParaRPr lang="en-US" sz="2600" dirty="0"/>
        </a:p>
      </dgm:t>
    </dgm:pt>
    <dgm:pt modelId="{50C5AF27-7D04-4190-A6B8-CAE4CECBE581}" type="parTrans" cxnId="{6B59F7D1-ED6C-4AA8-A50A-5BFFB2AFD215}">
      <dgm:prSet/>
      <dgm:spPr/>
      <dgm:t>
        <a:bodyPr/>
        <a:lstStyle/>
        <a:p>
          <a:endParaRPr lang="en-US"/>
        </a:p>
      </dgm:t>
    </dgm:pt>
    <dgm:pt modelId="{D45F58AC-1CEA-4B20-8894-972A54A5F646}" type="sibTrans" cxnId="{6B59F7D1-ED6C-4AA8-A50A-5BFFB2AFD215}">
      <dgm:prSet/>
      <dgm:spPr/>
      <dgm:t>
        <a:bodyPr/>
        <a:lstStyle/>
        <a:p>
          <a:endParaRPr lang="en-US"/>
        </a:p>
      </dgm:t>
    </dgm:pt>
    <dgm:pt modelId="{4E93B423-07C3-47D4-8846-7DB2EBA7D807}">
      <dgm:prSet custT="1"/>
      <dgm:spPr/>
      <dgm:t>
        <a:bodyPr/>
        <a:lstStyle/>
        <a:p>
          <a:pPr rtl="0"/>
          <a:r>
            <a:rPr lang="en-US" sz="2600" dirty="0" smtClean="0"/>
            <a:t>The</a:t>
          </a:r>
          <a:r>
            <a:rPr lang="en-US" sz="2600" b="0" dirty="0" smtClean="0">
              <a:latin typeface="+mj-lt"/>
            </a:rPr>
            <a:t> Lord </a:t>
          </a:r>
          <a:r>
            <a:rPr lang="en-US" sz="2600" dirty="0" smtClean="0"/>
            <a:t>has laid on Him the iniquity of us all  (6c)</a:t>
          </a:r>
          <a:endParaRPr lang="en-US" sz="2600" dirty="0"/>
        </a:p>
      </dgm:t>
    </dgm:pt>
    <dgm:pt modelId="{C13D0009-B258-489F-A606-13AAB6A4BE7C}" type="parTrans" cxnId="{3DAFB0E5-E0A4-447C-9625-640039D35973}">
      <dgm:prSet/>
      <dgm:spPr/>
      <dgm:t>
        <a:bodyPr/>
        <a:lstStyle/>
        <a:p>
          <a:endParaRPr lang="en-US"/>
        </a:p>
      </dgm:t>
    </dgm:pt>
    <dgm:pt modelId="{AFC30046-A868-49F1-A8F7-204B9E4504FB}" type="sibTrans" cxnId="{3DAFB0E5-E0A4-447C-9625-640039D35973}">
      <dgm:prSet/>
      <dgm:spPr/>
      <dgm:t>
        <a:bodyPr/>
        <a:lstStyle/>
        <a:p>
          <a:endParaRPr lang="en-US"/>
        </a:p>
      </dgm:t>
    </dgm:pt>
    <dgm:pt modelId="{FD1223CA-AF09-4522-BA7C-997A43490808}">
      <dgm:prSet custT="1"/>
      <dgm:spPr/>
      <dgm:t>
        <a:bodyPr/>
        <a:lstStyle/>
        <a:p>
          <a:pPr rtl="0"/>
          <a:r>
            <a:rPr lang="en-US" sz="2600" dirty="0" smtClean="0"/>
            <a:t>It pleased </a:t>
          </a:r>
          <a:r>
            <a:rPr lang="en-US" sz="2600" b="0" dirty="0" smtClean="0">
              <a:latin typeface="+mj-lt"/>
            </a:rPr>
            <a:t>the Lord </a:t>
          </a:r>
          <a:r>
            <a:rPr lang="en-US" sz="2600" dirty="0" smtClean="0"/>
            <a:t>to bruise Him  (10a)</a:t>
          </a:r>
          <a:endParaRPr lang="en-US" sz="2600" dirty="0"/>
        </a:p>
      </dgm:t>
    </dgm:pt>
    <dgm:pt modelId="{290284A6-25E3-46D1-97B7-95FC17BDCAF3}" type="parTrans" cxnId="{8773C719-6680-4547-AA39-281C9D469387}">
      <dgm:prSet/>
      <dgm:spPr/>
      <dgm:t>
        <a:bodyPr/>
        <a:lstStyle/>
        <a:p>
          <a:endParaRPr lang="en-US"/>
        </a:p>
      </dgm:t>
    </dgm:pt>
    <dgm:pt modelId="{D7278B30-7E60-487C-BCD0-DAC0D6D50F40}" type="sibTrans" cxnId="{8773C719-6680-4547-AA39-281C9D469387}">
      <dgm:prSet/>
      <dgm:spPr/>
      <dgm:t>
        <a:bodyPr/>
        <a:lstStyle/>
        <a:p>
          <a:endParaRPr lang="en-US"/>
        </a:p>
      </dgm:t>
    </dgm:pt>
    <dgm:pt modelId="{0CBF880B-5B99-4B33-9B21-00A96CA3CBDA}">
      <dgm:prSet custT="1"/>
      <dgm:spPr/>
      <dgm:t>
        <a:bodyPr/>
        <a:lstStyle/>
        <a:p>
          <a:pPr rtl="0"/>
          <a:r>
            <a:rPr lang="en-US" sz="2600" b="0" dirty="0" smtClean="0">
              <a:latin typeface="+mj-lt"/>
            </a:rPr>
            <a:t>He</a:t>
          </a:r>
          <a:r>
            <a:rPr lang="en-US" sz="2600" dirty="0" smtClean="0"/>
            <a:t> [God] has put Him to grief  (10b)</a:t>
          </a:r>
          <a:endParaRPr lang="en-US" sz="2600" dirty="0"/>
        </a:p>
      </dgm:t>
    </dgm:pt>
    <dgm:pt modelId="{AEE72887-414B-44B1-A27F-488745B799AD}" type="parTrans" cxnId="{42C7365A-D2EF-454F-9188-B6EE92DD6EB0}">
      <dgm:prSet/>
      <dgm:spPr/>
      <dgm:t>
        <a:bodyPr/>
        <a:lstStyle/>
        <a:p>
          <a:endParaRPr lang="en-US"/>
        </a:p>
      </dgm:t>
    </dgm:pt>
    <dgm:pt modelId="{0E469CDC-F931-4819-8251-19D5EE548C36}" type="sibTrans" cxnId="{42C7365A-D2EF-454F-9188-B6EE92DD6EB0}">
      <dgm:prSet/>
      <dgm:spPr/>
      <dgm:t>
        <a:bodyPr/>
        <a:lstStyle/>
        <a:p>
          <a:endParaRPr lang="en-US"/>
        </a:p>
      </dgm:t>
    </dgm:pt>
    <dgm:pt modelId="{728EBBA5-2D49-444A-AFA9-931C83BB9BE9}">
      <dgm:prSet custT="1"/>
      <dgm:spPr/>
      <dgm:t>
        <a:bodyPr/>
        <a:lstStyle/>
        <a:p>
          <a:pPr rtl="0"/>
          <a:r>
            <a:rPr lang="en-US" sz="2600" b="0" dirty="0" smtClean="0">
              <a:latin typeface="+mj-lt"/>
            </a:rPr>
            <a:t>You</a:t>
          </a:r>
          <a:r>
            <a:rPr lang="en-US" sz="2600" dirty="0" smtClean="0"/>
            <a:t> [God] make His soul an offering for sin  (10c)</a:t>
          </a:r>
          <a:endParaRPr lang="en-US" sz="2600" dirty="0"/>
        </a:p>
      </dgm:t>
    </dgm:pt>
    <dgm:pt modelId="{3E1F944B-7497-4B29-BE94-5E1C3EF76469}" type="parTrans" cxnId="{A98AF42B-0AD9-4221-A355-5D47143AF6FE}">
      <dgm:prSet/>
      <dgm:spPr/>
      <dgm:t>
        <a:bodyPr/>
        <a:lstStyle/>
        <a:p>
          <a:endParaRPr lang="en-US"/>
        </a:p>
      </dgm:t>
    </dgm:pt>
    <dgm:pt modelId="{31683CAA-BD9B-40D2-B974-19CD06FEF9AE}" type="sibTrans" cxnId="{A98AF42B-0AD9-4221-A355-5D47143AF6FE}">
      <dgm:prSet/>
      <dgm:spPr/>
      <dgm:t>
        <a:bodyPr/>
        <a:lstStyle/>
        <a:p>
          <a:endParaRPr lang="en-US"/>
        </a:p>
      </dgm:t>
    </dgm:pt>
    <dgm:pt modelId="{8400F3AF-8B68-4BDB-A91E-6DF5D6C2256D}" type="pres">
      <dgm:prSet presAssocID="{4F8169A4-8470-4B63-9741-B815F777967A}" presName="linear" presStyleCnt="0">
        <dgm:presLayoutVars>
          <dgm:dir/>
          <dgm:animLvl val="lvl"/>
          <dgm:resizeHandles val="exact"/>
        </dgm:presLayoutVars>
      </dgm:prSet>
      <dgm:spPr/>
      <dgm:t>
        <a:bodyPr/>
        <a:lstStyle/>
        <a:p>
          <a:endParaRPr lang="en-US"/>
        </a:p>
      </dgm:t>
    </dgm:pt>
    <dgm:pt modelId="{2474B3D2-A877-4BEC-B901-90FAA90F1100}" type="pres">
      <dgm:prSet presAssocID="{F07C97D9-8C3A-4716-A983-3B9809CEC753}" presName="parentLin" presStyleCnt="0"/>
      <dgm:spPr/>
    </dgm:pt>
    <dgm:pt modelId="{8A88ED63-3C81-4045-8911-6E6099DC0C45}" type="pres">
      <dgm:prSet presAssocID="{F07C97D9-8C3A-4716-A983-3B9809CEC753}" presName="parentLeftMargin" presStyleLbl="node1" presStyleIdx="0" presStyleCnt="1"/>
      <dgm:spPr/>
      <dgm:t>
        <a:bodyPr/>
        <a:lstStyle/>
        <a:p>
          <a:endParaRPr lang="en-US"/>
        </a:p>
      </dgm:t>
    </dgm:pt>
    <dgm:pt modelId="{0D70F3BD-52E1-41B5-A7A1-C1A8FAD005A1}" type="pres">
      <dgm:prSet presAssocID="{F07C97D9-8C3A-4716-A983-3B9809CEC753}" presName="parentText" presStyleLbl="node1" presStyleIdx="0" presStyleCnt="1" custScaleX="100000" custScaleY="77649">
        <dgm:presLayoutVars>
          <dgm:chMax val="0"/>
          <dgm:bulletEnabled val="1"/>
        </dgm:presLayoutVars>
      </dgm:prSet>
      <dgm:spPr/>
      <dgm:t>
        <a:bodyPr/>
        <a:lstStyle/>
        <a:p>
          <a:endParaRPr lang="en-US"/>
        </a:p>
      </dgm:t>
    </dgm:pt>
    <dgm:pt modelId="{4F22C1E5-2194-43D0-B230-5D7EC0AEE34E}" type="pres">
      <dgm:prSet presAssocID="{F07C97D9-8C3A-4716-A983-3B9809CEC753}" presName="negativeSpace" presStyleCnt="0"/>
      <dgm:spPr/>
    </dgm:pt>
    <dgm:pt modelId="{05BFB310-EF3C-4790-B0D3-4280B2ED6679}" type="pres">
      <dgm:prSet presAssocID="{F07C97D9-8C3A-4716-A983-3B9809CEC753}" presName="childText" presStyleLbl="conFgAcc1" presStyleIdx="0" presStyleCnt="1">
        <dgm:presLayoutVars>
          <dgm:bulletEnabled val="1"/>
        </dgm:presLayoutVars>
      </dgm:prSet>
      <dgm:spPr/>
      <dgm:t>
        <a:bodyPr/>
        <a:lstStyle/>
        <a:p>
          <a:endParaRPr lang="en-US"/>
        </a:p>
      </dgm:t>
    </dgm:pt>
  </dgm:ptLst>
  <dgm:cxnLst>
    <dgm:cxn modelId="{6B59F7D1-ED6C-4AA8-A50A-5BFFB2AFD215}" srcId="{F07C97D9-8C3A-4716-A983-3B9809CEC753}" destId="{7449FA0B-91AC-45E2-A2D6-8600B26FC0A7}" srcOrd="0" destOrd="0" parTransId="{50C5AF27-7D04-4190-A6B8-CAE4CECBE581}" sibTransId="{D45F58AC-1CEA-4B20-8894-972A54A5F646}"/>
    <dgm:cxn modelId="{999110FB-7DC9-4619-8131-E0E128C0111C}" type="presOf" srcId="{4E93B423-07C3-47D4-8846-7DB2EBA7D807}" destId="{05BFB310-EF3C-4790-B0D3-4280B2ED6679}" srcOrd="0" destOrd="1" presId="urn:microsoft.com/office/officeart/2005/8/layout/list1"/>
    <dgm:cxn modelId="{3DAFB0E5-E0A4-447C-9625-640039D35973}" srcId="{F07C97D9-8C3A-4716-A983-3B9809CEC753}" destId="{4E93B423-07C3-47D4-8846-7DB2EBA7D807}" srcOrd="1" destOrd="0" parTransId="{C13D0009-B258-489F-A606-13AAB6A4BE7C}" sibTransId="{AFC30046-A868-49F1-A8F7-204B9E4504FB}"/>
    <dgm:cxn modelId="{5EA1200B-B3EE-4ACD-9587-BE26C7DD13AE}" type="presOf" srcId="{7449FA0B-91AC-45E2-A2D6-8600B26FC0A7}" destId="{05BFB310-EF3C-4790-B0D3-4280B2ED6679}" srcOrd="0" destOrd="0" presId="urn:microsoft.com/office/officeart/2005/8/layout/list1"/>
    <dgm:cxn modelId="{0C0CA3B0-0856-4211-B11F-7D3A485E6E17}" type="presOf" srcId="{F07C97D9-8C3A-4716-A983-3B9809CEC753}" destId="{8A88ED63-3C81-4045-8911-6E6099DC0C45}" srcOrd="0" destOrd="0" presId="urn:microsoft.com/office/officeart/2005/8/layout/list1"/>
    <dgm:cxn modelId="{B25C38B4-16CB-423A-84E0-8F8B4C8F675D}" type="presOf" srcId="{F07C97D9-8C3A-4716-A983-3B9809CEC753}" destId="{0D70F3BD-52E1-41B5-A7A1-C1A8FAD005A1}" srcOrd="1" destOrd="0" presId="urn:microsoft.com/office/officeart/2005/8/layout/list1"/>
    <dgm:cxn modelId="{65327762-FF04-4A7C-A670-EBFFC7118FC7}" type="presOf" srcId="{728EBBA5-2D49-444A-AFA9-931C83BB9BE9}" destId="{05BFB310-EF3C-4790-B0D3-4280B2ED6679}" srcOrd="0" destOrd="4" presId="urn:microsoft.com/office/officeart/2005/8/layout/list1"/>
    <dgm:cxn modelId="{E9521741-8A68-47B1-AACD-0418B1095740}" type="presOf" srcId="{FD1223CA-AF09-4522-BA7C-997A43490808}" destId="{05BFB310-EF3C-4790-B0D3-4280B2ED6679}" srcOrd="0" destOrd="2" presId="urn:microsoft.com/office/officeart/2005/8/layout/list1"/>
    <dgm:cxn modelId="{8773C719-6680-4547-AA39-281C9D469387}" srcId="{F07C97D9-8C3A-4716-A983-3B9809CEC753}" destId="{FD1223CA-AF09-4522-BA7C-997A43490808}" srcOrd="2" destOrd="0" parTransId="{290284A6-25E3-46D1-97B7-95FC17BDCAF3}" sibTransId="{D7278B30-7E60-487C-BCD0-DAC0D6D50F40}"/>
    <dgm:cxn modelId="{BCF2ED62-A5F7-47CF-8E3F-9F04AAF95542}" type="presOf" srcId="{0CBF880B-5B99-4B33-9B21-00A96CA3CBDA}" destId="{05BFB310-EF3C-4790-B0D3-4280B2ED6679}" srcOrd="0" destOrd="3" presId="urn:microsoft.com/office/officeart/2005/8/layout/list1"/>
    <dgm:cxn modelId="{42C7365A-D2EF-454F-9188-B6EE92DD6EB0}" srcId="{F07C97D9-8C3A-4716-A983-3B9809CEC753}" destId="{0CBF880B-5B99-4B33-9B21-00A96CA3CBDA}" srcOrd="3" destOrd="0" parTransId="{AEE72887-414B-44B1-A27F-488745B799AD}" sibTransId="{0E469CDC-F931-4819-8251-19D5EE548C36}"/>
    <dgm:cxn modelId="{A98AF42B-0AD9-4221-A355-5D47143AF6FE}" srcId="{F07C97D9-8C3A-4716-A983-3B9809CEC753}" destId="{728EBBA5-2D49-444A-AFA9-931C83BB9BE9}" srcOrd="4" destOrd="0" parTransId="{3E1F944B-7497-4B29-BE94-5E1C3EF76469}" sibTransId="{31683CAA-BD9B-40D2-B974-19CD06FEF9AE}"/>
    <dgm:cxn modelId="{EFB42422-E914-4011-A7EF-9532AEFCBC94}" srcId="{4F8169A4-8470-4B63-9741-B815F777967A}" destId="{F07C97D9-8C3A-4716-A983-3B9809CEC753}" srcOrd="0" destOrd="0" parTransId="{0C488856-5B13-4F78-9AD9-B22E783EC3E1}" sibTransId="{24B5220A-15F4-4BA9-AAF1-0AEA2CF664EA}"/>
    <dgm:cxn modelId="{BA51FD2B-6C48-47CC-872A-AE84A2062334}" type="presOf" srcId="{4F8169A4-8470-4B63-9741-B815F777967A}" destId="{8400F3AF-8B68-4BDB-A91E-6DF5D6C2256D}" srcOrd="0" destOrd="0" presId="urn:microsoft.com/office/officeart/2005/8/layout/list1"/>
    <dgm:cxn modelId="{DDD45F79-6FFE-4217-B696-F0F9F851D51F}" type="presParOf" srcId="{8400F3AF-8B68-4BDB-A91E-6DF5D6C2256D}" destId="{2474B3D2-A877-4BEC-B901-90FAA90F1100}" srcOrd="0" destOrd="0" presId="urn:microsoft.com/office/officeart/2005/8/layout/list1"/>
    <dgm:cxn modelId="{48F615C0-0A75-440E-B6F3-815F21BFEAFF}" type="presParOf" srcId="{2474B3D2-A877-4BEC-B901-90FAA90F1100}" destId="{8A88ED63-3C81-4045-8911-6E6099DC0C45}" srcOrd="0" destOrd="0" presId="urn:microsoft.com/office/officeart/2005/8/layout/list1"/>
    <dgm:cxn modelId="{6D13DDDC-C340-41F3-A52A-96D2488EF3AD}" type="presParOf" srcId="{2474B3D2-A877-4BEC-B901-90FAA90F1100}" destId="{0D70F3BD-52E1-41B5-A7A1-C1A8FAD005A1}" srcOrd="1" destOrd="0" presId="urn:microsoft.com/office/officeart/2005/8/layout/list1"/>
    <dgm:cxn modelId="{57046A6A-F818-461F-9908-9A3E8362B122}" type="presParOf" srcId="{8400F3AF-8B68-4BDB-A91E-6DF5D6C2256D}" destId="{4F22C1E5-2194-43D0-B230-5D7EC0AEE34E}" srcOrd="1" destOrd="0" presId="urn:microsoft.com/office/officeart/2005/8/layout/list1"/>
    <dgm:cxn modelId="{9F66B01F-DD48-460A-A454-AE0BC2EA13B2}" type="presParOf" srcId="{8400F3AF-8B68-4BDB-A91E-6DF5D6C2256D}" destId="{05BFB310-EF3C-4790-B0D3-4280B2ED6679}"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C28FA0D-BCCE-465A-8D10-979DC4FA16D9}"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F9968471-A26D-4AD4-9F2B-583E569617FE}">
      <dgm:prSet custT="1"/>
      <dgm:spPr>
        <a:solidFill>
          <a:srgbClr val="C00000"/>
        </a:solidFill>
      </dgm:spPr>
      <dgm:t>
        <a:bodyPr/>
        <a:lstStyle/>
        <a:p>
          <a:pPr rtl="0"/>
          <a:r>
            <a:rPr lang="en-US" sz="3200" dirty="0" smtClean="0">
              <a:solidFill>
                <a:schemeClr val="tx2">
                  <a:lumMod val="75000"/>
                </a:schemeClr>
              </a:solidFill>
              <a:effectLst>
                <a:outerShdw blurRad="38100" dist="38100" dir="2700000" algn="tl">
                  <a:srgbClr val="000000">
                    <a:alpha val="43137"/>
                  </a:srgbClr>
                </a:outerShdw>
              </a:effectLst>
              <a:latin typeface="+mj-lt"/>
            </a:rPr>
            <a:t>Punishment While Innocent:</a:t>
          </a:r>
          <a:endParaRPr lang="en-US" sz="3200" dirty="0">
            <a:solidFill>
              <a:schemeClr val="tx2">
                <a:lumMod val="75000"/>
              </a:schemeClr>
            </a:solidFill>
            <a:effectLst>
              <a:outerShdw blurRad="38100" dist="38100" dir="2700000" algn="tl">
                <a:srgbClr val="000000">
                  <a:alpha val="43137"/>
                </a:srgbClr>
              </a:outerShdw>
            </a:effectLst>
            <a:latin typeface="+mj-lt"/>
          </a:endParaRPr>
        </a:p>
      </dgm:t>
    </dgm:pt>
    <dgm:pt modelId="{4C658FBB-AEF8-4CA8-83F3-CFD87CE5F868}" type="parTrans" cxnId="{37FDC88C-E290-46D1-A3C2-744BD6170003}">
      <dgm:prSet/>
      <dgm:spPr/>
      <dgm:t>
        <a:bodyPr/>
        <a:lstStyle/>
        <a:p>
          <a:endParaRPr lang="en-US"/>
        </a:p>
      </dgm:t>
    </dgm:pt>
    <dgm:pt modelId="{D391EAFE-722E-4CD3-925F-0B68592E6548}" type="sibTrans" cxnId="{37FDC88C-E290-46D1-A3C2-744BD6170003}">
      <dgm:prSet/>
      <dgm:spPr/>
      <dgm:t>
        <a:bodyPr/>
        <a:lstStyle/>
        <a:p>
          <a:endParaRPr lang="en-US"/>
        </a:p>
      </dgm:t>
    </dgm:pt>
    <dgm:pt modelId="{43DCD092-FB1F-46FB-B691-F7D46C6C9676}">
      <dgm:prSet custT="1"/>
      <dgm:spPr/>
      <dgm:t>
        <a:bodyPr/>
        <a:lstStyle/>
        <a:p>
          <a:pPr rtl="0">
            <a:lnSpc>
              <a:spcPct val="100000"/>
            </a:lnSpc>
            <a:spcAft>
              <a:spcPts val="2400"/>
            </a:spcAft>
          </a:pPr>
          <a:r>
            <a:rPr lang="en-US" sz="2800" dirty="0" smtClean="0"/>
            <a:t>He had done </a:t>
          </a:r>
          <a:r>
            <a:rPr lang="en-US" sz="2800" b="0" dirty="0" smtClean="0">
              <a:latin typeface="+mj-lt"/>
            </a:rPr>
            <a:t>no violence  </a:t>
          </a:r>
          <a:r>
            <a:rPr lang="en-US" sz="2800" dirty="0" smtClean="0"/>
            <a:t>(9b)</a:t>
          </a:r>
          <a:endParaRPr lang="en-US" sz="2800" dirty="0"/>
        </a:p>
      </dgm:t>
    </dgm:pt>
    <dgm:pt modelId="{ED4B090C-E83E-4E9A-AAAC-7CD3248E08BD}" type="parTrans" cxnId="{C3F5D67D-1F9C-4325-8AB7-DB4D44737EB4}">
      <dgm:prSet/>
      <dgm:spPr/>
      <dgm:t>
        <a:bodyPr/>
        <a:lstStyle/>
        <a:p>
          <a:endParaRPr lang="en-US"/>
        </a:p>
      </dgm:t>
    </dgm:pt>
    <dgm:pt modelId="{176CB1AC-CDCB-4E82-A13C-6C2969CFE06B}" type="sibTrans" cxnId="{C3F5D67D-1F9C-4325-8AB7-DB4D44737EB4}">
      <dgm:prSet/>
      <dgm:spPr/>
      <dgm:t>
        <a:bodyPr/>
        <a:lstStyle/>
        <a:p>
          <a:endParaRPr lang="en-US"/>
        </a:p>
      </dgm:t>
    </dgm:pt>
    <dgm:pt modelId="{D67B93FF-9166-42E4-8FD1-4ED62715C4AE}">
      <dgm:prSet custT="1"/>
      <dgm:spPr/>
      <dgm:t>
        <a:bodyPr/>
        <a:lstStyle/>
        <a:p>
          <a:pPr rtl="0">
            <a:lnSpc>
              <a:spcPct val="100000"/>
            </a:lnSpc>
            <a:spcAft>
              <a:spcPts val="2400"/>
            </a:spcAft>
          </a:pPr>
          <a:r>
            <a:rPr lang="en-US" sz="2800" dirty="0" smtClean="0"/>
            <a:t>Nor was </a:t>
          </a:r>
          <a:r>
            <a:rPr lang="en-US" sz="2800" b="0" dirty="0" smtClean="0">
              <a:latin typeface="+mj-lt"/>
            </a:rPr>
            <a:t>any deceit </a:t>
          </a:r>
          <a:r>
            <a:rPr lang="en-US" sz="2800" dirty="0" smtClean="0"/>
            <a:t>in His mouth  (9c)</a:t>
          </a:r>
          <a:endParaRPr lang="en-US" sz="2800" dirty="0"/>
        </a:p>
      </dgm:t>
    </dgm:pt>
    <dgm:pt modelId="{A5A2468E-E219-4D1A-AFBA-E4393286EACB}" type="parTrans" cxnId="{26DF7038-8D18-4778-93E5-C4B11062C8DE}">
      <dgm:prSet/>
      <dgm:spPr/>
      <dgm:t>
        <a:bodyPr/>
        <a:lstStyle/>
        <a:p>
          <a:endParaRPr lang="en-US"/>
        </a:p>
      </dgm:t>
    </dgm:pt>
    <dgm:pt modelId="{F66A214B-A064-47CA-8705-71B6ABF3657C}" type="sibTrans" cxnId="{26DF7038-8D18-4778-93E5-C4B11062C8DE}">
      <dgm:prSet/>
      <dgm:spPr/>
      <dgm:t>
        <a:bodyPr/>
        <a:lstStyle/>
        <a:p>
          <a:endParaRPr lang="en-US"/>
        </a:p>
      </dgm:t>
    </dgm:pt>
    <dgm:pt modelId="{B7CCCA4A-450B-4319-8C82-63E610DAB727}">
      <dgm:prSet custT="1"/>
      <dgm:spPr/>
      <dgm:t>
        <a:bodyPr/>
        <a:lstStyle/>
        <a:p>
          <a:pPr rtl="0">
            <a:lnSpc>
              <a:spcPct val="100000"/>
            </a:lnSpc>
            <a:spcAft>
              <a:spcPts val="2400"/>
            </a:spcAft>
          </a:pPr>
          <a:r>
            <a:rPr lang="en-US" sz="2800" dirty="0" smtClean="0"/>
            <a:t>He is “My </a:t>
          </a:r>
          <a:r>
            <a:rPr lang="en-US" sz="2800" b="0" dirty="0" smtClean="0">
              <a:latin typeface="+mj-lt"/>
            </a:rPr>
            <a:t>righteous</a:t>
          </a:r>
          <a:r>
            <a:rPr lang="en-US" sz="2800" dirty="0" smtClean="0"/>
            <a:t> Servant”  (11b)</a:t>
          </a:r>
          <a:endParaRPr lang="en-US" sz="2800" dirty="0"/>
        </a:p>
      </dgm:t>
    </dgm:pt>
    <dgm:pt modelId="{01522E9F-3A8A-4BDE-9A57-27AFB3D2D9B4}" type="parTrans" cxnId="{AA901BBD-3F73-49EF-A18B-603C876C13CB}">
      <dgm:prSet/>
      <dgm:spPr/>
      <dgm:t>
        <a:bodyPr/>
        <a:lstStyle/>
        <a:p>
          <a:endParaRPr lang="en-US"/>
        </a:p>
      </dgm:t>
    </dgm:pt>
    <dgm:pt modelId="{3B0973B7-3852-4D8F-BB02-68CDB7D0D36E}" type="sibTrans" cxnId="{AA901BBD-3F73-49EF-A18B-603C876C13CB}">
      <dgm:prSet/>
      <dgm:spPr/>
      <dgm:t>
        <a:bodyPr/>
        <a:lstStyle/>
        <a:p>
          <a:endParaRPr lang="en-US"/>
        </a:p>
      </dgm:t>
    </dgm:pt>
    <dgm:pt modelId="{F2A8EF02-92A9-4E52-A9FE-2655EB4F5298}" type="pres">
      <dgm:prSet presAssocID="{1C28FA0D-BCCE-465A-8D10-979DC4FA16D9}" presName="linear" presStyleCnt="0">
        <dgm:presLayoutVars>
          <dgm:dir/>
          <dgm:animLvl val="lvl"/>
          <dgm:resizeHandles val="exact"/>
        </dgm:presLayoutVars>
      </dgm:prSet>
      <dgm:spPr/>
      <dgm:t>
        <a:bodyPr/>
        <a:lstStyle/>
        <a:p>
          <a:endParaRPr lang="en-US"/>
        </a:p>
      </dgm:t>
    </dgm:pt>
    <dgm:pt modelId="{6E6DC48B-CF19-401E-8A4F-1EF25E4479F7}" type="pres">
      <dgm:prSet presAssocID="{F9968471-A26D-4AD4-9F2B-583E569617FE}" presName="parentLin" presStyleCnt="0"/>
      <dgm:spPr/>
    </dgm:pt>
    <dgm:pt modelId="{A77622B9-6016-461B-91E8-AE4F0E004EA4}" type="pres">
      <dgm:prSet presAssocID="{F9968471-A26D-4AD4-9F2B-583E569617FE}" presName="parentLeftMargin" presStyleLbl="node1" presStyleIdx="0" presStyleCnt="1"/>
      <dgm:spPr/>
      <dgm:t>
        <a:bodyPr/>
        <a:lstStyle/>
        <a:p>
          <a:endParaRPr lang="en-US"/>
        </a:p>
      </dgm:t>
    </dgm:pt>
    <dgm:pt modelId="{E5C93715-FC25-4B24-9897-FC2D006CC119}" type="pres">
      <dgm:prSet presAssocID="{F9968471-A26D-4AD4-9F2B-583E569617FE}" presName="parentText" presStyleLbl="node1" presStyleIdx="0" presStyleCnt="1" custScaleX="126455" custScaleY="51274" custLinFactNeighborX="-25926" custLinFactNeighborY="-44468">
        <dgm:presLayoutVars>
          <dgm:chMax val="0"/>
          <dgm:bulletEnabled val="1"/>
        </dgm:presLayoutVars>
      </dgm:prSet>
      <dgm:spPr/>
      <dgm:t>
        <a:bodyPr/>
        <a:lstStyle/>
        <a:p>
          <a:endParaRPr lang="en-US"/>
        </a:p>
      </dgm:t>
    </dgm:pt>
    <dgm:pt modelId="{D8BA718A-5649-424E-B289-070DE0A11E93}" type="pres">
      <dgm:prSet presAssocID="{F9968471-A26D-4AD4-9F2B-583E569617FE}" presName="negativeSpace" presStyleCnt="0"/>
      <dgm:spPr/>
    </dgm:pt>
    <dgm:pt modelId="{A87E87B0-A9D0-4BBD-92B8-62962AB3FB77}" type="pres">
      <dgm:prSet presAssocID="{F9968471-A26D-4AD4-9F2B-583E569617FE}" presName="childText" presStyleLbl="conFgAcc1" presStyleIdx="0" presStyleCnt="1" custScaleY="85898" custLinFactNeighborY="-46037">
        <dgm:presLayoutVars>
          <dgm:bulletEnabled val="1"/>
        </dgm:presLayoutVars>
      </dgm:prSet>
      <dgm:spPr/>
      <dgm:t>
        <a:bodyPr/>
        <a:lstStyle/>
        <a:p>
          <a:endParaRPr lang="en-US"/>
        </a:p>
      </dgm:t>
    </dgm:pt>
  </dgm:ptLst>
  <dgm:cxnLst>
    <dgm:cxn modelId="{16059C29-8B55-4980-9E47-ED774FA5CDCC}" type="presOf" srcId="{F9968471-A26D-4AD4-9F2B-583E569617FE}" destId="{A77622B9-6016-461B-91E8-AE4F0E004EA4}" srcOrd="0" destOrd="0" presId="urn:microsoft.com/office/officeart/2005/8/layout/list1"/>
    <dgm:cxn modelId="{47556A65-3166-4F4F-870A-1CEDDCDC3F18}" type="presOf" srcId="{D67B93FF-9166-42E4-8FD1-4ED62715C4AE}" destId="{A87E87B0-A9D0-4BBD-92B8-62962AB3FB77}" srcOrd="0" destOrd="1" presId="urn:microsoft.com/office/officeart/2005/8/layout/list1"/>
    <dgm:cxn modelId="{061AB4E0-FCD8-4676-A8B9-AB580812514A}" type="presOf" srcId="{1C28FA0D-BCCE-465A-8D10-979DC4FA16D9}" destId="{F2A8EF02-92A9-4E52-A9FE-2655EB4F5298}" srcOrd="0" destOrd="0" presId="urn:microsoft.com/office/officeart/2005/8/layout/list1"/>
    <dgm:cxn modelId="{37FDC88C-E290-46D1-A3C2-744BD6170003}" srcId="{1C28FA0D-BCCE-465A-8D10-979DC4FA16D9}" destId="{F9968471-A26D-4AD4-9F2B-583E569617FE}" srcOrd="0" destOrd="0" parTransId="{4C658FBB-AEF8-4CA8-83F3-CFD87CE5F868}" sibTransId="{D391EAFE-722E-4CD3-925F-0B68592E6548}"/>
    <dgm:cxn modelId="{C3F5D67D-1F9C-4325-8AB7-DB4D44737EB4}" srcId="{F9968471-A26D-4AD4-9F2B-583E569617FE}" destId="{43DCD092-FB1F-46FB-B691-F7D46C6C9676}" srcOrd="0" destOrd="0" parTransId="{ED4B090C-E83E-4E9A-AAAC-7CD3248E08BD}" sibTransId="{176CB1AC-CDCB-4E82-A13C-6C2969CFE06B}"/>
    <dgm:cxn modelId="{0E091AF6-1316-4A66-9298-3317E7187CDE}" type="presOf" srcId="{F9968471-A26D-4AD4-9F2B-583E569617FE}" destId="{E5C93715-FC25-4B24-9897-FC2D006CC119}" srcOrd="1" destOrd="0" presId="urn:microsoft.com/office/officeart/2005/8/layout/list1"/>
    <dgm:cxn modelId="{26DF7038-8D18-4778-93E5-C4B11062C8DE}" srcId="{F9968471-A26D-4AD4-9F2B-583E569617FE}" destId="{D67B93FF-9166-42E4-8FD1-4ED62715C4AE}" srcOrd="1" destOrd="0" parTransId="{A5A2468E-E219-4D1A-AFBA-E4393286EACB}" sibTransId="{F66A214B-A064-47CA-8705-71B6ABF3657C}"/>
    <dgm:cxn modelId="{AFDD30D8-23D6-4F76-892B-F1BCA5584701}" type="presOf" srcId="{B7CCCA4A-450B-4319-8C82-63E610DAB727}" destId="{A87E87B0-A9D0-4BBD-92B8-62962AB3FB77}" srcOrd="0" destOrd="2" presId="urn:microsoft.com/office/officeart/2005/8/layout/list1"/>
    <dgm:cxn modelId="{AA901BBD-3F73-49EF-A18B-603C876C13CB}" srcId="{F9968471-A26D-4AD4-9F2B-583E569617FE}" destId="{B7CCCA4A-450B-4319-8C82-63E610DAB727}" srcOrd="2" destOrd="0" parTransId="{01522E9F-3A8A-4BDE-9A57-27AFB3D2D9B4}" sibTransId="{3B0973B7-3852-4D8F-BB02-68CDB7D0D36E}"/>
    <dgm:cxn modelId="{0BBED5DF-CCCF-41C0-99EA-7711F0F0EB6B}" type="presOf" srcId="{43DCD092-FB1F-46FB-B691-F7D46C6C9676}" destId="{A87E87B0-A9D0-4BBD-92B8-62962AB3FB77}" srcOrd="0" destOrd="0" presId="urn:microsoft.com/office/officeart/2005/8/layout/list1"/>
    <dgm:cxn modelId="{6F627025-8F8E-4875-882F-4B43ECE5488C}" type="presParOf" srcId="{F2A8EF02-92A9-4E52-A9FE-2655EB4F5298}" destId="{6E6DC48B-CF19-401E-8A4F-1EF25E4479F7}" srcOrd="0" destOrd="0" presId="urn:microsoft.com/office/officeart/2005/8/layout/list1"/>
    <dgm:cxn modelId="{5C75F106-24D8-4F10-8A1C-B2B92CB93483}" type="presParOf" srcId="{6E6DC48B-CF19-401E-8A4F-1EF25E4479F7}" destId="{A77622B9-6016-461B-91E8-AE4F0E004EA4}" srcOrd="0" destOrd="0" presId="urn:microsoft.com/office/officeart/2005/8/layout/list1"/>
    <dgm:cxn modelId="{FBD7BF36-06EC-406C-9C8C-1499490E3C11}" type="presParOf" srcId="{6E6DC48B-CF19-401E-8A4F-1EF25E4479F7}" destId="{E5C93715-FC25-4B24-9897-FC2D006CC119}" srcOrd="1" destOrd="0" presId="urn:microsoft.com/office/officeart/2005/8/layout/list1"/>
    <dgm:cxn modelId="{3D7786DD-39C6-476E-AAF2-2517A238AF49}" type="presParOf" srcId="{F2A8EF02-92A9-4E52-A9FE-2655EB4F5298}" destId="{D8BA718A-5649-424E-B289-070DE0A11E93}" srcOrd="1" destOrd="0" presId="urn:microsoft.com/office/officeart/2005/8/layout/list1"/>
    <dgm:cxn modelId="{4F223EF3-D32B-453A-874A-E7A3F6CC6442}" type="presParOf" srcId="{F2A8EF02-92A9-4E52-A9FE-2655EB4F5298}" destId="{A87E87B0-A9D0-4BBD-92B8-62962AB3FB77}"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22CC0E0-0F80-4398-BC56-E8AC66876619}"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6331269B-4C4C-48F2-B6FB-5EAF5A7A2950}">
      <dgm:prSet custT="1"/>
      <dgm:spPr>
        <a:solidFill>
          <a:srgbClr val="C00000"/>
        </a:solidFill>
      </dgm:spPr>
      <dgm:t>
        <a:bodyPr/>
        <a:lstStyle/>
        <a:p>
          <a:pPr rtl="0"/>
          <a:r>
            <a:rPr lang="en-US" sz="3200" dirty="0" smtClean="0">
              <a:solidFill>
                <a:schemeClr val="tx2">
                  <a:lumMod val="75000"/>
                </a:schemeClr>
              </a:solidFill>
              <a:effectLst>
                <a:outerShdw blurRad="38100" dist="38100" dir="2700000" algn="tl">
                  <a:srgbClr val="000000">
                    <a:alpha val="43137"/>
                  </a:srgbClr>
                </a:outerShdw>
              </a:effectLst>
              <a:latin typeface="+mj-lt"/>
            </a:rPr>
            <a:t>Punishment For Others Sins:</a:t>
          </a:r>
          <a:endParaRPr lang="en-US" sz="3200" dirty="0">
            <a:solidFill>
              <a:schemeClr val="tx2">
                <a:lumMod val="75000"/>
              </a:schemeClr>
            </a:solidFill>
            <a:effectLst>
              <a:outerShdw blurRad="38100" dist="38100" dir="2700000" algn="tl">
                <a:srgbClr val="000000">
                  <a:alpha val="43137"/>
                </a:srgbClr>
              </a:outerShdw>
            </a:effectLst>
            <a:latin typeface="+mj-lt"/>
          </a:endParaRPr>
        </a:p>
      </dgm:t>
    </dgm:pt>
    <dgm:pt modelId="{3EB20F5A-1A04-4E2F-80B8-4EBC6992DBEB}" type="parTrans" cxnId="{B595897B-08C8-4D6B-BB1C-94FE55E9307B}">
      <dgm:prSet/>
      <dgm:spPr/>
      <dgm:t>
        <a:bodyPr/>
        <a:lstStyle/>
        <a:p>
          <a:endParaRPr lang="en-US"/>
        </a:p>
      </dgm:t>
    </dgm:pt>
    <dgm:pt modelId="{3BADB618-3AC1-4372-A255-FE98635B9414}" type="sibTrans" cxnId="{B595897B-08C8-4D6B-BB1C-94FE55E9307B}">
      <dgm:prSet/>
      <dgm:spPr/>
      <dgm:t>
        <a:bodyPr/>
        <a:lstStyle/>
        <a:p>
          <a:endParaRPr lang="en-US"/>
        </a:p>
      </dgm:t>
    </dgm:pt>
    <dgm:pt modelId="{962763FD-E46C-4E64-AC74-7EE47789EE78}">
      <dgm:prSet/>
      <dgm:spPr/>
      <dgm:t>
        <a:bodyPr/>
        <a:lstStyle/>
        <a:p>
          <a:pPr rtl="0"/>
          <a:r>
            <a:rPr lang="en-US" dirty="0" smtClean="0"/>
            <a:t>He was wounded for our </a:t>
          </a:r>
          <a:r>
            <a:rPr lang="en-US" b="0" dirty="0" smtClean="0">
              <a:latin typeface="+mj-lt"/>
            </a:rPr>
            <a:t>transgressions</a:t>
          </a:r>
          <a:r>
            <a:rPr lang="en-US" dirty="0" smtClean="0"/>
            <a:t>  (5a)</a:t>
          </a:r>
          <a:endParaRPr lang="en-US" dirty="0"/>
        </a:p>
      </dgm:t>
    </dgm:pt>
    <dgm:pt modelId="{89E371D8-F347-431C-A659-DCBA12ABF081}" type="parTrans" cxnId="{000A58DF-8B29-4EF4-8239-B274E399CB23}">
      <dgm:prSet/>
      <dgm:spPr/>
      <dgm:t>
        <a:bodyPr/>
        <a:lstStyle/>
        <a:p>
          <a:endParaRPr lang="en-US"/>
        </a:p>
      </dgm:t>
    </dgm:pt>
    <dgm:pt modelId="{60AF7EEA-A0F5-47DC-AD5C-65CF3896540F}" type="sibTrans" cxnId="{000A58DF-8B29-4EF4-8239-B274E399CB23}">
      <dgm:prSet/>
      <dgm:spPr/>
      <dgm:t>
        <a:bodyPr/>
        <a:lstStyle/>
        <a:p>
          <a:endParaRPr lang="en-US"/>
        </a:p>
      </dgm:t>
    </dgm:pt>
    <dgm:pt modelId="{35B17D8A-F15B-4E68-8658-3063AC8777DB}">
      <dgm:prSet/>
      <dgm:spPr/>
      <dgm:t>
        <a:bodyPr/>
        <a:lstStyle/>
        <a:p>
          <a:pPr rtl="0"/>
          <a:r>
            <a:rPr lang="en-US" dirty="0" smtClean="0"/>
            <a:t>He was bruised for our </a:t>
          </a:r>
          <a:r>
            <a:rPr lang="en-US" b="0" dirty="0" smtClean="0">
              <a:latin typeface="+mj-lt"/>
            </a:rPr>
            <a:t>iniquities</a:t>
          </a:r>
          <a:r>
            <a:rPr lang="en-US" dirty="0" smtClean="0"/>
            <a:t>  (5b)</a:t>
          </a:r>
          <a:endParaRPr lang="en-US" dirty="0"/>
        </a:p>
      </dgm:t>
    </dgm:pt>
    <dgm:pt modelId="{2B49142D-DEC5-47E9-B85F-CAC24A7147BF}" type="parTrans" cxnId="{42C10313-7A6C-424B-BBDF-D847BEF6DBBD}">
      <dgm:prSet/>
      <dgm:spPr/>
      <dgm:t>
        <a:bodyPr/>
        <a:lstStyle/>
        <a:p>
          <a:endParaRPr lang="en-US"/>
        </a:p>
      </dgm:t>
    </dgm:pt>
    <dgm:pt modelId="{A4E659A9-822C-43EB-B4F8-DC7661B0934D}" type="sibTrans" cxnId="{42C10313-7A6C-424B-BBDF-D847BEF6DBBD}">
      <dgm:prSet/>
      <dgm:spPr/>
      <dgm:t>
        <a:bodyPr/>
        <a:lstStyle/>
        <a:p>
          <a:endParaRPr lang="en-US"/>
        </a:p>
      </dgm:t>
    </dgm:pt>
    <dgm:pt modelId="{DCCBD18F-B34F-4B12-913B-6372AFDCC473}">
      <dgm:prSet/>
      <dgm:spPr/>
      <dgm:t>
        <a:bodyPr/>
        <a:lstStyle/>
        <a:p>
          <a:pPr rtl="0"/>
          <a:r>
            <a:rPr lang="en-US" dirty="0" smtClean="0"/>
            <a:t>The Lord has laid on Him </a:t>
          </a:r>
          <a:r>
            <a:rPr lang="en-US" b="0" dirty="0" smtClean="0">
              <a:latin typeface="+mj-lt"/>
            </a:rPr>
            <a:t>the iniquity </a:t>
          </a:r>
          <a:r>
            <a:rPr lang="en-US" dirty="0" smtClean="0"/>
            <a:t>of us all  (6c)</a:t>
          </a:r>
          <a:endParaRPr lang="en-US" dirty="0"/>
        </a:p>
      </dgm:t>
    </dgm:pt>
    <dgm:pt modelId="{CE8AE352-E2CC-4742-A643-D80E1655FE13}" type="parTrans" cxnId="{64C52BA0-05E5-4CA4-A9B6-5ACCA8AE68C6}">
      <dgm:prSet/>
      <dgm:spPr/>
      <dgm:t>
        <a:bodyPr/>
        <a:lstStyle/>
        <a:p>
          <a:endParaRPr lang="en-US"/>
        </a:p>
      </dgm:t>
    </dgm:pt>
    <dgm:pt modelId="{E70EF19C-9788-4A56-B8F9-C038E703ADE6}" type="sibTrans" cxnId="{64C52BA0-05E5-4CA4-A9B6-5ACCA8AE68C6}">
      <dgm:prSet/>
      <dgm:spPr/>
      <dgm:t>
        <a:bodyPr/>
        <a:lstStyle/>
        <a:p>
          <a:endParaRPr lang="en-US"/>
        </a:p>
      </dgm:t>
    </dgm:pt>
    <dgm:pt modelId="{6C2F8DB0-36AF-4683-9B2C-FBCE0D012C8A}">
      <dgm:prSet/>
      <dgm:spPr/>
      <dgm:t>
        <a:bodyPr/>
        <a:lstStyle/>
        <a:p>
          <a:pPr rtl="0"/>
          <a:r>
            <a:rPr lang="en-US" dirty="0" smtClean="0"/>
            <a:t>For </a:t>
          </a:r>
          <a:r>
            <a:rPr lang="en-US" b="0" dirty="0" smtClean="0">
              <a:latin typeface="+mj-lt"/>
            </a:rPr>
            <a:t>the transgressions </a:t>
          </a:r>
          <a:r>
            <a:rPr lang="en-US" dirty="0" smtClean="0"/>
            <a:t>of My people He was stricken  (8d)</a:t>
          </a:r>
          <a:endParaRPr lang="en-US" dirty="0"/>
        </a:p>
      </dgm:t>
    </dgm:pt>
    <dgm:pt modelId="{B436EB71-421D-4992-88A8-57134AD84806}" type="parTrans" cxnId="{52520003-A022-4AD5-AF38-61A0AA89B576}">
      <dgm:prSet/>
      <dgm:spPr/>
      <dgm:t>
        <a:bodyPr/>
        <a:lstStyle/>
        <a:p>
          <a:endParaRPr lang="en-US"/>
        </a:p>
      </dgm:t>
    </dgm:pt>
    <dgm:pt modelId="{C7F32F33-4A5B-423E-9A61-D6A5AEE1F79F}" type="sibTrans" cxnId="{52520003-A022-4AD5-AF38-61A0AA89B576}">
      <dgm:prSet/>
      <dgm:spPr/>
      <dgm:t>
        <a:bodyPr/>
        <a:lstStyle/>
        <a:p>
          <a:endParaRPr lang="en-US"/>
        </a:p>
      </dgm:t>
    </dgm:pt>
    <dgm:pt modelId="{10481542-A9AC-4818-ABA3-722EF9E78DC7}">
      <dgm:prSet/>
      <dgm:spPr/>
      <dgm:t>
        <a:bodyPr/>
        <a:lstStyle/>
        <a:p>
          <a:pPr rtl="0"/>
          <a:r>
            <a:rPr lang="en-US" dirty="0" smtClean="0"/>
            <a:t>He was an “[guilt] offering for </a:t>
          </a:r>
          <a:r>
            <a:rPr lang="en-US" b="0" dirty="0" smtClean="0">
              <a:latin typeface="+mj-lt"/>
            </a:rPr>
            <a:t>sin</a:t>
          </a:r>
          <a:r>
            <a:rPr lang="en-US" dirty="0" smtClean="0"/>
            <a:t>”  (10c)</a:t>
          </a:r>
          <a:endParaRPr lang="en-US" dirty="0"/>
        </a:p>
      </dgm:t>
    </dgm:pt>
    <dgm:pt modelId="{6956BEAB-22A2-402A-A80E-23F5604C6406}" type="parTrans" cxnId="{8B1EC761-01DA-4412-B17D-F944515EC651}">
      <dgm:prSet/>
      <dgm:spPr/>
      <dgm:t>
        <a:bodyPr/>
        <a:lstStyle/>
        <a:p>
          <a:endParaRPr lang="en-US"/>
        </a:p>
      </dgm:t>
    </dgm:pt>
    <dgm:pt modelId="{06701523-0774-429B-A4F8-D854CB5B2FA3}" type="sibTrans" cxnId="{8B1EC761-01DA-4412-B17D-F944515EC651}">
      <dgm:prSet/>
      <dgm:spPr/>
      <dgm:t>
        <a:bodyPr/>
        <a:lstStyle/>
        <a:p>
          <a:endParaRPr lang="en-US"/>
        </a:p>
      </dgm:t>
    </dgm:pt>
    <dgm:pt modelId="{9834A910-6D22-493F-9F43-DD7F90767E2E}">
      <dgm:prSet/>
      <dgm:spPr/>
      <dgm:t>
        <a:bodyPr/>
        <a:lstStyle/>
        <a:p>
          <a:pPr rtl="0"/>
          <a:r>
            <a:rPr lang="en-US" dirty="0" smtClean="0"/>
            <a:t>He shall bear their </a:t>
          </a:r>
          <a:r>
            <a:rPr lang="en-US" b="0" dirty="0" smtClean="0">
              <a:latin typeface="+mj-lt"/>
            </a:rPr>
            <a:t>iniquities</a:t>
          </a:r>
          <a:r>
            <a:rPr lang="en-US" dirty="0" smtClean="0"/>
            <a:t>  (Isa. 53:11c)</a:t>
          </a:r>
          <a:endParaRPr lang="en-US" dirty="0"/>
        </a:p>
      </dgm:t>
    </dgm:pt>
    <dgm:pt modelId="{C25DD9D3-7279-4868-9332-441CDA544C88}" type="parTrans" cxnId="{33FAFBA7-93A7-4E09-B496-D575A28FDC0B}">
      <dgm:prSet/>
      <dgm:spPr/>
      <dgm:t>
        <a:bodyPr/>
        <a:lstStyle/>
        <a:p>
          <a:endParaRPr lang="en-US"/>
        </a:p>
      </dgm:t>
    </dgm:pt>
    <dgm:pt modelId="{8DEE5A76-DF67-4E7D-9B56-C8DCF9925127}" type="sibTrans" cxnId="{33FAFBA7-93A7-4E09-B496-D575A28FDC0B}">
      <dgm:prSet/>
      <dgm:spPr/>
      <dgm:t>
        <a:bodyPr/>
        <a:lstStyle/>
        <a:p>
          <a:endParaRPr lang="en-US"/>
        </a:p>
      </dgm:t>
    </dgm:pt>
    <dgm:pt modelId="{E98CA6E6-2C4D-4CD5-BEB0-CAD5DB3E53BC}">
      <dgm:prSet/>
      <dgm:spPr/>
      <dgm:t>
        <a:bodyPr/>
        <a:lstStyle/>
        <a:p>
          <a:pPr rtl="0"/>
          <a:r>
            <a:rPr lang="en-US" dirty="0" smtClean="0"/>
            <a:t>He bore </a:t>
          </a:r>
          <a:r>
            <a:rPr lang="en-US" b="0" dirty="0" smtClean="0">
              <a:latin typeface="+mj-lt"/>
            </a:rPr>
            <a:t>the sin </a:t>
          </a:r>
          <a:r>
            <a:rPr lang="en-US" dirty="0" smtClean="0"/>
            <a:t>of many  (Isa. 53:12d)</a:t>
          </a:r>
          <a:endParaRPr lang="en-US" dirty="0"/>
        </a:p>
      </dgm:t>
    </dgm:pt>
    <dgm:pt modelId="{404B00F9-83AC-42B8-8DA9-2AD32C8C45D5}" type="parTrans" cxnId="{F7221503-DF02-45DB-B8D3-05A7716CD655}">
      <dgm:prSet/>
      <dgm:spPr/>
      <dgm:t>
        <a:bodyPr/>
        <a:lstStyle/>
        <a:p>
          <a:endParaRPr lang="en-US"/>
        </a:p>
      </dgm:t>
    </dgm:pt>
    <dgm:pt modelId="{7DA763DC-C4E9-42D9-8921-A11A40E84DEB}" type="sibTrans" cxnId="{F7221503-DF02-45DB-B8D3-05A7716CD655}">
      <dgm:prSet/>
      <dgm:spPr/>
      <dgm:t>
        <a:bodyPr/>
        <a:lstStyle/>
        <a:p>
          <a:endParaRPr lang="en-US"/>
        </a:p>
      </dgm:t>
    </dgm:pt>
    <dgm:pt modelId="{6E38B533-133F-49C7-AD6F-CDDC7ED88229}" type="pres">
      <dgm:prSet presAssocID="{222CC0E0-0F80-4398-BC56-E8AC66876619}" presName="linear" presStyleCnt="0">
        <dgm:presLayoutVars>
          <dgm:dir/>
          <dgm:animLvl val="lvl"/>
          <dgm:resizeHandles val="exact"/>
        </dgm:presLayoutVars>
      </dgm:prSet>
      <dgm:spPr/>
      <dgm:t>
        <a:bodyPr/>
        <a:lstStyle/>
        <a:p>
          <a:endParaRPr lang="en-US"/>
        </a:p>
      </dgm:t>
    </dgm:pt>
    <dgm:pt modelId="{F86D247A-265C-4246-98F5-B420E6302494}" type="pres">
      <dgm:prSet presAssocID="{6331269B-4C4C-48F2-B6FB-5EAF5A7A2950}" presName="parentLin" presStyleCnt="0"/>
      <dgm:spPr/>
    </dgm:pt>
    <dgm:pt modelId="{7B8D2091-826B-4425-834D-F08361DE25DB}" type="pres">
      <dgm:prSet presAssocID="{6331269B-4C4C-48F2-B6FB-5EAF5A7A2950}" presName="parentLeftMargin" presStyleLbl="node1" presStyleIdx="0" presStyleCnt="1"/>
      <dgm:spPr/>
      <dgm:t>
        <a:bodyPr/>
        <a:lstStyle/>
        <a:p>
          <a:endParaRPr lang="en-US"/>
        </a:p>
      </dgm:t>
    </dgm:pt>
    <dgm:pt modelId="{7F26467F-F186-4030-A999-1931C00B5232}" type="pres">
      <dgm:prSet presAssocID="{6331269B-4C4C-48F2-B6FB-5EAF5A7A2950}" presName="parentText" presStyleLbl="node1" presStyleIdx="0" presStyleCnt="1" custScaleX="134391" custLinFactNeighborX="-62963" custLinFactNeighborY="-7852">
        <dgm:presLayoutVars>
          <dgm:chMax val="0"/>
          <dgm:bulletEnabled val="1"/>
        </dgm:presLayoutVars>
      </dgm:prSet>
      <dgm:spPr/>
      <dgm:t>
        <a:bodyPr/>
        <a:lstStyle/>
        <a:p>
          <a:endParaRPr lang="en-US"/>
        </a:p>
      </dgm:t>
    </dgm:pt>
    <dgm:pt modelId="{078F7C91-AC16-4E89-BA57-DDE88E220DB1}" type="pres">
      <dgm:prSet presAssocID="{6331269B-4C4C-48F2-B6FB-5EAF5A7A2950}" presName="negativeSpace" presStyleCnt="0"/>
      <dgm:spPr/>
    </dgm:pt>
    <dgm:pt modelId="{2F0106AE-CE36-446C-849D-EF07FDC30EF0}" type="pres">
      <dgm:prSet presAssocID="{6331269B-4C4C-48F2-B6FB-5EAF5A7A2950}" presName="childText" presStyleLbl="conFgAcc1" presStyleIdx="0" presStyleCnt="1" custLinFactNeighborX="109" custLinFactNeighborY="-542">
        <dgm:presLayoutVars>
          <dgm:bulletEnabled val="1"/>
        </dgm:presLayoutVars>
      </dgm:prSet>
      <dgm:spPr/>
      <dgm:t>
        <a:bodyPr/>
        <a:lstStyle/>
        <a:p>
          <a:endParaRPr lang="en-US"/>
        </a:p>
      </dgm:t>
    </dgm:pt>
  </dgm:ptLst>
  <dgm:cxnLst>
    <dgm:cxn modelId="{000A58DF-8B29-4EF4-8239-B274E399CB23}" srcId="{6331269B-4C4C-48F2-B6FB-5EAF5A7A2950}" destId="{962763FD-E46C-4E64-AC74-7EE47789EE78}" srcOrd="0" destOrd="0" parTransId="{89E371D8-F347-431C-A659-DCBA12ABF081}" sibTransId="{60AF7EEA-A0F5-47DC-AD5C-65CF3896540F}"/>
    <dgm:cxn modelId="{6EC4BC2D-BEFC-4ACE-82B0-2E163F508FA8}" type="presOf" srcId="{222CC0E0-0F80-4398-BC56-E8AC66876619}" destId="{6E38B533-133F-49C7-AD6F-CDDC7ED88229}" srcOrd="0" destOrd="0" presId="urn:microsoft.com/office/officeart/2005/8/layout/list1"/>
    <dgm:cxn modelId="{F7221503-DF02-45DB-B8D3-05A7716CD655}" srcId="{6331269B-4C4C-48F2-B6FB-5EAF5A7A2950}" destId="{E98CA6E6-2C4D-4CD5-BEB0-CAD5DB3E53BC}" srcOrd="6" destOrd="0" parTransId="{404B00F9-83AC-42B8-8DA9-2AD32C8C45D5}" sibTransId="{7DA763DC-C4E9-42D9-8921-A11A40E84DEB}"/>
    <dgm:cxn modelId="{BD083C42-B604-4990-96F2-C4678F3B5F60}" type="presOf" srcId="{10481542-A9AC-4818-ABA3-722EF9E78DC7}" destId="{2F0106AE-CE36-446C-849D-EF07FDC30EF0}" srcOrd="0" destOrd="4" presId="urn:microsoft.com/office/officeart/2005/8/layout/list1"/>
    <dgm:cxn modelId="{14D8BCF5-655D-44E0-8F8F-7750797DD70E}" type="presOf" srcId="{962763FD-E46C-4E64-AC74-7EE47789EE78}" destId="{2F0106AE-CE36-446C-849D-EF07FDC30EF0}" srcOrd="0" destOrd="0" presId="urn:microsoft.com/office/officeart/2005/8/layout/list1"/>
    <dgm:cxn modelId="{61FA50FE-E7D6-4114-BCB7-12CB89831432}" type="presOf" srcId="{DCCBD18F-B34F-4B12-913B-6372AFDCC473}" destId="{2F0106AE-CE36-446C-849D-EF07FDC30EF0}" srcOrd="0" destOrd="2" presId="urn:microsoft.com/office/officeart/2005/8/layout/list1"/>
    <dgm:cxn modelId="{52520003-A022-4AD5-AF38-61A0AA89B576}" srcId="{6331269B-4C4C-48F2-B6FB-5EAF5A7A2950}" destId="{6C2F8DB0-36AF-4683-9B2C-FBCE0D012C8A}" srcOrd="3" destOrd="0" parTransId="{B436EB71-421D-4992-88A8-57134AD84806}" sibTransId="{C7F32F33-4A5B-423E-9A61-D6A5AEE1F79F}"/>
    <dgm:cxn modelId="{1DBEB13C-5BB4-48EF-B3D3-8F4AA3C50152}" type="presOf" srcId="{6C2F8DB0-36AF-4683-9B2C-FBCE0D012C8A}" destId="{2F0106AE-CE36-446C-849D-EF07FDC30EF0}" srcOrd="0" destOrd="3" presId="urn:microsoft.com/office/officeart/2005/8/layout/list1"/>
    <dgm:cxn modelId="{64C52BA0-05E5-4CA4-A9B6-5ACCA8AE68C6}" srcId="{6331269B-4C4C-48F2-B6FB-5EAF5A7A2950}" destId="{DCCBD18F-B34F-4B12-913B-6372AFDCC473}" srcOrd="2" destOrd="0" parTransId="{CE8AE352-E2CC-4742-A643-D80E1655FE13}" sibTransId="{E70EF19C-9788-4A56-B8F9-C038E703ADE6}"/>
    <dgm:cxn modelId="{CC26F50D-DF7D-4C14-AFFB-656C476F7F47}" type="presOf" srcId="{6331269B-4C4C-48F2-B6FB-5EAF5A7A2950}" destId="{7F26467F-F186-4030-A999-1931C00B5232}" srcOrd="1" destOrd="0" presId="urn:microsoft.com/office/officeart/2005/8/layout/list1"/>
    <dgm:cxn modelId="{4C9A856E-599B-47A4-A77F-4BAF09A26853}" type="presOf" srcId="{9834A910-6D22-493F-9F43-DD7F90767E2E}" destId="{2F0106AE-CE36-446C-849D-EF07FDC30EF0}" srcOrd="0" destOrd="5" presId="urn:microsoft.com/office/officeart/2005/8/layout/list1"/>
    <dgm:cxn modelId="{C5D629B6-8A0F-4B88-BFDA-592C852BB796}" type="presOf" srcId="{35B17D8A-F15B-4E68-8658-3063AC8777DB}" destId="{2F0106AE-CE36-446C-849D-EF07FDC30EF0}" srcOrd="0" destOrd="1" presId="urn:microsoft.com/office/officeart/2005/8/layout/list1"/>
    <dgm:cxn modelId="{B595897B-08C8-4D6B-BB1C-94FE55E9307B}" srcId="{222CC0E0-0F80-4398-BC56-E8AC66876619}" destId="{6331269B-4C4C-48F2-B6FB-5EAF5A7A2950}" srcOrd="0" destOrd="0" parTransId="{3EB20F5A-1A04-4E2F-80B8-4EBC6992DBEB}" sibTransId="{3BADB618-3AC1-4372-A255-FE98635B9414}"/>
    <dgm:cxn modelId="{F26055D0-48B1-4EF9-8018-6737207A8578}" type="presOf" srcId="{E98CA6E6-2C4D-4CD5-BEB0-CAD5DB3E53BC}" destId="{2F0106AE-CE36-446C-849D-EF07FDC30EF0}" srcOrd="0" destOrd="6" presId="urn:microsoft.com/office/officeart/2005/8/layout/list1"/>
    <dgm:cxn modelId="{0FAB31D8-D207-4D56-BABE-36B0DF1D1A2B}" type="presOf" srcId="{6331269B-4C4C-48F2-B6FB-5EAF5A7A2950}" destId="{7B8D2091-826B-4425-834D-F08361DE25DB}" srcOrd="0" destOrd="0" presId="urn:microsoft.com/office/officeart/2005/8/layout/list1"/>
    <dgm:cxn modelId="{8B1EC761-01DA-4412-B17D-F944515EC651}" srcId="{6331269B-4C4C-48F2-B6FB-5EAF5A7A2950}" destId="{10481542-A9AC-4818-ABA3-722EF9E78DC7}" srcOrd="4" destOrd="0" parTransId="{6956BEAB-22A2-402A-A80E-23F5604C6406}" sibTransId="{06701523-0774-429B-A4F8-D854CB5B2FA3}"/>
    <dgm:cxn modelId="{42C10313-7A6C-424B-BBDF-D847BEF6DBBD}" srcId="{6331269B-4C4C-48F2-B6FB-5EAF5A7A2950}" destId="{35B17D8A-F15B-4E68-8658-3063AC8777DB}" srcOrd="1" destOrd="0" parTransId="{2B49142D-DEC5-47E9-B85F-CAC24A7147BF}" sibTransId="{A4E659A9-822C-43EB-B4F8-DC7661B0934D}"/>
    <dgm:cxn modelId="{33FAFBA7-93A7-4E09-B496-D575A28FDC0B}" srcId="{6331269B-4C4C-48F2-B6FB-5EAF5A7A2950}" destId="{9834A910-6D22-493F-9F43-DD7F90767E2E}" srcOrd="5" destOrd="0" parTransId="{C25DD9D3-7279-4868-9332-441CDA544C88}" sibTransId="{8DEE5A76-DF67-4E7D-9B56-C8DCF9925127}"/>
    <dgm:cxn modelId="{F24EF6DF-78D0-4639-8EA9-610B0DF8AC43}" type="presParOf" srcId="{6E38B533-133F-49C7-AD6F-CDDC7ED88229}" destId="{F86D247A-265C-4246-98F5-B420E6302494}" srcOrd="0" destOrd="0" presId="urn:microsoft.com/office/officeart/2005/8/layout/list1"/>
    <dgm:cxn modelId="{DFC2EB50-CAB7-4394-B54D-8FF87E61686B}" type="presParOf" srcId="{F86D247A-265C-4246-98F5-B420E6302494}" destId="{7B8D2091-826B-4425-834D-F08361DE25DB}" srcOrd="0" destOrd="0" presId="urn:microsoft.com/office/officeart/2005/8/layout/list1"/>
    <dgm:cxn modelId="{3A1259E3-9808-4DFD-985E-D7A491FF6499}" type="presParOf" srcId="{F86D247A-265C-4246-98F5-B420E6302494}" destId="{7F26467F-F186-4030-A999-1931C00B5232}" srcOrd="1" destOrd="0" presId="urn:microsoft.com/office/officeart/2005/8/layout/list1"/>
    <dgm:cxn modelId="{AF2F8008-62EE-436B-9372-49C04E4FE30B}" type="presParOf" srcId="{6E38B533-133F-49C7-AD6F-CDDC7ED88229}" destId="{078F7C91-AC16-4E89-BA57-DDE88E220DB1}" srcOrd="1" destOrd="0" presId="urn:microsoft.com/office/officeart/2005/8/layout/list1"/>
    <dgm:cxn modelId="{82F24497-FCB9-44F7-BEF6-B239509010F3}" type="presParOf" srcId="{6E38B533-133F-49C7-AD6F-CDDC7ED88229}" destId="{2F0106AE-CE36-446C-849D-EF07FDC30EF0}"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331B219-3715-4B48-9E0C-1D1480E08E4F}"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BC1E5D01-275A-44E2-87AE-5F2601E669E8}">
      <dgm:prSet custT="1"/>
      <dgm:spPr>
        <a:solidFill>
          <a:srgbClr val="C00000"/>
        </a:solidFill>
      </dgm:spPr>
      <dgm:t>
        <a:bodyPr/>
        <a:lstStyle/>
        <a:p>
          <a:pPr rtl="0"/>
          <a:r>
            <a:rPr lang="en-US" sz="3200" dirty="0" smtClean="0">
              <a:solidFill>
                <a:schemeClr val="tx2">
                  <a:lumMod val="75000"/>
                </a:schemeClr>
              </a:solidFill>
              <a:effectLst>
                <a:outerShdw blurRad="38100" dist="38100" dir="2700000" algn="tl">
                  <a:srgbClr val="000000">
                    <a:alpha val="43137"/>
                  </a:srgbClr>
                </a:outerShdw>
              </a:effectLst>
              <a:latin typeface="+mj-lt"/>
            </a:rPr>
            <a:t>Great Benefit For Others:</a:t>
          </a:r>
          <a:endParaRPr lang="en-US" sz="3200" dirty="0">
            <a:solidFill>
              <a:schemeClr val="tx2">
                <a:lumMod val="75000"/>
              </a:schemeClr>
            </a:solidFill>
            <a:effectLst>
              <a:outerShdw blurRad="38100" dist="38100" dir="2700000" algn="tl">
                <a:srgbClr val="000000">
                  <a:alpha val="43137"/>
                </a:srgbClr>
              </a:outerShdw>
            </a:effectLst>
            <a:latin typeface="+mj-lt"/>
          </a:endParaRPr>
        </a:p>
      </dgm:t>
    </dgm:pt>
    <dgm:pt modelId="{97A6FE93-CD3B-4EF2-9149-929E279AE936}" type="parTrans" cxnId="{31925CF2-4C28-49C1-A62C-1797F37CEA7E}">
      <dgm:prSet/>
      <dgm:spPr/>
      <dgm:t>
        <a:bodyPr/>
        <a:lstStyle/>
        <a:p>
          <a:endParaRPr lang="en-US"/>
        </a:p>
      </dgm:t>
    </dgm:pt>
    <dgm:pt modelId="{0B21AC28-FBDB-4FEA-A1D2-8409722ED2E3}" type="sibTrans" cxnId="{31925CF2-4C28-49C1-A62C-1797F37CEA7E}">
      <dgm:prSet/>
      <dgm:spPr/>
      <dgm:t>
        <a:bodyPr/>
        <a:lstStyle/>
        <a:p>
          <a:endParaRPr lang="en-US"/>
        </a:p>
      </dgm:t>
    </dgm:pt>
    <dgm:pt modelId="{FE1D46F8-157E-4D49-8255-077F34994D59}">
      <dgm:prSet custT="1"/>
      <dgm:spPr/>
      <dgm:t>
        <a:bodyPr/>
        <a:lstStyle/>
        <a:p>
          <a:pPr rtl="0">
            <a:lnSpc>
              <a:spcPct val="100000"/>
            </a:lnSpc>
            <a:spcAft>
              <a:spcPts val="2400"/>
            </a:spcAft>
          </a:pPr>
          <a:r>
            <a:rPr lang="en-US" sz="2800" dirty="0" smtClean="0"/>
            <a:t>The chastisement for our </a:t>
          </a:r>
          <a:r>
            <a:rPr lang="en-US" sz="2800" b="0" dirty="0" smtClean="0">
              <a:latin typeface="+mj-lt"/>
            </a:rPr>
            <a:t>peace</a:t>
          </a:r>
          <a:r>
            <a:rPr lang="en-US" sz="2800" dirty="0" smtClean="0"/>
            <a:t> was upon Him  (5c)</a:t>
          </a:r>
          <a:endParaRPr lang="en-US" sz="2800" dirty="0"/>
        </a:p>
      </dgm:t>
    </dgm:pt>
    <dgm:pt modelId="{4313FC9C-7C1C-4DCE-8C69-6C877D5C16B9}" type="parTrans" cxnId="{C38B8BF1-8905-4981-8B1F-21AFD63419D1}">
      <dgm:prSet/>
      <dgm:spPr/>
      <dgm:t>
        <a:bodyPr/>
        <a:lstStyle/>
        <a:p>
          <a:endParaRPr lang="en-US"/>
        </a:p>
      </dgm:t>
    </dgm:pt>
    <dgm:pt modelId="{3C497E50-51DD-43AF-8ABD-26D13BD2C318}" type="sibTrans" cxnId="{C38B8BF1-8905-4981-8B1F-21AFD63419D1}">
      <dgm:prSet/>
      <dgm:spPr/>
      <dgm:t>
        <a:bodyPr/>
        <a:lstStyle/>
        <a:p>
          <a:endParaRPr lang="en-US"/>
        </a:p>
      </dgm:t>
    </dgm:pt>
    <dgm:pt modelId="{FF098B63-F1A1-45DF-B2A3-090EBC158E35}">
      <dgm:prSet custT="1"/>
      <dgm:spPr/>
      <dgm:t>
        <a:bodyPr/>
        <a:lstStyle/>
        <a:p>
          <a:pPr rtl="0">
            <a:lnSpc>
              <a:spcPct val="100000"/>
            </a:lnSpc>
            <a:spcAft>
              <a:spcPts val="2400"/>
            </a:spcAft>
          </a:pPr>
          <a:r>
            <a:rPr lang="en-US" sz="2800" dirty="0" smtClean="0"/>
            <a:t>By His stripes we are </a:t>
          </a:r>
          <a:r>
            <a:rPr lang="en-US" sz="2800" b="0" dirty="0" smtClean="0">
              <a:latin typeface="+mj-lt"/>
            </a:rPr>
            <a:t>healed</a:t>
          </a:r>
          <a:r>
            <a:rPr lang="en-US" sz="2800" dirty="0" smtClean="0"/>
            <a:t>  (5d)</a:t>
          </a:r>
          <a:endParaRPr lang="en-US" sz="2800" dirty="0"/>
        </a:p>
      </dgm:t>
    </dgm:pt>
    <dgm:pt modelId="{F8B03C71-3164-4FD4-90FF-C8893F798C62}" type="parTrans" cxnId="{BD6CB8E9-7CA3-43CA-A32B-3B009FA3AC7C}">
      <dgm:prSet/>
      <dgm:spPr/>
      <dgm:t>
        <a:bodyPr/>
        <a:lstStyle/>
        <a:p>
          <a:endParaRPr lang="en-US"/>
        </a:p>
      </dgm:t>
    </dgm:pt>
    <dgm:pt modelId="{7F55BDF0-06F4-4F82-A121-8879744FF96D}" type="sibTrans" cxnId="{BD6CB8E9-7CA3-43CA-A32B-3B009FA3AC7C}">
      <dgm:prSet/>
      <dgm:spPr/>
      <dgm:t>
        <a:bodyPr/>
        <a:lstStyle/>
        <a:p>
          <a:endParaRPr lang="en-US"/>
        </a:p>
      </dgm:t>
    </dgm:pt>
    <dgm:pt modelId="{B216DA2A-3A1C-4EDA-AB26-3C037520373C}">
      <dgm:prSet custT="1"/>
      <dgm:spPr/>
      <dgm:t>
        <a:bodyPr/>
        <a:lstStyle/>
        <a:p>
          <a:pPr rtl="0">
            <a:lnSpc>
              <a:spcPct val="100000"/>
            </a:lnSpc>
            <a:spcAft>
              <a:spcPts val="2400"/>
            </a:spcAft>
          </a:pPr>
          <a:r>
            <a:rPr lang="en-US" sz="2800" dirty="0" smtClean="0"/>
            <a:t>He would </a:t>
          </a:r>
          <a:r>
            <a:rPr lang="en-US" sz="2800" b="0" dirty="0" smtClean="0">
              <a:latin typeface="+mj-lt"/>
            </a:rPr>
            <a:t>justify</a:t>
          </a:r>
          <a:r>
            <a:rPr lang="en-US" sz="2800" dirty="0" smtClean="0"/>
            <a:t> many  (11a)</a:t>
          </a:r>
          <a:endParaRPr lang="en-US" sz="2800" dirty="0"/>
        </a:p>
      </dgm:t>
    </dgm:pt>
    <dgm:pt modelId="{9BE15921-917E-4C03-A982-597567CA7930}" type="parTrans" cxnId="{D67C90BB-713C-4467-B8F1-019EFA1473C4}">
      <dgm:prSet/>
      <dgm:spPr/>
      <dgm:t>
        <a:bodyPr/>
        <a:lstStyle/>
        <a:p>
          <a:endParaRPr lang="en-US"/>
        </a:p>
      </dgm:t>
    </dgm:pt>
    <dgm:pt modelId="{F27F0929-A770-4143-99ED-AB8F73191979}" type="sibTrans" cxnId="{D67C90BB-713C-4467-B8F1-019EFA1473C4}">
      <dgm:prSet/>
      <dgm:spPr/>
      <dgm:t>
        <a:bodyPr/>
        <a:lstStyle/>
        <a:p>
          <a:endParaRPr lang="en-US"/>
        </a:p>
      </dgm:t>
    </dgm:pt>
    <dgm:pt modelId="{7884C3D5-BB3A-4BC5-A8D9-2FF4F1E1E6A2}" type="pres">
      <dgm:prSet presAssocID="{0331B219-3715-4B48-9E0C-1D1480E08E4F}" presName="linear" presStyleCnt="0">
        <dgm:presLayoutVars>
          <dgm:dir/>
          <dgm:animLvl val="lvl"/>
          <dgm:resizeHandles val="exact"/>
        </dgm:presLayoutVars>
      </dgm:prSet>
      <dgm:spPr/>
      <dgm:t>
        <a:bodyPr/>
        <a:lstStyle/>
        <a:p>
          <a:endParaRPr lang="en-US"/>
        </a:p>
      </dgm:t>
    </dgm:pt>
    <dgm:pt modelId="{9D801C06-7186-4842-A413-ACAD9476E299}" type="pres">
      <dgm:prSet presAssocID="{BC1E5D01-275A-44E2-87AE-5F2601E669E8}" presName="parentLin" presStyleCnt="0"/>
      <dgm:spPr/>
    </dgm:pt>
    <dgm:pt modelId="{5EF94C2F-7DCB-4FF5-951F-CEDA057FD71A}" type="pres">
      <dgm:prSet presAssocID="{BC1E5D01-275A-44E2-87AE-5F2601E669E8}" presName="parentLeftMargin" presStyleLbl="node1" presStyleIdx="0" presStyleCnt="1"/>
      <dgm:spPr/>
      <dgm:t>
        <a:bodyPr/>
        <a:lstStyle/>
        <a:p>
          <a:endParaRPr lang="en-US"/>
        </a:p>
      </dgm:t>
    </dgm:pt>
    <dgm:pt modelId="{C95587F0-D648-4349-9F17-3238F890F2F2}" type="pres">
      <dgm:prSet presAssocID="{BC1E5D01-275A-44E2-87AE-5F2601E669E8}" presName="parentText" presStyleLbl="node1" presStyleIdx="0" presStyleCnt="1" custScaleX="113228" custScaleY="49095" custLinFactNeighborX="-7407" custLinFactNeighborY="-13107">
        <dgm:presLayoutVars>
          <dgm:chMax val="0"/>
          <dgm:bulletEnabled val="1"/>
        </dgm:presLayoutVars>
      </dgm:prSet>
      <dgm:spPr/>
      <dgm:t>
        <a:bodyPr/>
        <a:lstStyle/>
        <a:p>
          <a:endParaRPr lang="en-US"/>
        </a:p>
      </dgm:t>
    </dgm:pt>
    <dgm:pt modelId="{5859A567-C379-477C-920A-F18A9C40187E}" type="pres">
      <dgm:prSet presAssocID="{BC1E5D01-275A-44E2-87AE-5F2601E669E8}" presName="negativeSpace" presStyleCnt="0"/>
      <dgm:spPr/>
    </dgm:pt>
    <dgm:pt modelId="{C4F53BA1-A6D3-4CC3-B57D-2217B8A72600}" type="pres">
      <dgm:prSet presAssocID="{BC1E5D01-275A-44E2-87AE-5F2601E669E8}" presName="childText" presStyleLbl="conFgAcc1" presStyleIdx="0" presStyleCnt="1" custScaleY="81015" custLinFactNeighborX="54" custLinFactNeighborY="18563">
        <dgm:presLayoutVars>
          <dgm:bulletEnabled val="1"/>
        </dgm:presLayoutVars>
      </dgm:prSet>
      <dgm:spPr/>
      <dgm:t>
        <a:bodyPr/>
        <a:lstStyle/>
        <a:p>
          <a:endParaRPr lang="en-US"/>
        </a:p>
      </dgm:t>
    </dgm:pt>
  </dgm:ptLst>
  <dgm:cxnLst>
    <dgm:cxn modelId="{D67C90BB-713C-4467-B8F1-019EFA1473C4}" srcId="{BC1E5D01-275A-44E2-87AE-5F2601E669E8}" destId="{B216DA2A-3A1C-4EDA-AB26-3C037520373C}" srcOrd="2" destOrd="0" parTransId="{9BE15921-917E-4C03-A982-597567CA7930}" sibTransId="{F27F0929-A770-4143-99ED-AB8F73191979}"/>
    <dgm:cxn modelId="{31925CF2-4C28-49C1-A62C-1797F37CEA7E}" srcId="{0331B219-3715-4B48-9E0C-1D1480E08E4F}" destId="{BC1E5D01-275A-44E2-87AE-5F2601E669E8}" srcOrd="0" destOrd="0" parTransId="{97A6FE93-CD3B-4EF2-9149-929E279AE936}" sibTransId="{0B21AC28-FBDB-4FEA-A1D2-8409722ED2E3}"/>
    <dgm:cxn modelId="{5FD0711B-DF70-40BC-9B1B-9EC42FD99CF4}" type="presOf" srcId="{FE1D46F8-157E-4D49-8255-077F34994D59}" destId="{C4F53BA1-A6D3-4CC3-B57D-2217B8A72600}" srcOrd="0" destOrd="0" presId="urn:microsoft.com/office/officeart/2005/8/layout/list1"/>
    <dgm:cxn modelId="{C6D702C8-2BF2-4377-A5DC-B7EDEAD52924}" type="presOf" srcId="{0331B219-3715-4B48-9E0C-1D1480E08E4F}" destId="{7884C3D5-BB3A-4BC5-A8D9-2FF4F1E1E6A2}" srcOrd="0" destOrd="0" presId="urn:microsoft.com/office/officeart/2005/8/layout/list1"/>
    <dgm:cxn modelId="{67CF74E8-2759-49DF-B435-2B5F0DA26EAD}" type="presOf" srcId="{FF098B63-F1A1-45DF-B2A3-090EBC158E35}" destId="{C4F53BA1-A6D3-4CC3-B57D-2217B8A72600}" srcOrd="0" destOrd="1" presId="urn:microsoft.com/office/officeart/2005/8/layout/list1"/>
    <dgm:cxn modelId="{17C44FF2-3DCC-40E1-AD1D-E8C6E66DCB64}" type="presOf" srcId="{BC1E5D01-275A-44E2-87AE-5F2601E669E8}" destId="{C95587F0-D648-4349-9F17-3238F890F2F2}" srcOrd="1" destOrd="0" presId="urn:microsoft.com/office/officeart/2005/8/layout/list1"/>
    <dgm:cxn modelId="{0F584062-C622-4E1C-ABB0-F637F2A78D38}" type="presOf" srcId="{B216DA2A-3A1C-4EDA-AB26-3C037520373C}" destId="{C4F53BA1-A6D3-4CC3-B57D-2217B8A72600}" srcOrd="0" destOrd="2" presId="urn:microsoft.com/office/officeart/2005/8/layout/list1"/>
    <dgm:cxn modelId="{C38B8BF1-8905-4981-8B1F-21AFD63419D1}" srcId="{BC1E5D01-275A-44E2-87AE-5F2601E669E8}" destId="{FE1D46F8-157E-4D49-8255-077F34994D59}" srcOrd="0" destOrd="0" parTransId="{4313FC9C-7C1C-4DCE-8C69-6C877D5C16B9}" sibTransId="{3C497E50-51DD-43AF-8ABD-26D13BD2C318}"/>
    <dgm:cxn modelId="{2416D99B-7F5F-444D-9595-8B23B5BCDC63}" type="presOf" srcId="{BC1E5D01-275A-44E2-87AE-5F2601E669E8}" destId="{5EF94C2F-7DCB-4FF5-951F-CEDA057FD71A}" srcOrd="0" destOrd="0" presId="urn:microsoft.com/office/officeart/2005/8/layout/list1"/>
    <dgm:cxn modelId="{BD6CB8E9-7CA3-43CA-A32B-3B009FA3AC7C}" srcId="{BC1E5D01-275A-44E2-87AE-5F2601E669E8}" destId="{FF098B63-F1A1-45DF-B2A3-090EBC158E35}" srcOrd="1" destOrd="0" parTransId="{F8B03C71-3164-4FD4-90FF-C8893F798C62}" sibTransId="{7F55BDF0-06F4-4F82-A121-8879744FF96D}"/>
    <dgm:cxn modelId="{7B6749AA-A3FC-4D79-9858-6E04861534E3}" type="presParOf" srcId="{7884C3D5-BB3A-4BC5-A8D9-2FF4F1E1E6A2}" destId="{9D801C06-7186-4842-A413-ACAD9476E299}" srcOrd="0" destOrd="0" presId="urn:microsoft.com/office/officeart/2005/8/layout/list1"/>
    <dgm:cxn modelId="{E69671D1-13AD-4176-9366-071A8F723721}" type="presParOf" srcId="{9D801C06-7186-4842-A413-ACAD9476E299}" destId="{5EF94C2F-7DCB-4FF5-951F-CEDA057FD71A}" srcOrd="0" destOrd="0" presId="urn:microsoft.com/office/officeart/2005/8/layout/list1"/>
    <dgm:cxn modelId="{ADF0CCD6-4904-40CA-9A3C-0535F38EA283}" type="presParOf" srcId="{9D801C06-7186-4842-A413-ACAD9476E299}" destId="{C95587F0-D648-4349-9F17-3238F890F2F2}" srcOrd="1" destOrd="0" presId="urn:microsoft.com/office/officeart/2005/8/layout/list1"/>
    <dgm:cxn modelId="{BF1B47B0-95D2-4CBD-A6BD-1CC8814987C7}" type="presParOf" srcId="{7884C3D5-BB3A-4BC5-A8D9-2FF4F1E1E6A2}" destId="{5859A567-C379-477C-920A-F18A9C40187E}" srcOrd="1" destOrd="0" presId="urn:microsoft.com/office/officeart/2005/8/layout/list1"/>
    <dgm:cxn modelId="{85ED6A1A-BF99-4673-ABC9-952BBAC52CBD}" type="presParOf" srcId="{7884C3D5-BB3A-4BC5-A8D9-2FF4F1E1E6A2}" destId="{C4F53BA1-A6D3-4CC3-B57D-2217B8A72600}"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9268DF4-54BA-4440-8E1C-8D8FFA48A168}"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3B49E609-09A3-47FE-B9A5-609716F4B70F}">
      <dgm:prSet custT="1"/>
      <dgm:spPr>
        <a:solidFill>
          <a:srgbClr val="C00000"/>
        </a:solidFill>
      </dgm:spPr>
      <dgm:t>
        <a:bodyPr/>
        <a:lstStyle/>
        <a:p>
          <a:pPr rtl="0"/>
          <a:r>
            <a:rPr lang="en-US" sz="3200" dirty="0" smtClean="0">
              <a:solidFill>
                <a:schemeClr val="tx2">
                  <a:lumMod val="75000"/>
                </a:schemeClr>
              </a:solidFill>
              <a:effectLst>
                <a:outerShdw blurRad="38100" dist="38100" dir="2700000" algn="tl">
                  <a:srgbClr val="000000">
                    <a:alpha val="43137"/>
                  </a:srgbClr>
                </a:outerShdw>
              </a:effectLst>
              <a:latin typeface="+mj-lt"/>
            </a:rPr>
            <a:t>Willing Participation:</a:t>
          </a:r>
          <a:endParaRPr lang="en-US" sz="3200" dirty="0">
            <a:solidFill>
              <a:schemeClr val="tx2">
                <a:lumMod val="75000"/>
              </a:schemeClr>
            </a:solidFill>
            <a:effectLst>
              <a:outerShdw blurRad="38100" dist="38100" dir="2700000" algn="tl">
                <a:srgbClr val="000000">
                  <a:alpha val="43137"/>
                </a:srgbClr>
              </a:outerShdw>
            </a:effectLst>
            <a:latin typeface="+mj-lt"/>
          </a:endParaRPr>
        </a:p>
      </dgm:t>
    </dgm:pt>
    <dgm:pt modelId="{FE8B39BD-5ACB-427F-BDFA-62319E20D418}" type="parTrans" cxnId="{3588CF40-4017-45F4-B42B-D5DD1D0C235A}">
      <dgm:prSet/>
      <dgm:spPr/>
      <dgm:t>
        <a:bodyPr/>
        <a:lstStyle/>
        <a:p>
          <a:endParaRPr lang="en-US"/>
        </a:p>
      </dgm:t>
    </dgm:pt>
    <dgm:pt modelId="{404B186C-2E0E-4489-A60F-D60E03426F79}" type="sibTrans" cxnId="{3588CF40-4017-45F4-B42B-D5DD1D0C235A}">
      <dgm:prSet/>
      <dgm:spPr/>
      <dgm:t>
        <a:bodyPr/>
        <a:lstStyle/>
        <a:p>
          <a:endParaRPr lang="en-US"/>
        </a:p>
      </dgm:t>
    </dgm:pt>
    <dgm:pt modelId="{E2545342-7ADA-4075-905F-C8F74C74A103}">
      <dgm:prSet/>
      <dgm:spPr/>
      <dgm:t>
        <a:bodyPr/>
        <a:lstStyle/>
        <a:p>
          <a:pPr rtl="0">
            <a:lnSpc>
              <a:spcPct val="100000"/>
            </a:lnSpc>
            <a:spcAft>
              <a:spcPts val="400"/>
            </a:spcAft>
          </a:pPr>
          <a:r>
            <a:rPr lang="en-US" dirty="0" smtClean="0"/>
            <a:t>He has </a:t>
          </a:r>
          <a:r>
            <a:rPr lang="en-US" b="0" dirty="0" smtClean="0">
              <a:latin typeface="+mj-lt"/>
            </a:rPr>
            <a:t>borne</a:t>
          </a:r>
          <a:r>
            <a:rPr lang="en-US" dirty="0" smtClean="0"/>
            <a:t> our </a:t>
          </a:r>
          <a:r>
            <a:rPr lang="en-US" dirty="0" err="1" smtClean="0"/>
            <a:t>griefs</a:t>
          </a:r>
          <a:r>
            <a:rPr lang="en-US" dirty="0" smtClean="0"/>
            <a:t> &amp; </a:t>
          </a:r>
          <a:r>
            <a:rPr lang="en-US" b="0" dirty="0" smtClean="0">
              <a:latin typeface="+mj-lt"/>
            </a:rPr>
            <a:t>carried</a:t>
          </a:r>
          <a:r>
            <a:rPr lang="en-US" dirty="0" smtClean="0"/>
            <a:t> our sorrows  (4a)</a:t>
          </a:r>
          <a:endParaRPr lang="en-US" dirty="0"/>
        </a:p>
      </dgm:t>
    </dgm:pt>
    <dgm:pt modelId="{1AB2F196-C5AD-4A41-A333-F8FF1C7EE4F1}" type="parTrans" cxnId="{A9563B2D-4B48-4226-B506-A7B0BD962C85}">
      <dgm:prSet/>
      <dgm:spPr/>
      <dgm:t>
        <a:bodyPr/>
        <a:lstStyle/>
        <a:p>
          <a:endParaRPr lang="en-US"/>
        </a:p>
      </dgm:t>
    </dgm:pt>
    <dgm:pt modelId="{12BEE5A3-8495-42A5-B1D0-9B0453BC7E08}" type="sibTrans" cxnId="{A9563B2D-4B48-4226-B506-A7B0BD962C85}">
      <dgm:prSet/>
      <dgm:spPr/>
      <dgm:t>
        <a:bodyPr/>
        <a:lstStyle/>
        <a:p>
          <a:endParaRPr lang="en-US"/>
        </a:p>
      </dgm:t>
    </dgm:pt>
    <dgm:pt modelId="{54B948D7-028C-4C86-A10E-417D4AA7EBAD}">
      <dgm:prSet/>
      <dgm:spPr/>
      <dgm:t>
        <a:bodyPr/>
        <a:lstStyle/>
        <a:p>
          <a:pPr rtl="0">
            <a:lnSpc>
              <a:spcPct val="100000"/>
            </a:lnSpc>
            <a:spcAft>
              <a:spcPts val="400"/>
            </a:spcAft>
          </a:pPr>
          <a:r>
            <a:rPr lang="en-US" dirty="0" smtClean="0"/>
            <a:t>He </a:t>
          </a:r>
          <a:r>
            <a:rPr lang="en-US" b="0" dirty="0" smtClean="0">
              <a:latin typeface="+mj-lt"/>
            </a:rPr>
            <a:t>carried</a:t>
          </a:r>
          <a:r>
            <a:rPr lang="en-US" dirty="0" smtClean="0"/>
            <a:t> our sorrows  (4b)</a:t>
          </a:r>
          <a:endParaRPr lang="en-US" dirty="0"/>
        </a:p>
      </dgm:t>
    </dgm:pt>
    <dgm:pt modelId="{AAC7F9B0-2DE1-494F-BCEF-2DE275C46BA7}" type="parTrans" cxnId="{0898B413-CA8B-42DA-AA97-941DA9ED6974}">
      <dgm:prSet/>
      <dgm:spPr/>
      <dgm:t>
        <a:bodyPr/>
        <a:lstStyle/>
        <a:p>
          <a:endParaRPr lang="en-US"/>
        </a:p>
      </dgm:t>
    </dgm:pt>
    <dgm:pt modelId="{CA9CCC92-D24A-4135-99C9-98C0E03B13FA}" type="sibTrans" cxnId="{0898B413-CA8B-42DA-AA97-941DA9ED6974}">
      <dgm:prSet/>
      <dgm:spPr/>
      <dgm:t>
        <a:bodyPr/>
        <a:lstStyle/>
        <a:p>
          <a:endParaRPr lang="en-US"/>
        </a:p>
      </dgm:t>
    </dgm:pt>
    <dgm:pt modelId="{F5B0F987-1E7B-482E-81DC-57CFCFCD4D21}">
      <dgm:prSet/>
      <dgm:spPr/>
      <dgm:t>
        <a:bodyPr/>
        <a:lstStyle/>
        <a:p>
          <a:pPr rtl="0">
            <a:lnSpc>
              <a:spcPct val="100000"/>
            </a:lnSpc>
            <a:spcAft>
              <a:spcPts val="400"/>
            </a:spcAft>
          </a:pPr>
          <a:r>
            <a:rPr lang="en-US" dirty="0" smtClean="0"/>
            <a:t>He </a:t>
          </a:r>
          <a:r>
            <a:rPr lang="en-US" b="0" dirty="0" smtClean="0">
              <a:latin typeface="+mj-lt"/>
            </a:rPr>
            <a:t>shall bear </a:t>
          </a:r>
          <a:r>
            <a:rPr lang="en-US" dirty="0" smtClean="0"/>
            <a:t>their iniquities  (11c)</a:t>
          </a:r>
          <a:endParaRPr lang="en-US" dirty="0"/>
        </a:p>
      </dgm:t>
    </dgm:pt>
    <dgm:pt modelId="{29177763-E250-4899-AB96-BA5B6A74131D}" type="parTrans" cxnId="{2E7CEADE-E9E9-4D14-A50A-B2BD6230C85F}">
      <dgm:prSet/>
      <dgm:spPr/>
      <dgm:t>
        <a:bodyPr/>
        <a:lstStyle/>
        <a:p>
          <a:endParaRPr lang="en-US"/>
        </a:p>
      </dgm:t>
    </dgm:pt>
    <dgm:pt modelId="{1865C590-9FE7-4A49-8F75-CEF7F1A4B15E}" type="sibTrans" cxnId="{2E7CEADE-E9E9-4D14-A50A-B2BD6230C85F}">
      <dgm:prSet/>
      <dgm:spPr/>
      <dgm:t>
        <a:bodyPr/>
        <a:lstStyle/>
        <a:p>
          <a:endParaRPr lang="en-US"/>
        </a:p>
      </dgm:t>
    </dgm:pt>
    <dgm:pt modelId="{5E4941D5-CEE4-4517-8D3C-9FCCE0CE38B2}">
      <dgm:prSet/>
      <dgm:spPr/>
      <dgm:t>
        <a:bodyPr/>
        <a:lstStyle/>
        <a:p>
          <a:pPr rtl="0">
            <a:lnSpc>
              <a:spcPct val="100000"/>
            </a:lnSpc>
            <a:spcAft>
              <a:spcPts val="400"/>
            </a:spcAft>
          </a:pPr>
          <a:r>
            <a:rPr lang="en-US" dirty="0" smtClean="0"/>
            <a:t>He </a:t>
          </a:r>
          <a:r>
            <a:rPr lang="en-US" b="0" dirty="0" smtClean="0">
              <a:latin typeface="+mj-lt"/>
            </a:rPr>
            <a:t>poured out </a:t>
          </a:r>
          <a:r>
            <a:rPr lang="en-US" dirty="0" smtClean="0"/>
            <a:t>His soul unto death  (12c)</a:t>
          </a:r>
          <a:endParaRPr lang="en-US" dirty="0"/>
        </a:p>
      </dgm:t>
    </dgm:pt>
    <dgm:pt modelId="{65FFFE4C-7D0B-4119-8134-3EB87476FE6B}" type="parTrans" cxnId="{89D2FF67-16F6-40B7-87CB-8CEE55FE32E0}">
      <dgm:prSet/>
      <dgm:spPr/>
      <dgm:t>
        <a:bodyPr/>
        <a:lstStyle/>
        <a:p>
          <a:endParaRPr lang="en-US"/>
        </a:p>
      </dgm:t>
    </dgm:pt>
    <dgm:pt modelId="{BA6B781E-05CC-4FD7-99A6-8576E227DC1D}" type="sibTrans" cxnId="{89D2FF67-16F6-40B7-87CB-8CEE55FE32E0}">
      <dgm:prSet/>
      <dgm:spPr/>
      <dgm:t>
        <a:bodyPr/>
        <a:lstStyle/>
        <a:p>
          <a:endParaRPr lang="en-US"/>
        </a:p>
      </dgm:t>
    </dgm:pt>
    <dgm:pt modelId="{D63D5D41-D7B5-4643-A270-BD70EF898EF8}">
      <dgm:prSet/>
      <dgm:spPr/>
      <dgm:t>
        <a:bodyPr/>
        <a:lstStyle/>
        <a:p>
          <a:pPr rtl="0">
            <a:lnSpc>
              <a:spcPct val="100000"/>
            </a:lnSpc>
            <a:spcAft>
              <a:spcPts val="400"/>
            </a:spcAft>
          </a:pPr>
          <a:r>
            <a:rPr lang="en-US" dirty="0" smtClean="0"/>
            <a:t>He </a:t>
          </a:r>
          <a:r>
            <a:rPr lang="en-US" b="0" dirty="0" smtClean="0">
              <a:latin typeface="+mj-lt"/>
            </a:rPr>
            <a:t>bore</a:t>
          </a:r>
          <a:r>
            <a:rPr lang="en-US" dirty="0" smtClean="0"/>
            <a:t> the sin of many  (12e)</a:t>
          </a:r>
          <a:endParaRPr lang="en-US" dirty="0"/>
        </a:p>
      </dgm:t>
    </dgm:pt>
    <dgm:pt modelId="{A5B80EB7-908A-429C-9148-FD9F8CDDA3E0}" type="parTrans" cxnId="{D7AB2ED9-17A0-4A6E-BD4C-183370AB12D1}">
      <dgm:prSet/>
      <dgm:spPr/>
      <dgm:t>
        <a:bodyPr/>
        <a:lstStyle/>
        <a:p>
          <a:endParaRPr lang="en-US"/>
        </a:p>
      </dgm:t>
    </dgm:pt>
    <dgm:pt modelId="{AAD1CF87-E421-4249-B6D3-27642E0DF526}" type="sibTrans" cxnId="{D7AB2ED9-17A0-4A6E-BD4C-183370AB12D1}">
      <dgm:prSet/>
      <dgm:spPr/>
      <dgm:t>
        <a:bodyPr/>
        <a:lstStyle/>
        <a:p>
          <a:endParaRPr lang="en-US"/>
        </a:p>
      </dgm:t>
    </dgm:pt>
    <dgm:pt modelId="{EDD49691-5DC8-4378-8A6F-7EF5935CB523}">
      <dgm:prSet/>
      <dgm:spPr/>
      <dgm:t>
        <a:bodyPr/>
        <a:lstStyle/>
        <a:p>
          <a:pPr rtl="0">
            <a:lnSpc>
              <a:spcPct val="100000"/>
            </a:lnSpc>
            <a:spcAft>
              <a:spcPts val="400"/>
            </a:spcAft>
          </a:pPr>
          <a:r>
            <a:rPr lang="en-US" dirty="0" smtClean="0"/>
            <a:t>He </a:t>
          </a:r>
          <a:r>
            <a:rPr lang="en-US" b="0" dirty="0" smtClean="0">
              <a:latin typeface="+mj-lt"/>
            </a:rPr>
            <a:t>made intercession </a:t>
          </a:r>
          <a:r>
            <a:rPr lang="en-US" dirty="0" smtClean="0"/>
            <a:t>for the transgressors  (12f)</a:t>
          </a:r>
          <a:endParaRPr lang="en-US" dirty="0"/>
        </a:p>
      </dgm:t>
    </dgm:pt>
    <dgm:pt modelId="{3F57E4BF-345D-445F-B26D-8A42DB7BC28B}" type="parTrans" cxnId="{AB37DFD4-8EB8-4DD7-81B3-67BE41800430}">
      <dgm:prSet/>
      <dgm:spPr/>
      <dgm:t>
        <a:bodyPr/>
        <a:lstStyle/>
        <a:p>
          <a:endParaRPr lang="en-US"/>
        </a:p>
      </dgm:t>
    </dgm:pt>
    <dgm:pt modelId="{BDF4B003-0241-4946-8E70-80CFAED0529A}" type="sibTrans" cxnId="{AB37DFD4-8EB8-4DD7-81B3-67BE41800430}">
      <dgm:prSet/>
      <dgm:spPr/>
      <dgm:t>
        <a:bodyPr/>
        <a:lstStyle/>
        <a:p>
          <a:endParaRPr lang="en-US"/>
        </a:p>
      </dgm:t>
    </dgm:pt>
    <dgm:pt modelId="{A6257904-6645-4711-80F2-148D171A7A17}" type="pres">
      <dgm:prSet presAssocID="{A9268DF4-54BA-4440-8E1C-8D8FFA48A168}" presName="linear" presStyleCnt="0">
        <dgm:presLayoutVars>
          <dgm:dir/>
          <dgm:animLvl val="lvl"/>
          <dgm:resizeHandles val="exact"/>
        </dgm:presLayoutVars>
      </dgm:prSet>
      <dgm:spPr/>
      <dgm:t>
        <a:bodyPr/>
        <a:lstStyle/>
        <a:p>
          <a:endParaRPr lang="en-US"/>
        </a:p>
      </dgm:t>
    </dgm:pt>
    <dgm:pt modelId="{CD4663BA-20F4-40B2-807F-6435473B07DE}" type="pres">
      <dgm:prSet presAssocID="{3B49E609-09A3-47FE-B9A5-609716F4B70F}" presName="parentLin" presStyleCnt="0"/>
      <dgm:spPr/>
    </dgm:pt>
    <dgm:pt modelId="{7DE93866-7B68-4923-AC57-634DE8212B34}" type="pres">
      <dgm:prSet presAssocID="{3B49E609-09A3-47FE-B9A5-609716F4B70F}" presName="parentLeftMargin" presStyleLbl="node1" presStyleIdx="0" presStyleCnt="1"/>
      <dgm:spPr/>
      <dgm:t>
        <a:bodyPr/>
        <a:lstStyle/>
        <a:p>
          <a:endParaRPr lang="en-US"/>
        </a:p>
      </dgm:t>
    </dgm:pt>
    <dgm:pt modelId="{D7FB6D7A-E12E-4DA4-8947-51C5A10B03BA}" type="pres">
      <dgm:prSet presAssocID="{3B49E609-09A3-47FE-B9A5-609716F4B70F}" presName="parentText" presStyleLbl="node1" presStyleIdx="0" presStyleCnt="1">
        <dgm:presLayoutVars>
          <dgm:chMax val="0"/>
          <dgm:bulletEnabled val="1"/>
        </dgm:presLayoutVars>
      </dgm:prSet>
      <dgm:spPr/>
      <dgm:t>
        <a:bodyPr/>
        <a:lstStyle/>
        <a:p>
          <a:endParaRPr lang="en-US"/>
        </a:p>
      </dgm:t>
    </dgm:pt>
    <dgm:pt modelId="{FFB069E6-C6B9-4B62-8F24-D1804F2413A4}" type="pres">
      <dgm:prSet presAssocID="{3B49E609-09A3-47FE-B9A5-609716F4B70F}" presName="negativeSpace" presStyleCnt="0"/>
      <dgm:spPr/>
    </dgm:pt>
    <dgm:pt modelId="{E7891008-B994-4E04-B1BC-978E3A1B9702}" type="pres">
      <dgm:prSet presAssocID="{3B49E609-09A3-47FE-B9A5-609716F4B70F}" presName="childText" presStyleLbl="conFgAcc1" presStyleIdx="0" presStyleCnt="1">
        <dgm:presLayoutVars>
          <dgm:bulletEnabled val="1"/>
        </dgm:presLayoutVars>
      </dgm:prSet>
      <dgm:spPr/>
      <dgm:t>
        <a:bodyPr/>
        <a:lstStyle/>
        <a:p>
          <a:endParaRPr lang="en-US"/>
        </a:p>
      </dgm:t>
    </dgm:pt>
  </dgm:ptLst>
  <dgm:cxnLst>
    <dgm:cxn modelId="{B34DE62F-ACC7-4C48-BB86-9A3EE4CDE638}" type="presOf" srcId="{EDD49691-5DC8-4378-8A6F-7EF5935CB523}" destId="{E7891008-B994-4E04-B1BC-978E3A1B9702}" srcOrd="0" destOrd="5" presId="urn:microsoft.com/office/officeart/2005/8/layout/list1"/>
    <dgm:cxn modelId="{2E7CEADE-E9E9-4D14-A50A-B2BD6230C85F}" srcId="{3B49E609-09A3-47FE-B9A5-609716F4B70F}" destId="{F5B0F987-1E7B-482E-81DC-57CFCFCD4D21}" srcOrd="2" destOrd="0" parTransId="{29177763-E250-4899-AB96-BA5B6A74131D}" sibTransId="{1865C590-9FE7-4A49-8F75-CEF7F1A4B15E}"/>
    <dgm:cxn modelId="{F19E0094-EF23-4B18-965A-FDDAC57E3FAA}" type="presOf" srcId="{D63D5D41-D7B5-4643-A270-BD70EF898EF8}" destId="{E7891008-B994-4E04-B1BC-978E3A1B9702}" srcOrd="0" destOrd="4" presId="urn:microsoft.com/office/officeart/2005/8/layout/list1"/>
    <dgm:cxn modelId="{0FC56F05-BC38-43EC-9DE2-A968586DA17B}" type="presOf" srcId="{F5B0F987-1E7B-482E-81DC-57CFCFCD4D21}" destId="{E7891008-B994-4E04-B1BC-978E3A1B9702}" srcOrd="0" destOrd="2" presId="urn:microsoft.com/office/officeart/2005/8/layout/list1"/>
    <dgm:cxn modelId="{89D2FF67-16F6-40B7-87CB-8CEE55FE32E0}" srcId="{3B49E609-09A3-47FE-B9A5-609716F4B70F}" destId="{5E4941D5-CEE4-4517-8D3C-9FCCE0CE38B2}" srcOrd="3" destOrd="0" parTransId="{65FFFE4C-7D0B-4119-8134-3EB87476FE6B}" sibTransId="{BA6B781E-05CC-4FD7-99A6-8576E227DC1D}"/>
    <dgm:cxn modelId="{3588CF40-4017-45F4-B42B-D5DD1D0C235A}" srcId="{A9268DF4-54BA-4440-8E1C-8D8FFA48A168}" destId="{3B49E609-09A3-47FE-B9A5-609716F4B70F}" srcOrd="0" destOrd="0" parTransId="{FE8B39BD-5ACB-427F-BDFA-62319E20D418}" sibTransId="{404B186C-2E0E-4489-A60F-D60E03426F79}"/>
    <dgm:cxn modelId="{0898B413-CA8B-42DA-AA97-941DA9ED6974}" srcId="{3B49E609-09A3-47FE-B9A5-609716F4B70F}" destId="{54B948D7-028C-4C86-A10E-417D4AA7EBAD}" srcOrd="1" destOrd="0" parTransId="{AAC7F9B0-2DE1-494F-BCEF-2DE275C46BA7}" sibTransId="{CA9CCC92-D24A-4135-99C9-98C0E03B13FA}"/>
    <dgm:cxn modelId="{B089605E-9174-4FE2-A56D-F3038517F7F6}" type="presOf" srcId="{5E4941D5-CEE4-4517-8D3C-9FCCE0CE38B2}" destId="{E7891008-B994-4E04-B1BC-978E3A1B9702}" srcOrd="0" destOrd="3" presId="urn:microsoft.com/office/officeart/2005/8/layout/list1"/>
    <dgm:cxn modelId="{3CBF532C-73EB-4B74-9C7C-1DB84A9B1B36}" type="presOf" srcId="{3B49E609-09A3-47FE-B9A5-609716F4B70F}" destId="{D7FB6D7A-E12E-4DA4-8947-51C5A10B03BA}" srcOrd="1" destOrd="0" presId="urn:microsoft.com/office/officeart/2005/8/layout/list1"/>
    <dgm:cxn modelId="{59329E01-B6B5-4267-AAF8-0D0294AE4E06}" type="presOf" srcId="{3B49E609-09A3-47FE-B9A5-609716F4B70F}" destId="{7DE93866-7B68-4923-AC57-634DE8212B34}" srcOrd="0" destOrd="0" presId="urn:microsoft.com/office/officeart/2005/8/layout/list1"/>
    <dgm:cxn modelId="{D7AB2ED9-17A0-4A6E-BD4C-183370AB12D1}" srcId="{3B49E609-09A3-47FE-B9A5-609716F4B70F}" destId="{D63D5D41-D7B5-4643-A270-BD70EF898EF8}" srcOrd="4" destOrd="0" parTransId="{A5B80EB7-908A-429C-9148-FD9F8CDDA3E0}" sibTransId="{AAD1CF87-E421-4249-B6D3-27642E0DF526}"/>
    <dgm:cxn modelId="{68D28EB7-2F64-44AA-9AA8-2C480B4C0E6D}" type="presOf" srcId="{E2545342-7ADA-4075-905F-C8F74C74A103}" destId="{E7891008-B994-4E04-B1BC-978E3A1B9702}" srcOrd="0" destOrd="0" presId="urn:microsoft.com/office/officeart/2005/8/layout/list1"/>
    <dgm:cxn modelId="{A608EB52-5843-4388-A1AA-FF3F9F7A4AC0}" type="presOf" srcId="{54B948D7-028C-4C86-A10E-417D4AA7EBAD}" destId="{E7891008-B994-4E04-B1BC-978E3A1B9702}" srcOrd="0" destOrd="1" presId="urn:microsoft.com/office/officeart/2005/8/layout/list1"/>
    <dgm:cxn modelId="{A9563B2D-4B48-4226-B506-A7B0BD962C85}" srcId="{3B49E609-09A3-47FE-B9A5-609716F4B70F}" destId="{E2545342-7ADA-4075-905F-C8F74C74A103}" srcOrd="0" destOrd="0" parTransId="{1AB2F196-C5AD-4A41-A333-F8FF1C7EE4F1}" sibTransId="{12BEE5A3-8495-42A5-B1D0-9B0453BC7E08}"/>
    <dgm:cxn modelId="{1C1660EC-CFCD-4CBC-80FF-58D92D960462}" type="presOf" srcId="{A9268DF4-54BA-4440-8E1C-8D8FFA48A168}" destId="{A6257904-6645-4711-80F2-148D171A7A17}" srcOrd="0" destOrd="0" presId="urn:microsoft.com/office/officeart/2005/8/layout/list1"/>
    <dgm:cxn modelId="{AB37DFD4-8EB8-4DD7-81B3-67BE41800430}" srcId="{3B49E609-09A3-47FE-B9A5-609716F4B70F}" destId="{EDD49691-5DC8-4378-8A6F-7EF5935CB523}" srcOrd="5" destOrd="0" parTransId="{3F57E4BF-345D-445F-B26D-8A42DB7BC28B}" sibTransId="{BDF4B003-0241-4946-8E70-80CFAED0529A}"/>
    <dgm:cxn modelId="{53309C5A-ABEE-4FDD-B203-A9D8B165C48E}" type="presParOf" srcId="{A6257904-6645-4711-80F2-148D171A7A17}" destId="{CD4663BA-20F4-40B2-807F-6435473B07DE}" srcOrd="0" destOrd="0" presId="urn:microsoft.com/office/officeart/2005/8/layout/list1"/>
    <dgm:cxn modelId="{B83AE4CF-C882-43E8-856D-5322A7C6E4F2}" type="presParOf" srcId="{CD4663BA-20F4-40B2-807F-6435473B07DE}" destId="{7DE93866-7B68-4923-AC57-634DE8212B34}" srcOrd="0" destOrd="0" presId="urn:microsoft.com/office/officeart/2005/8/layout/list1"/>
    <dgm:cxn modelId="{D75BF949-D477-4DC2-8D14-3E25EB3CDA90}" type="presParOf" srcId="{CD4663BA-20F4-40B2-807F-6435473B07DE}" destId="{D7FB6D7A-E12E-4DA4-8947-51C5A10B03BA}" srcOrd="1" destOrd="0" presId="urn:microsoft.com/office/officeart/2005/8/layout/list1"/>
    <dgm:cxn modelId="{13AB74BA-FA72-4F75-B56A-B5DD2C5FE96A}" type="presParOf" srcId="{A6257904-6645-4711-80F2-148D171A7A17}" destId="{FFB069E6-C6B9-4B62-8F24-D1804F2413A4}" srcOrd="1" destOrd="0" presId="urn:microsoft.com/office/officeart/2005/8/layout/list1"/>
    <dgm:cxn modelId="{3823E7E3-2DBE-4667-930B-2AA384DB190E}" type="presParOf" srcId="{A6257904-6645-4711-80F2-148D171A7A17}" destId="{E7891008-B994-4E04-B1BC-978E3A1B9702}"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B9EBF94-4ABD-489A-AD63-C9862BE22BF2}" type="doc">
      <dgm:prSet loTypeId="urn:microsoft.com/office/officeart/2005/8/layout/list1" loCatId="list" qsTypeId="urn:microsoft.com/office/officeart/2005/8/quickstyle/3d1" qsCatId="3D" csTypeId="urn:microsoft.com/office/officeart/2005/8/colors/accent0_3" csCatId="mainScheme" phldr="1"/>
      <dgm:spPr/>
      <dgm:t>
        <a:bodyPr/>
        <a:lstStyle/>
        <a:p>
          <a:endParaRPr lang="en-US"/>
        </a:p>
      </dgm:t>
    </dgm:pt>
    <dgm:pt modelId="{A1765D1B-4F18-471D-977D-35AD235381F0}">
      <dgm:prSet custT="1"/>
      <dgm:spPr/>
      <dgm:t>
        <a:bodyPr/>
        <a:lstStyle/>
        <a:p>
          <a:pPr rtl="0"/>
          <a:r>
            <a:rPr lang="en-US" sz="2500" b="1" dirty="0" smtClean="0">
              <a:solidFill>
                <a:srgbClr val="FFFF00"/>
              </a:solidFill>
              <a:effectLst>
                <a:outerShdw blurRad="38100" dist="38100" dir="2700000" algn="tl">
                  <a:srgbClr val="000000">
                    <a:alpha val="43137"/>
                  </a:srgbClr>
                </a:outerShdw>
              </a:effectLst>
            </a:rPr>
            <a:t>Knew no sin</a:t>
          </a:r>
          <a:endParaRPr lang="en-US" sz="2500" b="1" dirty="0">
            <a:solidFill>
              <a:srgbClr val="FFFF00"/>
            </a:solidFill>
            <a:effectLst>
              <a:outerShdw blurRad="38100" dist="38100" dir="2700000" algn="tl">
                <a:srgbClr val="000000">
                  <a:alpha val="43137"/>
                </a:srgbClr>
              </a:outerShdw>
            </a:effectLst>
          </a:endParaRPr>
        </a:p>
      </dgm:t>
    </dgm:pt>
    <dgm:pt modelId="{4A19E041-045C-4E82-8C82-AA14F8563EC3}" type="parTrans" cxnId="{FE29A3D1-A58C-4A2D-AD85-F47E3CDCFB34}">
      <dgm:prSet/>
      <dgm:spPr/>
      <dgm:t>
        <a:bodyPr/>
        <a:lstStyle/>
        <a:p>
          <a:endParaRPr lang="en-US"/>
        </a:p>
      </dgm:t>
    </dgm:pt>
    <dgm:pt modelId="{BD694E6E-D5B1-4D49-9D2E-561104FD9BB2}" type="sibTrans" cxnId="{FE29A3D1-A58C-4A2D-AD85-F47E3CDCFB34}">
      <dgm:prSet/>
      <dgm:spPr/>
      <dgm:t>
        <a:bodyPr/>
        <a:lstStyle/>
        <a:p>
          <a:endParaRPr lang="en-US"/>
        </a:p>
      </dgm:t>
    </dgm:pt>
    <dgm:pt modelId="{3F43A384-38C9-4A16-9E14-92508BC6718D}">
      <dgm:prSet custT="1"/>
      <dgm:spPr/>
      <dgm:t>
        <a:bodyPr/>
        <a:lstStyle/>
        <a:p>
          <a:pPr rtl="0"/>
          <a:r>
            <a:rPr lang="en-US" sz="2800" b="0" dirty="0" smtClean="0">
              <a:latin typeface="+mj-lt"/>
            </a:rPr>
            <a:t>Sinless</a:t>
          </a:r>
          <a:endParaRPr lang="en-US" sz="2800" b="0" dirty="0">
            <a:latin typeface="+mj-lt"/>
          </a:endParaRPr>
        </a:p>
      </dgm:t>
    </dgm:pt>
    <dgm:pt modelId="{EBE296C8-5B40-4993-89C0-BC0FB6E8AF00}" type="parTrans" cxnId="{C11FED89-73C7-460F-BC03-78E0893F32DF}">
      <dgm:prSet/>
      <dgm:spPr/>
      <dgm:t>
        <a:bodyPr/>
        <a:lstStyle/>
        <a:p>
          <a:endParaRPr lang="en-US"/>
        </a:p>
      </dgm:t>
    </dgm:pt>
    <dgm:pt modelId="{1C86BD3B-F90A-4D0D-B7AA-484FB2B3FDF7}" type="sibTrans" cxnId="{C11FED89-73C7-460F-BC03-78E0893F32DF}">
      <dgm:prSet/>
      <dgm:spPr/>
      <dgm:t>
        <a:bodyPr/>
        <a:lstStyle/>
        <a:p>
          <a:endParaRPr lang="en-US"/>
        </a:p>
      </dgm:t>
    </dgm:pt>
    <dgm:pt modelId="{4210635A-AE82-45E4-B1CF-D460DA579EE4}">
      <dgm:prSet custT="1"/>
      <dgm:spPr/>
      <dgm:t>
        <a:bodyPr/>
        <a:lstStyle/>
        <a:p>
          <a:pPr rtl="0"/>
          <a:r>
            <a:rPr lang="en-US" sz="2500" b="1" dirty="0" smtClean="0">
              <a:solidFill>
                <a:srgbClr val="FFFF00"/>
              </a:solidFill>
              <a:effectLst>
                <a:outerShdw blurRad="38100" dist="38100" dir="2700000" algn="tl">
                  <a:srgbClr val="000000">
                    <a:alpha val="43137"/>
                  </a:srgbClr>
                </a:outerShdw>
              </a:effectLst>
            </a:rPr>
            <a:t>Made to be sin</a:t>
          </a:r>
          <a:endParaRPr lang="en-US" sz="2500" b="1" dirty="0">
            <a:solidFill>
              <a:srgbClr val="FFFF00"/>
            </a:solidFill>
            <a:effectLst>
              <a:outerShdw blurRad="38100" dist="38100" dir="2700000" algn="tl">
                <a:srgbClr val="000000">
                  <a:alpha val="43137"/>
                </a:srgbClr>
              </a:outerShdw>
            </a:effectLst>
          </a:endParaRPr>
        </a:p>
      </dgm:t>
    </dgm:pt>
    <dgm:pt modelId="{03A2F4FA-9122-4AE4-ABAB-9CFF2A93BBE0}" type="parTrans" cxnId="{E0B5E06C-66DC-4334-A477-6841075DC129}">
      <dgm:prSet/>
      <dgm:spPr/>
      <dgm:t>
        <a:bodyPr/>
        <a:lstStyle/>
        <a:p>
          <a:endParaRPr lang="en-US"/>
        </a:p>
      </dgm:t>
    </dgm:pt>
    <dgm:pt modelId="{950203DB-9253-4CE8-8346-50DDEEB87B79}" type="sibTrans" cxnId="{E0B5E06C-66DC-4334-A477-6841075DC129}">
      <dgm:prSet/>
      <dgm:spPr/>
      <dgm:t>
        <a:bodyPr/>
        <a:lstStyle/>
        <a:p>
          <a:endParaRPr lang="en-US"/>
        </a:p>
      </dgm:t>
    </dgm:pt>
    <dgm:pt modelId="{B17DC25A-AF67-4607-B173-F3CD334B80F0}">
      <dgm:prSet custT="1"/>
      <dgm:spPr/>
      <dgm:t>
        <a:bodyPr/>
        <a:lstStyle/>
        <a:p>
          <a:pPr rtl="0"/>
          <a:r>
            <a:rPr lang="en-US" sz="2800" dirty="0" smtClean="0"/>
            <a:t>Treated as </a:t>
          </a:r>
          <a:r>
            <a:rPr lang="en-US" sz="2800" b="0" dirty="0" smtClean="0">
              <a:latin typeface="+mj-lt"/>
            </a:rPr>
            <a:t>Guilty</a:t>
          </a:r>
          <a:endParaRPr lang="en-US" sz="2800" b="0" dirty="0">
            <a:latin typeface="+mj-lt"/>
          </a:endParaRPr>
        </a:p>
      </dgm:t>
    </dgm:pt>
    <dgm:pt modelId="{2E117BDA-C852-4136-AE08-72C7FAC60EA1}" type="parTrans" cxnId="{351507F4-B165-408B-AF4F-627EE2951527}">
      <dgm:prSet/>
      <dgm:spPr/>
      <dgm:t>
        <a:bodyPr/>
        <a:lstStyle/>
        <a:p>
          <a:endParaRPr lang="en-US"/>
        </a:p>
      </dgm:t>
    </dgm:pt>
    <dgm:pt modelId="{916417FD-309F-4F22-8B21-35095188F980}" type="sibTrans" cxnId="{351507F4-B165-408B-AF4F-627EE2951527}">
      <dgm:prSet/>
      <dgm:spPr/>
      <dgm:t>
        <a:bodyPr/>
        <a:lstStyle/>
        <a:p>
          <a:endParaRPr lang="en-US"/>
        </a:p>
      </dgm:t>
    </dgm:pt>
    <dgm:pt modelId="{0481604C-AD49-4194-B07C-BE1B2A3B10BE}">
      <dgm:prSet custT="1"/>
      <dgm:spPr/>
      <dgm:t>
        <a:bodyPr/>
        <a:lstStyle/>
        <a:p>
          <a:pPr rtl="0"/>
          <a:r>
            <a:rPr lang="en-US" sz="2500" dirty="0" smtClean="0">
              <a:effectLst>
                <a:outerShdw blurRad="38100" dist="38100" dir="2700000" algn="tl">
                  <a:srgbClr val="000000">
                    <a:alpha val="43137"/>
                  </a:srgbClr>
                </a:outerShdw>
              </a:effectLst>
            </a:rPr>
            <a:t>We might become the </a:t>
          </a:r>
          <a:r>
            <a:rPr lang="en-US" sz="2500" b="1" dirty="0" smtClean="0">
              <a:solidFill>
                <a:srgbClr val="FFFF00"/>
              </a:solidFill>
              <a:effectLst>
                <a:outerShdw blurRad="38100" dist="38100" dir="2700000" algn="tl">
                  <a:srgbClr val="000000">
                    <a:alpha val="43137"/>
                  </a:srgbClr>
                </a:outerShdw>
              </a:effectLst>
            </a:rPr>
            <a:t>righteousness of God</a:t>
          </a:r>
          <a:endParaRPr lang="en-US" sz="2500" b="1" dirty="0">
            <a:solidFill>
              <a:srgbClr val="FFFF00"/>
            </a:solidFill>
            <a:effectLst>
              <a:outerShdw blurRad="38100" dist="38100" dir="2700000" algn="tl">
                <a:srgbClr val="000000">
                  <a:alpha val="43137"/>
                </a:srgbClr>
              </a:outerShdw>
            </a:effectLst>
          </a:endParaRPr>
        </a:p>
      </dgm:t>
    </dgm:pt>
    <dgm:pt modelId="{BA96B37D-6256-4689-B0FB-52CEC3C7B67D}" type="parTrans" cxnId="{5248BFED-301C-4DC9-9841-C71825E90490}">
      <dgm:prSet/>
      <dgm:spPr/>
      <dgm:t>
        <a:bodyPr/>
        <a:lstStyle/>
        <a:p>
          <a:endParaRPr lang="en-US"/>
        </a:p>
      </dgm:t>
    </dgm:pt>
    <dgm:pt modelId="{E84481A3-9AC7-4816-A64B-6E3D548DF43B}" type="sibTrans" cxnId="{5248BFED-301C-4DC9-9841-C71825E90490}">
      <dgm:prSet/>
      <dgm:spPr/>
      <dgm:t>
        <a:bodyPr/>
        <a:lstStyle/>
        <a:p>
          <a:endParaRPr lang="en-US"/>
        </a:p>
      </dgm:t>
    </dgm:pt>
    <dgm:pt modelId="{3CFF0275-6E34-4DA2-A845-D7B6A6A5DB87}">
      <dgm:prSet custT="1"/>
      <dgm:spPr/>
      <dgm:t>
        <a:bodyPr/>
        <a:lstStyle/>
        <a:p>
          <a:pPr rtl="0"/>
          <a:r>
            <a:rPr lang="en-US" sz="2800" dirty="0" smtClean="0"/>
            <a:t>Treated as </a:t>
          </a:r>
          <a:r>
            <a:rPr lang="en-US" sz="2800" b="0" dirty="0" smtClean="0">
              <a:latin typeface="+mj-lt"/>
            </a:rPr>
            <a:t>Not Guilty</a:t>
          </a:r>
          <a:endParaRPr lang="en-US" sz="2800" b="0" dirty="0">
            <a:latin typeface="+mj-lt"/>
          </a:endParaRPr>
        </a:p>
      </dgm:t>
    </dgm:pt>
    <dgm:pt modelId="{485AA609-9EA9-48CE-AC29-0EFF33B7E009}" type="parTrans" cxnId="{22AD796C-CB82-4F91-8DE0-02CD0CDF57C4}">
      <dgm:prSet/>
      <dgm:spPr/>
      <dgm:t>
        <a:bodyPr/>
        <a:lstStyle/>
        <a:p>
          <a:endParaRPr lang="en-US"/>
        </a:p>
      </dgm:t>
    </dgm:pt>
    <dgm:pt modelId="{562E9BD6-376D-466C-8059-838B4EE43E20}" type="sibTrans" cxnId="{22AD796C-CB82-4F91-8DE0-02CD0CDF57C4}">
      <dgm:prSet/>
      <dgm:spPr/>
      <dgm:t>
        <a:bodyPr/>
        <a:lstStyle/>
        <a:p>
          <a:endParaRPr lang="en-US"/>
        </a:p>
      </dgm:t>
    </dgm:pt>
    <dgm:pt modelId="{9F252E44-1297-47B7-AB35-DBA01A699FE1}" type="pres">
      <dgm:prSet presAssocID="{0B9EBF94-4ABD-489A-AD63-C9862BE22BF2}" presName="linear" presStyleCnt="0">
        <dgm:presLayoutVars>
          <dgm:dir/>
          <dgm:animLvl val="lvl"/>
          <dgm:resizeHandles val="exact"/>
        </dgm:presLayoutVars>
      </dgm:prSet>
      <dgm:spPr/>
      <dgm:t>
        <a:bodyPr/>
        <a:lstStyle/>
        <a:p>
          <a:endParaRPr lang="en-US"/>
        </a:p>
      </dgm:t>
    </dgm:pt>
    <dgm:pt modelId="{C426C51F-0F0C-43F0-9722-5EC89E0EED83}" type="pres">
      <dgm:prSet presAssocID="{A1765D1B-4F18-471D-977D-35AD235381F0}" presName="parentLin" presStyleCnt="0"/>
      <dgm:spPr/>
    </dgm:pt>
    <dgm:pt modelId="{13854742-AF52-4115-8BC1-D8288AEE0392}" type="pres">
      <dgm:prSet presAssocID="{A1765D1B-4F18-471D-977D-35AD235381F0}" presName="parentLeftMargin" presStyleLbl="node1" presStyleIdx="0" presStyleCnt="3"/>
      <dgm:spPr/>
      <dgm:t>
        <a:bodyPr/>
        <a:lstStyle/>
        <a:p>
          <a:endParaRPr lang="en-US"/>
        </a:p>
      </dgm:t>
    </dgm:pt>
    <dgm:pt modelId="{BE4CBC23-5288-4DF9-93F7-2121197D722B}" type="pres">
      <dgm:prSet presAssocID="{A1765D1B-4F18-471D-977D-35AD235381F0}" presName="parentText" presStyleLbl="node1" presStyleIdx="0" presStyleCnt="3" custScaleX="121164">
        <dgm:presLayoutVars>
          <dgm:chMax val="0"/>
          <dgm:bulletEnabled val="1"/>
        </dgm:presLayoutVars>
      </dgm:prSet>
      <dgm:spPr/>
      <dgm:t>
        <a:bodyPr/>
        <a:lstStyle/>
        <a:p>
          <a:endParaRPr lang="en-US"/>
        </a:p>
      </dgm:t>
    </dgm:pt>
    <dgm:pt modelId="{6564E91D-D79D-4D28-8D73-164E804FB56A}" type="pres">
      <dgm:prSet presAssocID="{A1765D1B-4F18-471D-977D-35AD235381F0}" presName="negativeSpace" presStyleCnt="0"/>
      <dgm:spPr/>
    </dgm:pt>
    <dgm:pt modelId="{733A4D12-D402-4706-B135-C312E58A055A}" type="pres">
      <dgm:prSet presAssocID="{A1765D1B-4F18-471D-977D-35AD235381F0}" presName="childText" presStyleLbl="conFgAcc1" presStyleIdx="0" presStyleCnt="3">
        <dgm:presLayoutVars>
          <dgm:bulletEnabled val="1"/>
        </dgm:presLayoutVars>
      </dgm:prSet>
      <dgm:spPr/>
      <dgm:t>
        <a:bodyPr/>
        <a:lstStyle/>
        <a:p>
          <a:endParaRPr lang="en-US"/>
        </a:p>
      </dgm:t>
    </dgm:pt>
    <dgm:pt modelId="{CBBE832A-AD73-4F8C-9FBB-FB8DB72818ED}" type="pres">
      <dgm:prSet presAssocID="{BD694E6E-D5B1-4D49-9D2E-561104FD9BB2}" presName="spaceBetweenRectangles" presStyleCnt="0"/>
      <dgm:spPr/>
    </dgm:pt>
    <dgm:pt modelId="{DE9F19C8-5695-4DCA-97B1-4CDCAFCF990E}" type="pres">
      <dgm:prSet presAssocID="{4210635A-AE82-45E4-B1CF-D460DA579EE4}" presName="parentLin" presStyleCnt="0"/>
      <dgm:spPr/>
    </dgm:pt>
    <dgm:pt modelId="{62653A2F-7D3F-42B0-9778-9ACC5C82749F}" type="pres">
      <dgm:prSet presAssocID="{4210635A-AE82-45E4-B1CF-D460DA579EE4}" presName="parentLeftMargin" presStyleLbl="node1" presStyleIdx="0" presStyleCnt="3"/>
      <dgm:spPr/>
      <dgm:t>
        <a:bodyPr/>
        <a:lstStyle/>
        <a:p>
          <a:endParaRPr lang="en-US"/>
        </a:p>
      </dgm:t>
    </dgm:pt>
    <dgm:pt modelId="{A3CDCE85-D14D-4352-AB59-1B3269BAA326}" type="pres">
      <dgm:prSet presAssocID="{4210635A-AE82-45E4-B1CF-D460DA579EE4}" presName="parentText" presStyleLbl="node1" presStyleIdx="1" presStyleCnt="3" custScaleX="123810">
        <dgm:presLayoutVars>
          <dgm:chMax val="0"/>
          <dgm:bulletEnabled val="1"/>
        </dgm:presLayoutVars>
      </dgm:prSet>
      <dgm:spPr/>
      <dgm:t>
        <a:bodyPr/>
        <a:lstStyle/>
        <a:p>
          <a:endParaRPr lang="en-US"/>
        </a:p>
      </dgm:t>
    </dgm:pt>
    <dgm:pt modelId="{2FF76703-54D7-4036-ABF9-26761B089EDD}" type="pres">
      <dgm:prSet presAssocID="{4210635A-AE82-45E4-B1CF-D460DA579EE4}" presName="negativeSpace" presStyleCnt="0"/>
      <dgm:spPr/>
    </dgm:pt>
    <dgm:pt modelId="{263EE91E-515A-4D87-A078-6A0FF5398E65}" type="pres">
      <dgm:prSet presAssocID="{4210635A-AE82-45E4-B1CF-D460DA579EE4}" presName="childText" presStyleLbl="conFgAcc1" presStyleIdx="1" presStyleCnt="3">
        <dgm:presLayoutVars>
          <dgm:bulletEnabled val="1"/>
        </dgm:presLayoutVars>
      </dgm:prSet>
      <dgm:spPr/>
      <dgm:t>
        <a:bodyPr/>
        <a:lstStyle/>
        <a:p>
          <a:endParaRPr lang="en-US"/>
        </a:p>
      </dgm:t>
    </dgm:pt>
    <dgm:pt modelId="{4248D02A-BF65-4CF1-9130-1EDA6C137FC5}" type="pres">
      <dgm:prSet presAssocID="{950203DB-9253-4CE8-8346-50DDEEB87B79}" presName="spaceBetweenRectangles" presStyleCnt="0"/>
      <dgm:spPr/>
    </dgm:pt>
    <dgm:pt modelId="{986E8595-B2C9-48EA-B162-118ED6FF4ABB}" type="pres">
      <dgm:prSet presAssocID="{0481604C-AD49-4194-B07C-BE1B2A3B10BE}" presName="parentLin" presStyleCnt="0"/>
      <dgm:spPr/>
    </dgm:pt>
    <dgm:pt modelId="{FB18D29F-D31D-4F12-99A7-36ADCB5C14B6}" type="pres">
      <dgm:prSet presAssocID="{0481604C-AD49-4194-B07C-BE1B2A3B10BE}" presName="parentLeftMargin" presStyleLbl="node1" presStyleIdx="1" presStyleCnt="3"/>
      <dgm:spPr/>
      <dgm:t>
        <a:bodyPr/>
        <a:lstStyle/>
        <a:p>
          <a:endParaRPr lang="en-US"/>
        </a:p>
      </dgm:t>
    </dgm:pt>
    <dgm:pt modelId="{8FDFFFC1-11F4-44B0-9D68-B38274F3AB97}" type="pres">
      <dgm:prSet presAssocID="{0481604C-AD49-4194-B07C-BE1B2A3B10BE}" presName="parentText" presStyleLbl="node1" presStyleIdx="2" presStyleCnt="3" custScaleX="124681" custLinFactNeighborX="-7407" custLinFactNeighborY="-9833">
        <dgm:presLayoutVars>
          <dgm:chMax val="0"/>
          <dgm:bulletEnabled val="1"/>
        </dgm:presLayoutVars>
      </dgm:prSet>
      <dgm:spPr/>
      <dgm:t>
        <a:bodyPr/>
        <a:lstStyle/>
        <a:p>
          <a:endParaRPr lang="en-US"/>
        </a:p>
      </dgm:t>
    </dgm:pt>
    <dgm:pt modelId="{C92467C5-0FB1-44E7-BCF0-8A02B310917E}" type="pres">
      <dgm:prSet presAssocID="{0481604C-AD49-4194-B07C-BE1B2A3B10BE}" presName="negativeSpace" presStyleCnt="0"/>
      <dgm:spPr/>
    </dgm:pt>
    <dgm:pt modelId="{A429D3B0-D729-4323-9EB8-CC944C6A868E}" type="pres">
      <dgm:prSet presAssocID="{0481604C-AD49-4194-B07C-BE1B2A3B10BE}" presName="childText" presStyleLbl="conFgAcc1" presStyleIdx="2" presStyleCnt="3">
        <dgm:presLayoutVars>
          <dgm:bulletEnabled val="1"/>
        </dgm:presLayoutVars>
      </dgm:prSet>
      <dgm:spPr/>
      <dgm:t>
        <a:bodyPr/>
        <a:lstStyle/>
        <a:p>
          <a:endParaRPr lang="en-US"/>
        </a:p>
      </dgm:t>
    </dgm:pt>
  </dgm:ptLst>
  <dgm:cxnLst>
    <dgm:cxn modelId="{C11FED89-73C7-460F-BC03-78E0893F32DF}" srcId="{A1765D1B-4F18-471D-977D-35AD235381F0}" destId="{3F43A384-38C9-4A16-9E14-92508BC6718D}" srcOrd="0" destOrd="0" parTransId="{EBE296C8-5B40-4993-89C0-BC0FB6E8AF00}" sibTransId="{1C86BD3B-F90A-4D0D-B7AA-484FB2B3FDF7}"/>
    <dgm:cxn modelId="{9A59E0B3-28BA-414F-B008-E2519FF9FED3}" type="presOf" srcId="{A1765D1B-4F18-471D-977D-35AD235381F0}" destId="{13854742-AF52-4115-8BC1-D8288AEE0392}" srcOrd="0" destOrd="0" presId="urn:microsoft.com/office/officeart/2005/8/layout/list1"/>
    <dgm:cxn modelId="{5248BFED-301C-4DC9-9841-C71825E90490}" srcId="{0B9EBF94-4ABD-489A-AD63-C9862BE22BF2}" destId="{0481604C-AD49-4194-B07C-BE1B2A3B10BE}" srcOrd="2" destOrd="0" parTransId="{BA96B37D-6256-4689-B0FB-52CEC3C7B67D}" sibTransId="{E84481A3-9AC7-4816-A64B-6E3D548DF43B}"/>
    <dgm:cxn modelId="{E5956194-2289-401B-9195-2741E6AEE91A}" type="presOf" srcId="{4210635A-AE82-45E4-B1CF-D460DA579EE4}" destId="{62653A2F-7D3F-42B0-9778-9ACC5C82749F}" srcOrd="0" destOrd="0" presId="urn:microsoft.com/office/officeart/2005/8/layout/list1"/>
    <dgm:cxn modelId="{22AD796C-CB82-4F91-8DE0-02CD0CDF57C4}" srcId="{0481604C-AD49-4194-B07C-BE1B2A3B10BE}" destId="{3CFF0275-6E34-4DA2-A845-D7B6A6A5DB87}" srcOrd="0" destOrd="0" parTransId="{485AA609-9EA9-48CE-AC29-0EFF33B7E009}" sibTransId="{562E9BD6-376D-466C-8059-838B4EE43E20}"/>
    <dgm:cxn modelId="{FE29A3D1-A58C-4A2D-AD85-F47E3CDCFB34}" srcId="{0B9EBF94-4ABD-489A-AD63-C9862BE22BF2}" destId="{A1765D1B-4F18-471D-977D-35AD235381F0}" srcOrd="0" destOrd="0" parTransId="{4A19E041-045C-4E82-8C82-AA14F8563EC3}" sibTransId="{BD694E6E-D5B1-4D49-9D2E-561104FD9BB2}"/>
    <dgm:cxn modelId="{297F39CC-9938-43F6-8CFA-DFDB1B2B584C}" type="presOf" srcId="{0481604C-AD49-4194-B07C-BE1B2A3B10BE}" destId="{8FDFFFC1-11F4-44B0-9D68-B38274F3AB97}" srcOrd="1" destOrd="0" presId="urn:microsoft.com/office/officeart/2005/8/layout/list1"/>
    <dgm:cxn modelId="{2D9B6481-7EE2-4D94-BD17-C2D2D8DAF60B}" type="presOf" srcId="{3F43A384-38C9-4A16-9E14-92508BC6718D}" destId="{733A4D12-D402-4706-B135-C312E58A055A}" srcOrd="0" destOrd="0" presId="urn:microsoft.com/office/officeart/2005/8/layout/list1"/>
    <dgm:cxn modelId="{351507F4-B165-408B-AF4F-627EE2951527}" srcId="{4210635A-AE82-45E4-B1CF-D460DA579EE4}" destId="{B17DC25A-AF67-4607-B173-F3CD334B80F0}" srcOrd="0" destOrd="0" parTransId="{2E117BDA-C852-4136-AE08-72C7FAC60EA1}" sibTransId="{916417FD-309F-4F22-8B21-35095188F980}"/>
    <dgm:cxn modelId="{E0B5E06C-66DC-4334-A477-6841075DC129}" srcId="{0B9EBF94-4ABD-489A-AD63-C9862BE22BF2}" destId="{4210635A-AE82-45E4-B1CF-D460DA579EE4}" srcOrd="1" destOrd="0" parTransId="{03A2F4FA-9122-4AE4-ABAB-9CFF2A93BBE0}" sibTransId="{950203DB-9253-4CE8-8346-50DDEEB87B79}"/>
    <dgm:cxn modelId="{E77DB76B-4611-48D8-A673-85B851F5787F}" type="presOf" srcId="{0B9EBF94-4ABD-489A-AD63-C9862BE22BF2}" destId="{9F252E44-1297-47B7-AB35-DBA01A699FE1}" srcOrd="0" destOrd="0" presId="urn:microsoft.com/office/officeart/2005/8/layout/list1"/>
    <dgm:cxn modelId="{17E0D9EF-14EE-4F7E-AC46-B9E41879AF36}" type="presOf" srcId="{0481604C-AD49-4194-B07C-BE1B2A3B10BE}" destId="{FB18D29F-D31D-4F12-99A7-36ADCB5C14B6}" srcOrd="0" destOrd="0" presId="urn:microsoft.com/office/officeart/2005/8/layout/list1"/>
    <dgm:cxn modelId="{D361726C-BE23-400A-A5C2-DABB16DF7667}" type="presOf" srcId="{B17DC25A-AF67-4607-B173-F3CD334B80F0}" destId="{263EE91E-515A-4D87-A078-6A0FF5398E65}" srcOrd="0" destOrd="0" presId="urn:microsoft.com/office/officeart/2005/8/layout/list1"/>
    <dgm:cxn modelId="{07A09B2B-1440-4234-9CEE-2E1CEC155AFB}" type="presOf" srcId="{A1765D1B-4F18-471D-977D-35AD235381F0}" destId="{BE4CBC23-5288-4DF9-93F7-2121197D722B}" srcOrd="1" destOrd="0" presId="urn:microsoft.com/office/officeart/2005/8/layout/list1"/>
    <dgm:cxn modelId="{48363091-B203-4458-88AC-1177F8946CCA}" type="presOf" srcId="{4210635A-AE82-45E4-B1CF-D460DA579EE4}" destId="{A3CDCE85-D14D-4352-AB59-1B3269BAA326}" srcOrd="1" destOrd="0" presId="urn:microsoft.com/office/officeart/2005/8/layout/list1"/>
    <dgm:cxn modelId="{89B68917-A09B-4E47-AB86-1A1FE16E6820}" type="presOf" srcId="{3CFF0275-6E34-4DA2-A845-D7B6A6A5DB87}" destId="{A429D3B0-D729-4323-9EB8-CC944C6A868E}" srcOrd="0" destOrd="0" presId="urn:microsoft.com/office/officeart/2005/8/layout/list1"/>
    <dgm:cxn modelId="{80D77441-3EF5-4167-8E46-662B98269972}" type="presParOf" srcId="{9F252E44-1297-47B7-AB35-DBA01A699FE1}" destId="{C426C51F-0F0C-43F0-9722-5EC89E0EED83}" srcOrd="0" destOrd="0" presId="urn:microsoft.com/office/officeart/2005/8/layout/list1"/>
    <dgm:cxn modelId="{76DDFDE9-E320-4DC0-9248-FC3688D7FF4A}" type="presParOf" srcId="{C426C51F-0F0C-43F0-9722-5EC89E0EED83}" destId="{13854742-AF52-4115-8BC1-D8288AEE0392}" srcOrd="0" destOrd="0" presId="urn:microsoft.com/office/officeart/2005/8/layout/list1"/>
    <dgm:cxn modelId="{43E310FA-1B88-4FB4-9CFD-58DD90D62F37}" type="presParOf" srcId="{C426C51F-0F0C-43F0-9722-5EC89E0EED83}" destId="{BE4CBC23-5288-4DF9-93F7-2121197D722B}" srcOrd="1" destOrd="0" presId="urn:microsoft.com/office/officeart/2005/8/layout/list1"/>
    <dgm:cxn modelId="{93F69AE8-5CFA-4A78-AA2F-D60BC69175DF}" type="presParOf" srcId="{9F252E44-1297-47B7-AB35-DBA01A699FE1}" destId="{6564E91D-D79D-4D28-8D73-164E804FB56A}" srcOrd="1" destOrd="0" presId="urn:microsoft.com/office/officeart/2005/8/layout/list1"/>
    <dgm:cxn modelId="{E88E2246-0B88-4FB4-A203-41261F33659E}" type="presParOf" srcId="{9F252E44-1297-47B7-AB35-DBA01A699FE1}" destId="{733A4D12-D402-4706-B135-C312E58A055A}" srcOrd="2" destOrd="0" presId="urn:microsoft.com/office/officeart/2005/8/layout/list1"/>
    <dgm:cxn modelId="{77C21573-CD8E-4AE3-ABC5-0885562D3611}" type="presParOf" srcId="{9F252E44-1297-47B7-AB35-DBA01A699FE1}" destId="{CBBE832A-AD73-4F8C-9FBB-FB8DB72818ED}" srcOrd="3" destOrd="0" presId="urn:microsoft.com/office/officeart/2005/8/layout/list1"/>
    <dgm:cxn modelId="{2E724061-83A8-4769-9FFC-BFE073AA3371}" type="presParOf" srcId="{9F252E44-1297-47B7-AB35-DBA01A699FE1}" destId="{DE9F19C8-5695-4DCA-97B1-4CDCAFCF990E}" srcOrd="4" destOrd="0" presId="urn:microsoft.com/office/officeart/2005/8/layout/list1"/>
    <dgm:cxn modelId="{118473FA-0388-43A2-8402-F5319E57E16D}" type="presParOf" srcId="{DE9F19C8-5695-4DCA-97B1-4CDCAFCF990E}" destId="{62653A2F-7D3F-42B0-9778-9ACC5C82749F}" srcOrd="0" destOrd="0" presId="urn:microsoft.com/office/officeart/2005/8/layout/list1"/>
    <dgm:cxn modelId="{13B8FC24-A4E1-435F-B118-4C830F000078}" type="presParOf" srcId="{DE9F19C8-5695-4DCA-97B1-4CDCAFCF990E}" destId="{A3CDCE85-D14D-4352-AB59-1B3269BAA326}" srcOrd="1" destOrd="0" presId="urn:microsoft.com/office/officeart/2005/8/layout/list1"/>
    <dgm:cxn modelId="{8B0E138C-D443-4FCA-AD26-8EA3D8F63A8D}" type="presParOf" srcId="{9F252E44-1297-47B7-AB35-DBA01A699FE1}" destId="{2FF76703-54D7-4036-ABF9-26761B089EDD}" srcOrd="5" destOrd="0" presId="urn:microsoft.com/office/officeart/2005/8/layout/list1"/>
    <dgm:cxn modelId="{06517C41-509A-4EEC-B3E2-DB1E4594663F}" type="presParOf" srcId="{9F252E44-1297-47B7-AB35-DBA01A699FE1}" destId="{263EE91E-515A-4D87-A078-6A0FF5398E65}" srcOrd="6" destOrd="0" presId="urn:microsoft.com/office/officeart/2005/8/layout/list1"/>
    <dgm:cxn modelId="{ECD8AA2E-B4E6-43A2-9F9B-F6A9EC66C701}" type="presParOf" srcId="{9F252E44-1297-47B7-AB35-DBA01A699FE1}" destId="{4248D02A-BF65-4CF1-9130-1EDA6C137FC5}" srcOrd="7" destOrd="0" presId="urn:microsoft.com/office/officeart/2005/8/layout/list1"/>
    <dgm:cxn modelId="{0849E7A9-9EFC-462C-A274-DBC5CE23CB62}" type="presParOf" srcId="{9F252E44-1297-47B7-AB35-DBA01A699FE1}" destId="{986E8595-B2C9-48EA-B162-118ED6FF4ABB}" srcOrd="8" destOrd="0" presId="urn:microsoft.com/office/officeart/2005/8/layout/list1"/>
    <dgm:cxn modelId="{F91FAFEF-6F90-42D3-AD7D-E4F0B10F4EC9}" type="presParOf" srcId="{986E8595-B2C9-48EA-B162-118ED6FF4ABB}" destId="{FB18D29F-D31D-4F12-99A7-36ADCB5C14B6}" srcOrd="0" destOrd="0" presId="urn:microsoft.com/office/officeart/2005/8/layout/list1"/>
    <dgm:cxn modelId="{5FBEBB6B-5FEC-469E-A50C-C8E277ADE68C}" type="presParOf" srcId="{986E8595-B2C9-48EA-B162-118ED6FF4ABB}" destId="{8FDFFFC1-11F4-44B0-9D68-B38274F3AB97}" srcOrd="1" destOrd="0" presId="urn:microsoft.com/office/officeart/2005/8/layout/list1"/>
    <dgm:cxn modelId="{98BADDC5-20FB-4DD8-937D-AC73BEDB3DE0}" type="presParOf" srcId="{9F252E44-1297-47B7-AB35-DBA01A699FE1}" destId="{C92467C5-0FB1-44E7-BCF0-8A02B310917E}" srcOrd="9" destOrd="0" presId="urn:microsoft.com/office/officeart/2005/8/layout/list1"/>
    <dgm:cxn modelId="{212DEAFA-A6B4-471D-8E18-BB6038000420}" type="presParOf" srcId="{9F252E44-1297-47B7-AB35-DBA01A699FE1}" destId="{A429D3B0-D729-4323-9EB8-CC944C6A868E}"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EE47D7D-3576-472A-B513-33DCDDEA9B4C}" type="doc">
      <dgm:prSet loTypeId="urn:microsoft.com/office/officeart/2005/8/layout/list1" loCatId="list" qsTypeId="urn:microsoft.com/office/officeart/2005/8/quickstyle/3d1" qsCatId="3D" csTypeId="urn:microsoft.com/office/officeart/2005/8/colors/accent0_3" csCatId="mainScheme" phldr="1"/>
      <dgm:spPr/>
      <dgm:t>
        <a:bodyPr/>
        <a:lstStyle/>
        <a:p>
          <a:endParaRPr lang="en-US"/>
        </a:p>
      </dgm:t>
    </dgm:pt>
    <dgm:pt modelId="{BD824543-944C-4708-9AC8-9A5362EB0CA3}">
      <dgm:prSet custT="1"/>
      <dgm:spPr/>
      <dgm:t>
        <a:bodyPr/>
        <a:lstStyle/>
        <a:p>
          <a:pPr rtl="0"/>
          <a:r>
            <a:rPr lang="en-US" sz="3200" dirty="0" smtClean="0">
              <a:effectLst>
                <a:outerShdw blurRad="38100" dist="38100" dir="2700000" algn="tl">
                  <a:srgbClr val="000000">
                    <a:alpha val="43137"/>
                  </a:srgbClr>
                </a:outerShdw>
              </a:effectLst>
            </a:rPr>
            <a:t>How could God be both </a:t>
          </a:r>
          <a:r>
            <a:rPr lang="en-US" sz="3200" b="0" dirty="0" smtClean="0">
              <a:solidFill>
                <a:srgbClr val="FFFF00"/>
              </a:solidFill>
              <a:effectLst>
                <a:outerShdw blurRad="38100" dist="38100" dir="2700000" algn="tl">
                  <a:srgbClr val="000000">
                    <a:alpha val="43137"/>
                  </a:srgbClr>
                </a:outerShdw>
              </a:effectLst>
              <a:latin typeface="+mj-lt"/>
            </a:rPr>
            <a:t>just</a:t>
          </a:r>
          <a:r>
            <a:rPr lang="en-US" sz="3200" dirty="0" smtClean="0">
              <a:effectLst>
                <a:outerShdw blurRad="38100" dist="38100" dir="2700000" algn="tl">
                  <a:srgbClr val="000000">
                    <a:alpha val="43137"/>
                  </a:srgbClr>
                </a:outerShdw>
              </a:effectLst>
            </a:rPr>
            <a:t> and the </a:t>
          </a:r>
          <a:r>
            <a:rPr lang="en-US" sz="3200" b="0" dirty="0" smtClean="0">
              <a:solidFill>
                <a:srgbClr val="FFFF00"/>
              </a:solidFill>
              <a:effectLst>
                <a:outerShdw blurRad="38100" dist="38100" dir="2700000" algn="tl">
                  <a:srgbClr val="000000">
                    <a:alpha val="43137"/>
                  </a:srgbClr>
                </a:outerShdw>
              </a:effectLst>
              <a:latin typeface="+mj-lt"/>
            </a:rPr>
            <a:t>justifier</a:t>
          </a:r>
          <a:r>
            <a:rPr lang="en-US" sz="3200" dirty="0" smtClean="0">
              <a:effectLst>
                <a:outerShdw blurRad="38100" dist="38100" dir="2700000" algn="tl">
                  <a:srgbClr val="000000">
                    <a:alpha val="43137"/>
                  </a:srgbClr>
                </a:outerShdw>
              </a:effectLst>
            </a:rPr>
            <a:t>?  (Rom. 3:26)</a:t>
          </a:r>
          <a:endParaRPr lang="en-US" sz="3200" dirty="0">
            <a:effectLst>
              <a:outerShdw blurRad="38100" dist="38100" dir="2700000" algn="tl">
                <a:srgbClr val="000000">
                  <a:alpha val="43137"/>
                </a:srgbClr>
              </a:outerShdw>
            </a:effectLst>
          </a:endParaRPr>
        </a:p>
      </dgm:t>
    </dgm:pt>
    <dgm:pt modelId="{53C80824-A19A-43FF-85B3-C1840C66D91C}" type="parTrans" cxnId="{E615BD09-DAED-4E01-B88B-413A3020ED58}">
      <dgm:prSet/>
      <dgm:spPr/>
      <dgm:t>
        <a:bodyPr/>
        <a:lstStyle/>
        <a:p>
          <a:endParaRPr lang="en-US"/>
        </a:p>
      </dgm:t>
    </dgm:pt>
    <dgm:pt modelId="{3C48541D-5A49-4382-8ADD-57C6DA83ED4B}" type="sibTrans" cxnId="{E615BD09-DAED-4E01-B88B-413A3020ED58}">
      <dgm:prSet/>
      <dgm:spPr/>
      <dgm:t>
        <a:bodyPr/>
        <a:lstStyle/>
        <a:p>
          <a:endParaRPr lang="en-US"/>
        </a:p>
      </dgm:t>
    </dgm:pt>
    <dgm:pt modelId="{C9E813FF-F8FC-4CC1-8174-CFCCCB07919D}">
      <dgm:prSet custT="1"/>
      <dgm:spPr/>
      <dgm:t>
        <a:bodyPr/>
        <a:lstStyle/>
        <a:p>
          <a:pPr rtl="0">
            <a:lnSpc>
              <a:spcPct val="100000"/>
            </a:lnSpc>
            <a:spcAft>
              <a:spcPts val="2400"/>
            </a:spcAft>
          </a:pPr>
          <a:r>
            <a:rPr lang="en-US" sz="2800" dirty="0" smtClean="0"/>
            <a:t>The question is not:  “How could God be righteous if He </a:t>
          </a:r>
          <a:r>
            <a:rPr lang="en-US" sz="2800" b="0" dirty="0" smtClean="0">
              <a:latin typeface="+mj-lt"/>
            </a:rPr>
            <a:t>did not forgive</a:t>
          </a:r>
          <a:r>
            <a:rPr lang="en-US" sz="2800" dirty="0" smtClean="0"/>
            <a:t>?”</a:t>
          </a:r>
          <a:endParaRPr lang="en-US" sz="2800" dirty="0"/>
        </a:p>
      </dgm:t>
    </dgm:pt>
    <dgm:pt modelId="{638CDE27-1AC2-4F77-9059-7356C1426718}" type="parTrans" cxnId="{EF20DBAC-28DF-4426-AEE2-7B014271ED0E}">
      <dgm:prSet/>
      <dgm:spPr/>
      <dgm:t>
        <a:bodyPr/>
        <a:lstStyle/>
        <a:p>
          <a:endParaRPr lang="en-US"/>
        </a:p>
      </dgm:t>
    </dgm:pt>
    <dgm:pt modelId="{FB7C1256-0D3E-4644-92B6-26FAFF98B653}" type="sibTrans" cxnId="{EF20DBAC-28DF-4426-AEE2-7B014271ED0E}">
      <dgm:prSet/>
      <dgm:spPr/>
      <dgm:t>
        <a:bodyPr/>
        <a:lstStyle/>
        <a:p>
          <a:endParaRPr lang="en-US"/>
        </a:p>
      </dgm:t>
    </dgm:pt>
    <dgm:pt modelId="{22C2CA25-E75A-4495-A0E0-3ECA8FF830D4}">
      <dgm:prSet custT="1"/>
      <dgm:spPr/>
      <dgm:t>
        <a:bodyPr/>
        <a:lstStyle/>
        <a:p>
          <a:pPr rtl="0">
            <a:lnSpc>
              <a:spcPct val="100000"/>
            </a:lnSpc>
            <a:spcAft>
              <a:spcPts val="2400"/>
            </a:spcAft>
          </a:pPr>
          <a:r>
            <a:rPr lang="en-US" sz="2800" dirty="0" smtClean="0"/>
            <a:t>The question is:  “How could God be righteous if He </a:t>
          </a:r>
          <a:r>
            <a:rPr lang="en-US" sz="2800" b="0" dirty="0" smtClean="0">
              <a:latin typeface="+mj-lt"/>
            </a:rPr>
            <a:t>did forgive</a:t>
          </a:r>
          <a:r>
            <a:rPr lang="en-US" sz="2800" dirty="0" smtClean="0"/>
            <a:t>?”  </a:t>
          </a:r>
          <a:r>
            <a:rPr lang="en-US" sz="2000" dirty="0" smtClean="0"/>
            <a:t>(Morris, APC, 279)</a:t>
          </a:r>
          <a:endParaRPr lang="en-US" sz="2000" dirty="0"/>
        </a:p>
      </dgm:t>
    </dgm:pt>
    <dgm:pt modelId="{550B06BF-F282-427A-A203-40DF451824B1}" type="parTrans" cxnId="{674572A7-9E19-4C25-9042-4EEECBB4C6AA}">
      <dgm:prSet/>
      <dgm:spPr/>
      <dgm:t>
        <a:bodyPr/>
        <a:lstStyle/>
        <a:p>
          <a:endParaRPr lang="en-US"/>
        </a:p>
      </dgm:t>
    </dgm:pt>
    <dgm:pt modelId="{662DE21E-6ACE-4491-AA0E-79FD6307939E}" type="sibTrans" cxnId="{674572A7-9E19-4C25-9042-4EEECBB4C6AA}">
      <dgm:prSet/>
      <dgm:spPr/>
      <dgm:t>
        <a:bodyPr/>
        <a:lstStyle/>
        <a:p>
          <a:endParaRPr lang="en-US"/>
        </a:p>
      </dgm:t>
    </dgm:pt>
    <dgm:pt modelId="{0A39A369-8E87-406B-85D0-EADA094EFB85}" type="pres">
      <dgm:prSet presAssocID="{3EE47D7D-3576-472A-B513-33DCDDEA9B4C}" presName="linear" presStyleCnt="0">
        <dgm:presLayoutVars>
          <dgm:dir/>
          <dgm:animLvl val="lvl"/>
          <dgm:resizeHandles val="exact"/>
        </dgm:presLayoutVars>
      </dgm:prSet>
      <dgm:spPr/>
      <dgm:t>
        <a:bodyPr/>
        <a:lstStyle/>
        <a:p>
          <a:endParaRPr lang="en-US"/>
        </a:p>
      </dgm:t>
    </dgm:pt>
    <dgm:pt modelId="{CC0BC67F-3512-4350-B1AD-070A9B3C22CD}" type="pres">
      <dgm:prSet presAssocID="{BD824543-944C-4708-9AC8-9A5362EB0CA3}" presName="parentLin" presStyleCnt="0"/>
      <dgm:spPr/>
    </dgm:pt>
    <dgm:pt modelId="{E4DF6ADA-045B-4A1C-9A5D-A7D963C572AC}" type="pres">
      <dgm:prSet presAssocID="{BD824543-944C-4708-9AC8-9A5362EB0CA3}" presName="parentLeftMargin" presStyleLbl="node1" presStyleIdx="0" presStyleCnt="1"/>
      <dgm:spPr/>
      <dgm:t>
        <a:bodyPr/>
        <a:lstStyle/>
        <a:p>
          <a:endParaRPr lang="en-US"/>
        </a:p>
      </dgm:t>
    </dgm:pt>
    <dgm:pt modelId="{C9432ADF-A46D-48C4-8A2F-BB3F64D8F814}" type="pres">
      <dgm:prSet presAssocID="{BD824543-944C-4708-9AC8-9A5362EB0CA3}" presName="parentText" presStyleLbl="node1" presStyleIdx="0" presStyleCnt="1" custScaleX="137037" custLinFactNeighborX="-100000" custLinFactNeighborY="-2757">
        <dgm:presLayoutVars>
          <dgm:chMax val="0"/>
          <dgm:bulletEnabled val="1"/>
        </dgm:presLayoutVars>
      </dgm:prSet>
      <dgm:spPr/>
      <dgm:t>
        <a:bodyPr/>
        <a:lstStyle/>
        <a:p>
          <a:endParaRPr lang="en-US"/>
        </a:p>
      </dgm:t>
    </dgm:pt>
    <dgm:pt modelId="{132EBEE2-B816-4BAB-A608-6EFDD7C0E7BD}" type="pres">
      <dgm:prSet presAssocID="{BD824543-944C-4708-9AC8-9A5362EB0CA3}" presName="negativeSpace" presStyleCnt="0"/>
      <dgm:spPr/>
    </dgm:pt>
    <dgm:pt modelId="{A587AD54-025D-448C-B138-DBF052ACF1D3}" type="pres">
      <dgm:prSet presAssocID="{BD824543-944C-4708-9AC8-9A5362EB0CA3}" presName="childText" presStyleLbl="conFgAcc1" presStyleIdx="0" presStyleCnt="1">
        <dgm:presLayoutVars>
          <dgm:bulletEnabled val="1"/>
        </dgm:presLayoutVars>
      </dgm:prSet>
      <dgm:spPr/>
      <dgm:t>
        <a:bodyPr/>
        <a:lstStyle/>
        <a:p>
          <a:endParaRPr lang="en-US"/>
        </a:p>
      </dgm:t>
    </dgm:pt>
  </dgm:ptLst>
  <dgm:cxnLst>
    <dgm:cxn modelId="{7DA1D41A-8855-4C3C-A59D-58FC3E5C04F2}" type="presOf" srcId="{BD824543-944C-4708-9AC8-9A5362EB0CA3}" destId="{E4DF6ADA-045B-4A1C-9A5D-A7D963C572AC}" srcOrd="0" destOrd="0" presId="urn:microsoft.com/office/officeart/2005/8/layout/list1"/>
    <dgm:cxn modelId="{E615BD09-DAED-4E01-B88B-413A3020ED58}" srcId="{3EE47D7D-3576-472A-B513-33DCDDEA9B4C}" destId="{BD824543-944C-4708-9AC8-9A5362EB0CA3}" srcOrd="0" destOrd="0" parTransId="{53C80824-A19A-43FF-85B3-C1840C66D91C}" sibTransId="{3C48541D-5A49-4382-8ADD-57C6DA83ED4B}"/>
    <dgm:cxn modelId="{4125BC3E-CC4F-49C0-874F-7BE592591E80}" type="presOf" srcId="{BD824543-944C-4708-9AC8-9A5362EB0CA3}" destId="{C9432ADF-A46D-48C4-8A2F-BB3F64D8F814}" srcOrd="1" destOrd="0" presId="urn:microsoft.com/office/officeart/2005/8/layout/list1"/>
    <dgm:cxn modelId="{4A4FD6B5-C59A-4F87-A0AC-1B75A3593D22}" type="presOf" srcId="{22C2CA25-E75A-4495-A0E0-3ECA8FF830D4}" destId="{A587AD54-025D-448C-B138-DBF052ACF1D3}" srcOrd="0" destOrd="1" presId="urn:microsoft.com/office/officeart/2005/8/layout/list1"/>
    <dgm:cxn modelId="{EF20DBAC-28DF-4426-AEE2-7B014271ED0E}" srcId="{BD824543-944C-4708-9AC8-9A5362EB0CA3}" destId="{C9E813FF-F8FC-4CC1-8174-CFCCCB07919D}" srcOrd="0" destOrd="0" parTransId="{638CDE27-1AC2-4F77-9059-7356C1426718}" sibTransId="{FB7C1256-0D3E-4644-92B6-26FAFF98B653}"/>
    <dgm:cxn modelId="{674572A7-9E19-4C25-9042-4EEECBB4C6AA}" srcId="{BD824543-944C-4708-9AC8-9A5362EB0CA3}" destId="{22C2CA25-E75A-4495-A0E0-3ECA8FF830D4}" srcOrd="1" destOrd="0" parTransId="{550B06BF-F282-427A-A203-40DF451824B1}" sibTransId="{662DE21E-6ACE-4491-AA0E-79FD6307939E}"/>
    <dgm:cxn modelId="{6F8947D6-3E94-48DE-AB20-E03A44137152}" type="presOf" srcId="{3EE47D7D-3576-472A-B513-33DCDDEA9B4C}" destId="{0A39A369-8E87-406B-85D0-EADA094EFB85}" srcOrd="0" destOrd="0" presId="urn:microsoft.com/office/officeart/2005/8/layout/list1"/>
    <dgm:cxn modelId="{A1ADFA33-156E-46E1-BD63-CB2F3AFC683E}" type="presOf" srcId="{C9E813FF-F8FC-4CC1-8174-CFCCCB07919D}" destId="{A587AD54-025D-448C-B138-DBF052ACF1D3}" srcOrd="0" destOrd="0" presId="urn:microsoft.com/office/officeart/2005/8/layout/list1"/>
    <dgm:cxn modelId="{A882D51A-C5A8-4EC2-948E-AB9172A0BF58}" type="presParOf" srcId="{0A39A369-8E87-406B-85D0-EADA094EFB85}" destId="{CC0BC67F-3512-4350-B1AD-070A9B3C22CD}" srcOrd="0" destOrd="0" presId="urn:microsoft.com/office/officeart/2005/8/layout/list1"/>
    <dgm:cxn modelId="{D3EA3A6B-A001-4764-B93B-2F930AA35E29}" type="presParOf" srcId="{CC0BC67F-3512-4350-B1AD-070A9B3C22CD}" destId="{E4DF6ADA-045B-4A1C-9A5D-A7D963C572AC}" srcOrd="0" destOrd="0" presId="urn:microsoft.com/office/officeart/2005/8/layout/list1"/>
    <dgm:cxn modelId="{66181148-397D-4D3B-A098-0D395CE7ABBA}" type="presParOf" srcId="{CC0BC67F-3512-4350-B1AD-070A9B3C22CD}" destId="{C9432ADF-A46D-48C4-8A2F-BB3F64D8F814}" srcOrd="1" destOrd="0" presId="urn:microsoft.com/office/officeart/2005/8/layout/list1"/>
    <dgm:cxn modelId="{94A43D58-F8DD-46EA-9395-FCB1530EAA4C}" type="presParOf" srcId="{0A39A369-8E87-406B-85D0-EADA094EFB85}" destId="{132EBEE2-B816-4BAB-A608-6EFDD7C0E7BD}" srcOrd="1" destOrd="0" presId="urn:microsoft.com/office/officeart/2005/8/layout/list1"/>
    <dgm:cxn modelId="{8DFE10EB-1E6C-4182-ADA4-81A2D1DE554F}" type="presParOf" srcId="{0A39A369-8E87-406B-85D0-EADA094EFB85}" destId="{A587AD54-025D-448C-B138-DBF052ACF1D3}"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3D4BDED-6F57-458A-8013-0410E05B27C4}" type="doc">
      <dgm:prSet loTypeId="urn:microsoft.com/office/officeart/2005/8/layout/list1" loCatId="list" qsTypeId="urn:microsoft.com/office/officeart/2005/8/quickstyle/3d1" qsCatId="3D" csTypeId="urn:microsoft.com/office/officeart/2005/8/colors/accent0_3" csCatId="mainScheme" phldr="1"/>
      <dgm:spPr/>
      <dgm:t>
        <a:bodyPr/>
        <a:lstStyle/>
        <a:p>
          <a:endParaRPr lang="en-US"/>
        </a:p>
      </dgm:t>
    </dgm:pt>
    <dgm:pt modelId="{1A5322C2-14F7-4925-AAC3-6A6B1187DDEA}">
      <dgm:prSet custT="1"/>
      <dgm:spPr/>
      <dgm:t>
        <a:bodyPr/>
        <a:lstStyle/>
        <a:p>
          <a:pPr rtl="0"/>
          <a:r>
            <a:rPr lang="en-US" sz="3200" dirty="0" smtClean="0">
              <a:latin typeface="+mj-lt"/>
            </a:rPr>
            <a:t>Two Common Mistakes:</a:t>
          </a:r>
          <a:endParaRPr lang="en-US" sz="3200" dirty="0">
            <a:latin typeface="+mj-lt"/>
          </a:endParaRPr>
        </a:p>
      </dgm:t>
    </dgm:pt>
    <dgm:pt modelId="{408B1829-0417-4ECD-A2AD-06642EAF4604}" type="parTrans" cxnId="{9C556A58-A094-413E-B4F6-9709FBB22B8B}">
      <dgm:prSet/>
      <dgm:spPr/>
      <dgm:t>
        <a:bodyPr/>
        <a:lstStyle/>
        <a:p>
          <a:endParaRPr lang="en-US"/>
        </a:p>
      </dgm:t>
    </dgm:pt>
    <dgm:pt modelId="{6AB3D9BE-7B97-48B9-A128-091C077A609D}" type="sibTrans" cxnId="{9C556A58-A094-413E-B4F6-9709FBB22B8B}">
      <dgm:prSet/>
      <dgm:spPr/>
      <dgm:t>
        <a:bodyPr/>
        <a:lstStyle/>
        <a:p>
          <a:endParaRPr lang="en-US"/>
        </a:p>
      </dgm:t>
    </dgm:pt>
    <dgm:pt modelId="{9F2B33E1-2596-4411-A56D-22B95B464FE9}">
      <dgm:prSet custT="1"/>
      <dgm:spPr/>
      <dgm:t>
        <a:bodyPr/>
        <a:lstStyle/>
        <a:p>
          <a:pPr rtl="0">
            <a:spcAft>
              <a:spcPts val="2400"/>
            </a:spcAft>
          </a:pPr>
          <a:r>
            <a:rPr lang="en-US" sz="2800" dirty="0" smtClean="0"/>
            <a:t>Interpreting figurative language </a:t>
          </a:r>
          <a:r>
            <a:rPr lang="en-US" sz="2800" dirty="0" smtClean="0">
              <a:latin typeface="+mj-lt"/>
            </a:rPr>
            <a:t>literally</a:t>
          </a:r>
          <a:endParaRPr lang="en-US" sz="2800" dirty="0">
            <a:latin typeface="+mj-lt"/>
          </a:endParaRPr>
        </a:p>
      </dgm:t>
    </dgm:pt>
    <dgm:pt modelId="{5AA4955C-16E9-496C-AB94-043BA0659647}" type="parTrans" cxnId="{4417EFE3-8716-44FA-B58F-5D8762864015}">
      <dgm:prSet/>
      <dgm:spPr/>
      <dgm:t>
        <a:bodyPr/>
        <a:lstStyle/>
        <a:p>
          <a:endParaRPr lang="en-US"/>
        </a:p>
      </dgm:t>
    </dgm:pt>
    <dgm:pt modelId="{BBE29D47-191F-47A2-8DDE-7F1B833B8EAD}" type="sibTrans" cxnId="{4417EFE3-8716-44FA-B58F-5D8762864015}">
      <dgm:prSet/>
      <dgm:spPr/>
      <dgm:t>
        <a:bodyPr/>
        <a:lstStyle/>
        <a:p>
          <a:endParaRPr lang="en-US"/>
        </a:p>
      </dgm:t>
    </dgm:pt>
    <dgm:pt modelId="{67C7C250-047F-4701-B640-E204998FA06B}">
      <dgm:prSet custT="1"/>
      <dgm:spPr/>
      <dgm:t>
        <a:bodyPr/>
        <a:lstStyle/>
        <a:p>
          <a:pPr rtl="0">
            <a:spcAft>
              <a:spcPts val="2400"/>
            </a:spcAft>
          </a:pPr>
          <a:r>
            <a:rPr lang="en-US" sz="2800" dirty="0" smtClean="0">
              <a:latin typeface="+mj-lt"/>
            </a:rPr>
            <a:t>Pressing</a:t>
          </a:r>
          <a:r>
            <a:rPr lang="en-US" sz="2800" dirty="0" smtClean="0"/>
            <a:t> figures further than they were intended</a:t>
          </a:r>
          <a:endParaRPr lang="en-US" sz="2800" dirty="0"/>
        </a:p>
      </dgm:t>
    </dgm:pt>
    <dgm:pt modelId="{D20475B6-8095-47F1-9EAD-F8FB05FC702D}" type="parTrans" cxnId="{86A82E9F-5BC3-4B70-B8D1-853C2BC3A47F}">
      <dgm:prSet/>
      <dgm:spPr/>
      <dgm:t>
        <a:bodyPr/>
        <a:lstStyle/>
        <a:p>
          <a:endParaRPr lang="en-US"/>
        </a:p>
      </dgm:t>
    </dgm:pt>
    <dgm:pt modelId="{9A395355-987F-47DB-A269-009E9E30C51C}" type="sibTrans" cxnId="{86A82E9F-5BC3-4B70-B8D1-853C2BC3A47F}">
      <dgm:prSet/>
      <dgm:spPr/>
      <dgm:t>
        <a:bodyPr/>
        <a:lstStyle/>
        <a:p>
          <a:endParaRPr lang="en-US"/>
        </a:p>
      </dgm:t>
    </dgm:pt>
    <dgm:pt modelId="{B83000A2-95DF-4E55-A373-A93492ECF1F8}" type="pres">
      <dgm:prSet presAssocID="{43D4BDED-6F57-458A-8013-0410E05B27C4}" presName="linear" presStyleCnt="0">
        <dgm:presLayoutVars>
          <dgm:dir/>
          <dgm:animLvl val="lvl"/>
          <dgm:resizeHandles val="exact"/>
        </dgm:presLayoutVars>
      </dgm:prSet>
      <dgm:spPr/>
      <dgm:t>
        <a:bodyPr/>
        <a:lstStyle/>
        <a:p>
          <a:endParaRPr lang="en-US"/>
        </a:p>
      </dgm:t>
    </dgm:pt>
    <dgm:pt modelId="{90877806-7DA4-4BD8-8E40-64281761CB7D}" type="pres">
      <dgm:prSet presAssocID="{1A5322C2-14F7-4925-AAC3-6A6B1187DDEA}" presName="parentLin" presStyleCnt="0"/>
      <dgm:spPr/>
    </dgm:pt>
    <dgm:pt modelId="{0DCF065A-8CAD-4B22-8737-2E54605145E8}" type="pres">
      <dgm:prSet presAssocID="{1A5322C2-14F7-4925-AAC3-6A6B1187DDEA}" presName="parentLeftMargin" presStyleLbl="node1" presStyleIdx="0" presStyleCnt="1"/>
      <dgm:spPr/>
      <dgm:t>
        <a:bodyPr/>
        <a:lstStyle/>
        <a:p>
          <a:endParaRPr lang="en-US"/>
        </a:p>
      </dgm:t>
    </dgm:pt>
    <dgm:pt modelId="{B5A4E564-A55F-45D1-A860-7C35B4469557}" type="pres">
      <dgm:prSet presAssocID="{1A5322C2-14F7-4925-AAC3-6A6B1187DDEA}" presName="parentText" presStyleLbl="node1" presStyleIdx="0" presStyleCnt="1" custScaleX="111640" custScaleY="48551" custLinFactNeighborX="-44444" custLinFactNeighborY="-47483">
        <dgm:presLayoutVars>
          <dgm:chMax val="0"/>
          <dgm:bulletEnabled val="1"/>
        </dgm:presLayoutVars>
      </dgm:prSet>
      <dgm:spPr/>
      <dgm:t>
        <a:bodyPr/>
        <a:lstStyle/>
        <a:p>
          <a:endParaRPr lang="en-US"/>
        </a:p>
      </dgm:t>
    </dgm:pt>
    <dgm:pt modelId="{E6CD33DB-D55C-4468-9D28-5F3B1473D35B}" type="pres">
      <dgm:prSet presAssocID="{1A5322C2-14F7-4925-AAC3-6A6B1187DDEA}" presName="negativeSpace" presStyleCnt="0"/>
      <dgm:spPr/>
    </dgm:pt>
    <dgm:pt modelId="{5E81A4B6-5302-457D-8073-0BA892E6443D}" type="pres">
      <dgm:prSet presAssocID="{1A5322C2-14F7-4925-AAC3-6A6B1187DDEA}" presName="childText" presStyleLbl="conFgAcc1" presStyleIdx="0" presStyleCnt="1" custScaleY="81428" custLinFactNeighborY="-36471">
        <dgm:presLayoutVars>
          <dgm:bulletEnabled val="1"/>
        </dgm:presLayoutVars>
      </dgm:prSet>
      <dgm:spPr/>
      <dgm:t>
        <a:bodyPr/>
        <a:lstStyle/>
        <a:p>
          <a:endParaRPr lang="en-US"/>
        </a:p>
      </dgm:t>
    </dgm:pt>
  </dgm:ptLst>
  <dgm:cxnLst>
    <dgm:cxn modelId="{6038E09E-D7AC-4EF6-9A33-713EC58A7296}" type="presOf" srcId="{1A5322C2-14F7-4925-AAC3-6A6B1187DDEA}" destId="{B5A4E564-A55F-45D1-A860-7C35B4469557}" srcOrd="1" destOrd="0" presId="urn:microsoft.com/office/officeart/2005/8/layout/list1"/>
    <dgm:cxn modelId="{4417EFE3-8716-44FA-B58F-5D8762864015}" srcId="{1A5322C2-14F7-4925-AAC3-6A6B1187DDEA}" destId="{9F2B33E1-2596-4411-A56D-22B95B464FE9}" srcOrd="0" destOrd="0" parTransId="{5AA4955C-16E9-496C-AB94-043BA0659647}" sibTransId="{BBE29D47-191F-47A2-8DDE-7F1B833B8EAD}"/>
    <dgm:cxn modelId="{B0D05E72-137E-41AE-A379-2DE0D9E66D0C}" type="presOf" srcId="{67C7C250-047F-4701-B640-E204998FA06B}" destId="{5E81A4B6-5302-457D-8073-0BA892E6443D}" srcOrd="0" destOrd="1" presId="urn:microsoft.com/office/officeart/2005/8/layout/list1"/>
    <dgm:cxn modelId="{9C556A58-A094-413E-B4F6-9709FBB22B8B}" srcId="{43D4BDED-6F57-458A-8013-0410E05B27C4}" destId="{1A5322C2-14F7-4925-AAC3-6A6B1187DDEA}" srcOrd="0" destOrd="0" parTransId="{408B1829-0417-4ECD-A2AD-06642EAF4604}" sibTransId="{6AB3D9BE-7B97-48B9-A128-091C077A609D}"/>
    <dgm:cxn modelId="{86A82E9F-5BC3-4B70-B8D1-853C2BC3A47F}" srcId="{1A5322C2-14F7-4925-AAC3-6A6B1187DDEA}" destId="{67C7C250-047F-4701-B640-E204998FA06B}" srcOrd="1" destOrd="0" parTransId="{D20475B6-8095-47F1-9EAD-F8FB05FC702D}" sibTransId="{9A395355-987F-47DB-A269-009E9E30C51C}"/>
    <dgm:cxn modelId="{E3E3E006-71DD-4158-B892-162E22CD3D65}" type="presOf" srcId="{9F2B33E1-2596-4411-A56D-22B95B464FE9}" destId="{5E81A4B6-5302-457D-8073-0BA892E6443D}" srcOrd="0" destOrd="0" presId="urn:microsoft.com/office/officeart/2005/8/layout/list1"/>
    <dgm:cxn modelId="{87340196-B1E9-43AF-8A1D-3E6A89FB2958}" type="presOf" srcId="{43D4BDED-6F57-458A-8013-0410E05B27C4}" destId="{B83000A2-95DF-4E55-A373-A93492ECF1F8}" srcOrd="0" destOrd="0" presId="urn:microsoft.com/office/officeart/2005/8/layout/list1"/>
    <dgm:cxn modelId="{F66BD6C9-7D79-4F81-898B-601A9846A74C}" type="presOf" srcId="{1A5322C2-14F7-4925-AAC3-6A6B1187DDEA}" destId="{0DCF065A-8CAD-4B22-8737-2E54605145E8}" srcOrd="0" destOrd="0" presId="urn:microsoft.com/office/officeart/2005/8/layout/list1"/>
    <dgm:cxn modelId="{560BE69A-7020-49E2-9FB5-2A96B3C39590}" type="presParOf" srcId="{B83000A2-95DF-4E55-A373-A93492ECF1F8}" destId="{90877806-7DA4-4BD8-8E40-64281761CB7D}" srcOrd="0" destOrd="0" presId="urn:microsoft.com/office/officeart/2005/8/layout/list1"/>
    <dgm:cxn modelId="{F9C5CC4E-D4A1-4007-961C-D68818F6009F}" type="presParOf" srcId="{90877806-7DA4-4BD8-8E40-64281761CB7D}" destId="{0DCF065A-8CAD-4B22-8737-2E54605145E8}" srcOrd="0" destOrd="0" presId="urn:microsoft.com/office/officeart/2005/8/layout/list1"/>
    <dgm:cxn modelId="{0434C05E-FBE6-4185-962E-06E3FDCF8045}" type="presParOf" srcId="{90877806-7DA4-4BD8-8E40-64281761CB7D}" destId="{B5A4E564-A55F-45D1-A860-7C35B4469557}" srcOrd="1" destOrd="0" presId="urn:microsoft.com/office/officeart/2005/8/layout/list1"/>
    <dgm:cxn modelId="{30253F73-0BB0-47C3-B76A-A8CB688AF122}" type="presParOf" srcId="{B83000A2-95DF-4E55-A373-A93492ECF1F8}" destId="{E6CD33DB-D55C-4468-9D28-5F3B1473D35B}" srcOrd="1" destOrd="0" presId="urn:microsoft.com/office/officeart/2005/8/layout/list1"/>
    <dgm:cxn modelId="{7A2F5FB2-2C97-42CF-A74F-A38B89A5482F}" type="presParOf" srcId="{B83000A2-95DF-4E55-A373-A93492ECF1F8}" destId="{5E81A4B6-5302-457D-8073-0BA892E6443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8A3245-B9C7-4AD2-BAC7-CCAC1BD0A9F5}" type="doc">
      <dgm:prSet loTypeId="urn:microsoft.com/office/officeart/2005/8/layout/chevron2" loCatId="list" qsTypeId="urn:microsoft.com/office/officeart/2005/8/quickstyle/3d1" qsCatId="3D" csTypeId="urn:microsoft.com/office/officeart/2005/8/colors/accent1_2" csCatId="accent1" phldr="1"/>
      <dgm:spPr/>
      <dgm:t>
        <a:bodyPr/>
        <a:lstStyle/>
        <a:p>
          <a:endParaRPr lang="en-US"/>
        </a:p>
      </dgm:t>
    </dgm:pt>
    <dgm:pt modelId="{C53574B0-31F0-415D-BB2C-5AEA9F90D52E}">
      <dgm:prSet custT="1"/>
      <dgm:spPr>
        <a:solidFill>
          <a:srgbClr val="C00000"/>
        </a:solidFill>
      </dgm:spPr>
      <dgm:t>
        <a:bodyPr/>
        <a:lstStyle/>
        <a:p>
          <a:pPr algn="ctr" rtl="0"/>
          <a:r>
            <a:rPr lang="en-US" sz="2400" dirty="0" smtClean="0">
              <a:solidFill>
                <a:srgbClr val="FFFF00"/>
              </a:solidFill>
              <a:effectLst>
                <a:outerShdw blurRad="38100" dist="38100" dir="2700000" algn="tl">
                  <a:srgbClr val="000000">
                    <a:alpha val="43137"/>
                  </a:srgbClr>
                </a:outerShdw>
              </a:effectLst>
              <a:latin typeface="+mj-lt"/>
            </a:rPr>
            <a:t>Worshipper</a:t>
          </a:r>
          <a:endParaRPr lang="en-US" sz="2400" dirty="0">
            <a:solidFill>
              <a:srgbClr val="FFFF00"/>
            </a:solidFill>
            <a:effectLst>
              <a:outerShdw blurRad="38100" dist="38100" dir="2700000" algn="tl">
                <a:srgbClr val="000000">
                  <a:alpha val="43137"/>
                </a:srgbClr>
              </a:outerShdw>
            </a:effectLst>
            <a:latin typeface="+mj-lt"/>
          </a:endParaRPr>
        </a:p>
      </dgm:t>
    </dgm:pt>
    <dgm:pt modelId="{CEA52F5D-789F-4B5D-A3F8-F622236B0DD2}" type="parTrans" cxnId="{1ACE460B-71BA-4B5F-B713-F20032616D57}">
      <dgm:prSet/>
      <dgm:spPr/>
      <dgm:t>
        <a:bodyPr/>
        <a:lstStyle/>
        <a:p>
          <a:endParaRPr lang="en-US"/>
        </a:p>
      </dgm:t>
    </dgm:pt>
    <dgm:pt modelId="{C215B864-F142-41AB-90B7-2405F6A97895}" type="sibTrans" cxnId="{1ACE460B-71BA-4B5F-B713-F20032616D57}">
      <dgm:prSet/>
      <dgm:spPr/>
      <dgm:t>
        <a:bodyPr/>
        <a:lstStyle/>
        <a:p>
          <a:endParaRPr lang="en-US"/>
        </a:p>
      </dgm:t>
    </dgm:pt>
    <dgm:pt modelId="{FB55741C-F49D-4EF6-99CC-E7AC17AE4C74}">
      <dgm:prSet custT="1"/>
      <dgm:spPr/>
      <dgm:t>
        <a:bodyPr/>
        <a:lstStyle/>
        <a:p>
          <a:pPr rtl="0">
            <a:spcAft>
              <a:spcPts val="0"/>
            </a:spcAft>
          </a:pPr>
          <a:r>
            <a:rPr lang="en-US" sz="2500" dirty="0" smtClean="0">
              <a:latin typeface="+mj-lt"/>
            </a:rPr>
            <a:t>Brings</a:t>
          </a:r>
          <a:r>
            <a:rPr lang="en-US" sz="2500" dirty="0" smtClean="0"/>
            <a:t> animal</a:t>
          </a:r>
          <a:endParaRPr lang="en-US" sz="2500" dirty="0"/>
        </a:p>
      </dgm:t>
    </dgm:pt>
    <dgm:pt modelId="{38DE73A5-0EB4-4B8B-BC31-BE9A92B3F08C}" type="parTrans" cxnId="{9F5A5A98-F893-4125-AE02-965F277E841B}">
      <dgm:prSet/>
      <dgm:spPr/>
      <dgm:t>
        <a:bodyPr/>
        <a:lstStyle/>
        <a:p>
          <a:endParaRPr lang="en-US"/>
        </a:p>
      </dgm:t>
    </dgm:pt>
    <dgm:pt modelId="{F8389FA2-64D3-4789-A373-C2B83F0E773D}" type="sibTrans" cxnId="{9F5A5A98-F893-4125-AE02-965F277E841B}">
      <dgm:prSet/>
      <dgm:spPr/>
      <dgm:t>
        <a:bodyPr/>
        <a:lstStyle/>
        <a:p>
          <a:endParaRPr lang="en-US"/>
        </a:p>
      </dgm:t>
    </dgm:pt>
    <dgm:pt modelId="{BAB73168-509A-4DA0-A19A-3E027BA46981}">
      <dgm:prSet custT="1"/>
      <dgm:spPr/>
      <dgm:t>
        <a:bodyPr/>
        <a:lstStyle/>
        <a:p>
          <a:pPr rtl="0">
            <a:spcAft>
              <a:spcPts val="0"/>
            </a:spcAft>
          </a:pPr>
          <a:r>
            <a:rPr lang="en-US" sz="2500" dirty="0" smtClean="0">
              <a:latin typeface="+mj-lt"/>
            </a:rPr>
            <a:t>Kills</a:t>
          </a:r>
          <a:r>
            <a:rPr lang="en-US" sz="2500" dirty="0" smtClean="0"/>
            <a:t> animal</a:t>
          </a:r>
          <a:endParaRPr lang="en-US" sz="2500" dirty="0"/>
        </a:p>
      </dgm:t>
    </dgm:pt>
    <dgm:pt modelId="{AA4C01EA-7979-493C-A248-FE64D148943B}" type="parTrans" cxnId="{3425F7EE-1391-41C4-88CD-50F0CF5D681B}">
      <dgm:prSet/>
      <dgm:spPr/>
      <dgm:t>
        <a:bodyPr/>
        <a:lstStyle/>
        <a:p>
          <a:endParaRPr lang="en-US"/>
        </a:p>
      </dgm:t>
    </dgm:pt>
    <dgm:pt modelId="{07820A6B-2003-4360-9E9B-09FFDD8EF068}" type="sibTrans" cxnId="{3425F7EE-1391-41C4-88CD-50F0CF5D681B}">
      <dgm:prSet/>
      <dgm:spPr/>
      <dgm:t>
        <a:bodyPr/>
        <a:lstStyle/>
        <a:p>
          <a:endParaRPr lang="en-US"/>
        </a:p>
      </dgm:t>
    </dgm:pt>
    <dgm:pt modelId="{B2B634C1-97B0-4C8B-9C3F-79150F97A936}">
      <dgm:prSet custT="1"/>
      <dgm:spPr/>
      <dgm:t>
        <a:bodyPr/>
        <a:lstStyle/>
        <a:p>
          <a:pPr rtl="0">
            <a:spcAft>
              <a:spcPts val="0"/>
            </a:spcAft>
          </a:pPr>
          <a:r>
            <a:rPr lang="en-US" sz="2500" dirty="0" smtClean="0">
              <a:latin typeface="+mj-lt"/>
            </a:rPr>
            <a:t>Skins</a:t>
          </a:r>
          <a:r>
            <a:rPr lang="en-US" sz="2500" dirty="0" smtClean="0"/>
            <a:t> and/or </a:t>
          </a:r>
          <a:r>
            <a:rPr lang="en-US" sz="2500" dirty="0" smtClean="0">
              <a:latin typeface="+mj-lt"/>
            </a:rPr>
            <a:t>Guts</a:t>
          </a:r>
          <a:r>
            <a:rPr lang="en-US" sz="2500" dirty="0" smtClean="0"/>
            <a:t> animal</a:t>
          </a:r>
          <a:endParaRPr lang="en-US" sz="2500" dirty="0"/>
        </a:p>
      </dgm:t>
    </dgm:pt>
    <dgm:pt modelId="{75FCA149-0339-447D-A802-BE028B9CEB1F}" type="parTrans" cxnId="{AC4E4096-27C5-4D39-B162-1F3C8AE43412}">
      <dgm:prSet/>
      <dgm:spPr/>
      <dgm:t>
        <a:bodyPr/>
        <a:lstStyle/>
        <a:p>
          <a:endParaRPr lang="en-US"/>
        </a:p>
      </dgm:t>
    </dgm:pt>
    <dgm:pt modelId="{8595B8AF-D8D9-4665-BD13-029710C2629B}" type="sibTrans" cxnId="{AC4E4096-27C5-4D39-B162-1F3C8AE43412}">
      <dgm:prSet/>
      <dgm:spPr/>
      <dgm:t>
        <a:bodyPr/>
        <a:lstStyle/>
        <a:p>
          <a:endParaRPr lang="en-US"/>
        </a:p>
      </dgm:t>
    </dgm:pt>
    <dgm:pt modelId="{B77B12D4-2663-4CFB-B29A-9CEBDF245147}">
      <dgm:prSet custT="1"/>
      <dgm:spPr/>
      <dgm:t>
        <a:bodyPr/>
        <a:lstStyle/>
        <a:p>
          <a:pPr rtl="0">
            <a:spcAft>
              <a:spcPts val="0"/>
            </a:spcAft>
          </a:pPr>
          <a:r>
            <a:rPr lang="en-US" sz="2500" dirty="0" smtClean="0">
              <a:latin typeface="+mj-lt"/>
            </a:rPr>
            <a:t>Cuts up </a:t>
          </a:r>
          <a:r>
            <a:rPr lang="en-US" sz="2500" dirty="0" smtClean="0"/>
            <a:t>animal</a:t>
          </a:r>
          <a:endParaRPr lang="en-US" sz="2500" dirty="0"/>
        </a:p>
      </dgm:t>
    </dgm:pt>
    <dgm:pt modelId="{FAE7357B-8B31-4EEE-AA58-12B51EA1C6C3}" type="parTrans" cxnId="{E7CD669D-7BC8-4E62-A322-632D362F51DC}">
      <dgm:prSet/>
      <dgm:spPr/>
      <dgm:t>
        <a:bodyPr/>
        <a:lstStyle/>
        <a:p>
          <a:endParaRPr lang="en-US"/>
        </a:p>
      </dgm:t>
    </dgm:pt>
    <dgm:pt modelId="{DAA330D4-533C-45AE-9C1D-DB0B0ADF82AB}" type="sibTrans" cxnId="{E7CD669D-7BC8-4E62-A322-632D362F51DC}">
      <dgm:prSet/>
      <dgm:spPr/>
      <dgm:t>
        <a:bodyPr/>
        <a:lstStyle/>
        <a:p>
          <a:endParaRPr lang="en-US"/>
        </a:p>
      </dgm:t>
    </dgm:pt>
    <dgm:pt modelId="{B037B761-D31D-492C-AFFD-F4162EEB8AF9}">
      <dgm:prSet custT="1"/>
      <dgm:spPr>
        <a:solidFill>
          <a:srgbClr val="C00000"/>
        </a:solidFill>
      </dgm:spPr>
      <dgm:t>
        <a:bodyPr/>
        <a:lstStyle/>
        <a:p>
          <a:pPr algn="ctr" rtl="0"/>
          <a:r>
            <a:rPr lang="en-US" sz="2500" dirty="0" smtClean="0">
              <a:solidFill>
                <a:srgbClr val="FFFF00"/>
              </a:solidFill>
              <a:effectLst>
                <a:outerShdw blurRad="38100" dist="38100" dir="2700000" algn="tl">
                  <a:srgbClr val="000000">
                    <a:alpha val="43137"/>
                  </a:srgbClr>
                </a:outerShdw>
              </a:effectLst>
              <a:latin typeface="+mj-lt"/>
            </a:rPr>
            <a:t>Priest</a:t>
          </a:r>
          <a:endParaRPr lang="en-US" sz="2500" dirty="0">
            <a:solidFill>
              <a:srgbClr val="FFFF00"/>
            </a:solidFill>
            <a:effectLst>
              <a:outerShdw blurRad="38100" dist="38100" dir="2700000" algn="tl">
                <a:srgbClr val="000000">
                  <a:alpha val="43137"/>
                </a:srgbClr>
              </a:outerShdw>
            </a:effectLst>
            <a:latin typeface="+mj-lt"/>
          </a:endParaRPr>
        </a:p>
      </dgm:t>
    </dgm:pt>
    <dgm:pt modelId="{00FED008-50A0-4D43-92FF-0E420EE2DBB1}" type="parTrans" cxnId="{4A984A50-2CDD-4858-A12D-781CFA2EF73A}">
      <dgm:prSet/>
      <dgm:spPr/>
      <dgm:t>
        <a:bodyPr/>
        <a:lstStyle/>
        <a:p>
          <a:endParaRPr lang="en-US"/>
        </a:p>
      </dgm:t>
    </dgm:pt>
    <dgm:pt modelId="{5EAE17B5-14BC-43C1-8649-A1F0AD7D0E97}" type="sibTrans" cxnId="{4A984A50-2CDD-4858-A12D-781CFA2EF73A}">
      <dgm:prSet/>
      <dgm:spPr/>
      <dgm:t>
        <a:bodyPr/>
        <a:lstStyle/>
        <a:p>
          <a:endParaRPr lang="en-US"/>
        </a:p>
      </dgm:t>
    </dgm:pt>
    <dgm:pt modelId="{758C7AD2-B64A-43E5-861B-B301569B8870}">
      <dgm:prSet custT="1"/>
      <dgm:spPr/>
      <dgm:t>
        <a:bodyPr/>
        <a:lstStyle/>
        <a:p>
          <a:pPr rtl="0">
            <a:spcAft>
              <a:spcPts val="0"/>
            </a:spcAft>
          </a:pPr>
          <a:r>
            <a:rPr lang="en-US" sz="2500" dirty="0" smtClean="0">
              <a:latin typeface="+mj-lt"/>
            </a:rPr>
            <a:t>Sprinkles</a:t>
          </a:r>
          <a:r>
            <a:rPr lang="en-US" sz="2500" dirty="0" smtClean="0"/>
            <a:t> blood</a:t>
          </a:r>
          <a:endParaRPr lang="en-US" sz="2500" dirty="0"/>
        </a:p>
      </dgm:t>
    </dgm:pt>
    <dgm:pt modelId="{B109AACB-DD83-48BF-8B15-D12FA323AFA9}" type="parTrans" cxnId="{88E1896A-0B7C-46A4-915C-3A603900C273}">
      <dgm:prSet/>
      <dgm:spPr/>
      <dgm:t>
        <a:bodyPr/>
        <a:lstStyle/>
        <a:p>
          <a:endParaRPr lang="en-US"/>
        </a:p>
      </dgm:t>
    </dgm:pt>
    <dgm:pt modelId="{B830A3B2-62EF-42E0-A797-2149829E0F02}" type="sibTrans" cxnId="{88E1896A-0B7C-46A4-915C-3A603900C273}">
      <dgm:prSet/>
      <dgm:spPr/>
      <dgm:t>
        <a:bodyPr/>
        <a:lstStyle/>
        <a:p>
          <a:endParaRPr lang="en-US"/>
        </a:p>
      </dgm:t>
    </dgm:pt>
    <dgm:pt modelId="{844E250A-39E9-4C91-829A-8415E92FF1AA}">
      <dgm:prSet custT="1"/>
      <dgm:spPr/>
      <dgm:t>
        <a:bodyPr/>
        <a:lstStyle/>
        <a:p>
          <a:pPr rtl="0">
            <a:spcAft>
              <a:spcPts val="0"/>
            </a:spcAft>
          </a:pPr>
          <a:r>
            <a:rPr lang="en-US" sz="2500" dirty="0" smtClean="0">
              <a:latin typeface="+mj-lt"/>
            </a:rPr>
            <a:t>Places sacrifice </a:t>
          </a:r>
          <a:r>
            <a:rPr lang="en-US" sz="2500" dirty="0" smtClean="0"/>
            <a:t>on altar</a:t>
          </a:r>
          <a:endParaRPr lang="en-US" sz="2500" dirty="0"/>
        </a:p>
      </dgm:t>
    </dgm:pt>
    <dgm:pt modelId="{7E67D8E6-20F5-4974-A2DB-4A2210B5FAE8}" type="parTrans" cxnId="{399A645D-6BBD-4F01-807E-8909CBA29387}">
      <dgm:prSet/>
      <dgm:spPr/>
      <dgm:t>
        <a:bodyPr/>
        <a:lstStyle/>
        <a:p>
          <a:endParaRPr lang="en-US"/>
        </a:p>
      </dgm:t>
    </dgm:pt>
    <dgm:pt modelId="{B84A96A6-B2A8-47EB-9827-4E1CB6D6B1AE}" type="sibTrans" cxnId="{399A645D-6BBD-4F01-807E-8909CBA29387}">
      <dgm:prSet/>
      <dgm:spPr/>
      <dgm:t>
        <a:bodyPr/>
        <a:lstStyle/>
        <a:p>
          <a:endParaRPr lang="en-US"/>
        </a:p>
      </dgm:t>
    </dgm:pt>
    <dgm:pt modelId="{AEE633F2-5F37-4864-98E5-9AF963A7809E}">
      <dgm:prSet custT="1"/>
      <dgm:spPr/>
      <dgm:t>
        <a:bodyPr/>
        <a:lstStyle/>
        <a:p>
          <a:pPr rtl="0">
            <a:spcAft>
              <a:spcPts val="0"/>
            </a:spcAft>
          </a:pPr>
          <a:r>
            <a:rPr lang="en-US" sz="2500" dirty="0" smtClean="0">
              <a:latin typeface="+mj-lt"/>
            </a:rPr>
            <a:t>Lays hands </a:t>
          </a:r>
          <a:r>
            <a:rPr lang="en-US" sz="2500" dirty="0" smtClean="0"/>
            <a:t>on animal</a:t>
          </a:r>
          <a:endParaRPr lang="en-US" sz="2500" dirty="0"/>
        </a:p>
      </dgm:t>
    </dgm:pt>
    <dgm:pt modelId="{7ACD5276-EE2D-4169-A811-8E19DA0559B1}" type="parTrans" cxnId="{DD8BB6DF-8EC4-4E3C-BAFC-35AB5B30FCE9}">
      <dgm:prSet/>
      <dgm:spPr/>
      <dgm:t>
        <a:bodyPr/>
        <a:lstStyle/>
        <a:p>
          <a:endParaRPr lang="en-US"/>
        </a:p>
      </dgm:t>
    </dgm:pt>
    <dgm:pt modelId="{BFCE11F2-28BA-4D7B-A588-6C2F4BCAB7C0}" type="sibTrans" cxnId="{DD8BB6DF-8EC4-4E3C-BAFC-35AB5B30FCE9}">
      <dgm:prSet/>
      <dgm:spPr/>
      <dgm:t>
        <a:bodyPr/>
        <a:lstStyle/>
        <a:p>
          <a:endParaRPr lang="en-US"/>
        </a:p>
      </dgm:t>
    </dgm:pt>
    <dgm:pt modelId="{2F92BEB5-3B4E-4C0B-9C8F-F670184A95D2}">
      <dgm:prSet custT="1"/>
      <dgm:spPr/>
      <dgm:t>
        <a:bodyPr/>
        <a:lstStyle/>
        <a:p>
          <a:pPr rtl="0">
            <a:spcAft>
              <a:spcPts val="0"/>
            </a:spcAft>
          </a:pPr>
          <a:r>
            <a:rPr lang="en-US" sz="2500" dirty="0" smtClean="0">
              <a:latin typeface="+mj-lt"/>
            </a:rPr>
            <a:t>Selects</a:t>
          </a:r>
          <a:r>
            <a:rPr lang="en-US" sz="2500" dirty="0" smtClean="0"/>
            <a:t> animal</a:t>
          </a:r>
          <a:endParaRPr lang="en-US" sz="2500" dirty="0"/>
        </a:p>
      </dgm:t>
    </dgm:pt>
    <dgm:pt modelId="{5433D657-9D3C-436C-BF93-CA97F27B86D7}" type="parTrans" cxnId="{246AA4FF-18E9-4866-8589-051A6AB638BB}">
      <dgm:prSet/>
      <dgm:spPr/>
      <dgm:t>
        <a:bodyPr/>
        <a:lstStyle/>
        <a:p>
          <a:endParaRPr lang="en-US"/>
        </a:p>
      </dgm:t>
    </dgm:pt>
    <dgm:pt modelId="{266FD770-0497-4E70-A982-ACF92010BA33}" type="sibTrans" cxnId="{246AA4FF-18E9-4866-8589-051A6AB638BB}">
      <dgm:prSet/>
      <dgm:spPr/>
      <dgm:t>
        <a:bodyPr/>
        <a:lstStyle/>
        <a:p>
          <a:endParaRPr lang="en-US"/>
        </a:p>
      </dgm:t>
    </dgm:pt>
    <dgm:pt modelId="{2DAFED53-B898-46CD-989C-300B4C8778FD}" type="pres">
      <dgm:prSet presAssocID="{898A3245-B9C7-4AD2-BAC7-CCAC1BD0A9F5}" presName="linearFlow" presStyleCnt="0">
        <dgm:presLayoutVars>
          <dgm:dir/>
          <dgm:animLvl val="lvl"/>
          <dgm:resizeHandles val="exact"/>
        </dgm:presLayoutVars>
      </dgm:prSet>
      <dgm:spPr/>
      <dgm:t>
        <a:bodyPr/>
        <a:lstStyle/>
        <a:p>
          <a:endParaRPr lang="en-US"/>
        </a:p>
      </dgm:t>
    </dgm:pt>
    <dgm:pt modelId="{F2EE2D73-A09D-46EA-8909-08290A2C5A50}" type="pres">
      <dgm:prSet presAssocID="{C53574B0-31F0-415D-BB2C-5AEA9F90D52E}" presName="composite" presStyleCnt="0"/>
      <dgm:spPr/>
    </dgm:pt>
    <dgm:pt modelId="{1488B7BD-16D0-4147-9448-A9E8EAFBE688}" type="pres">
      <dgm:prSet presAssocID="{C53574B0-31F0-415D-BB2C-5AEA9F90D52E}" presName="parentText" presStyleLbl="alignNode1" presStyleIdx="0" presStyleCnt="2" custScaleX="174634" custLinFactNeighborX="-24855" custLinFactNeighborY="-21295">
        <dgm:presLayoutVars>
          <dgm:chMax val="1"/>
          <dgm:bulletEnabled val="1"/>
        </dgm:presLayoutVars>
      </dgm:prSet>
      <dgm:spPr>
        <a:prstGeom prst="upArrow">
          <a:avLst/>
        </a:prstGeom>
      </dgm:spPr>
      <dgm:t>
        <a:bodyPr/>
        <a:lstStyle/>
        <a:p>
          <a:endParaRPr lang="en-US"/>
        </a:p>
      </dgm:t>
    </dgm:pt>
    <dgm:pt modelId="{6CD97C14-D376-4563-9D19-2364994A7110}" type="pres">
      <dgm:prSet presAssocID="{C53574B0-31F0-415D-BB2C-5AEA9F90D52E}" presName="descendantText" presStyleLbl="alignAcc1" presStyleIdx="0" presStyleCnt="2" custScaleX="84305" custScaleY="205405" custLinFactNeighborX="2759" custLinFactNeighborY="-198">
        <dgm:presLayoutVars>
          <dgm:bulletEnabled val="1"/>
        </dgm:presLayoutVars>
      </dgm:prSet>
      <dgm:spPr/>
      <dgm:t>
        <a:bodyPr/>
        <a:lstStyle/>
        <a:p>
          <a:endParaRPr lang="en-US"/>
        </a:p>
      </dgm:t>
    </dgm:pt>
    <dgm:pt modelId="{D6567640-40E6-4079-B38B-53A8E0A0BCDD}" type="pres">
      <dgm:prSet presAssocID="{C215B864-F142-41AB-90B7-2405F6A97895}" presName="sp" presStyleCnt="0"/>
      <dgm:spPr/>
    </dgm:pt>
    <dgm:pt modelId="{8451478F-B844-4417-8475-8556D653FF72}" type="pres">
      <dgm:prSet presAssocID="{B037B761-D31D-492C-AFFD-F4162EEB8AF9}" presName="composite" presStyleCnt="0"/>
      <dgm:spPr/>
    </dgm:pt>
    <dgm:pt modelId="{27CE37C8-0C28-4C39-8C67-F2796AC69EA1}" type="pres">
      <dgm:prSet presAssocID="{B037B761-D31D-492C-AFFD-F4162EEB8AF9}" presName="parentText" presStyleLbl="alignNode1" presStyleIdx="1" presStyleCnt="2" custScaleX="172812" custLinFactNeighborX="-19697" custLinFactNeighborY="1008">
        <dgm:presLayoutVars>
          <dgm:chMax val="1"/>
          <dgm:bulletEnabled val="1"/>
        </dgm:presLayoutVars>
      </dgm:prSet>
      <dgm:spPr>
        <a:prstGeom prst="upArrow">
          <a:avLst/>
        </a:prstGeom>
      </dgm:spPr>
      <dgm:t>
        <a:bodyPr/>
        <a:lstStyle/>
        <a:p>
          <a:endParaRPr lang="en-US"/>
        </a:p>
      </dgm:t>
    </dgm:pt>
    <dgm:pt modelId="{10B3A2A4-B569-46BD-800B-5F12C8DB815E}" type="pres">
      <dgm:prSet presAssocID="{B037B761-D31D-492C-AFFD-F4162EEB8AF9}" presName="descendantText" presStyleLbl="alignAcc1" presStyleIdx="1" presStyleCnt="2" custScaleX="85090" custLinFactNeighborX="419" custLinFactNeighborY="38238">
        <dgm:presLayoutVars>
          <dgm:bulletEnabled val="1"/>
        </dgm:presLayoutVars>
      </dgm:prSet>
      <dgm:spPr/>
      <dgm:t>
        <a:bodyPr/>
        <a:lstStyle/>
        <a:p>
          <a:endParaRPr lang="en-US"/>
        </a:p>
      </dgm:t>
    </dgm:pt>
  </dgm:ptLst>
  <dgm:cxnLst>
    <dgm:cxn modelId="{E7CD669D-7BC8-4E62-A322-632D362F51DC}" srcId="{C53574B0-31F0-415D-BB2C-5AEA9F90D52E}" destId="{B77B12D4-2663-4CFB-B29A-9CEBDF245147}" srcOrd="5" destOrd="0" parTransId="{FAE7357B-8B31-4EEE-AA58-12B51EA1C6C3}" sibTransId="{DAA330D4-533C-45AE-9C1D-DB0B0ADF82AB}"/>
    <dgm:cxn modelId="{D1595D57-3876-47BD-8A53-2E6FF4E5D60C}" type="presOf" srcId="{AEE633F2-5F37-4864-98E5-9AF963A7809E}" destId="{6CD97C14-D376-4563-9D19-2364994A7110}" srcOrd="0" destOrd="2" presId="urn:microsoft.com/office/officeart/2005/8/layout/chevron2"/>
    <dgm:cxn modelId="{9F5A5A98-F893-4125-AE02-965F277E841B}" srcId="{C53574B0-31F0-415D-BB2C-5AEA9F90D52E}" destId="{FB55741C-F49D-4EF6-99CC-E7AC17AE4C74}" srcOrd="1" destOrd="0" parTransId="{38DE73A5-0EB4-4B8B-BC31-BE9A92B3F08C}" sibTransId="{F8389FA2-64D3-4789-A373-C2B83F0E773D}"/>
    <dgm:cxn modelId="{AD0ADCF3-9EB8-4FCD-B1E6-72C279178FFB}" type="presOf" srcId="{758C7AD2-B64A-43E5-861B-B301569B8870}" destId="{10B3A2A4-B569-46BD-800B-5F12C8DB815E}" srcOrd="0" destOrd="0" presId="urn:microsoft.com/office/officeart/2005/8/layout/chevron2"/>
    <dgm:cxn modelId="{41C68DBD-0688-4ED6-ABFD-1AA009D5A676}" type="presOf" srcId="{BAB73168-509A-4DA0-A19A-3E027BA46981}" destId="{6CD97C14-D376-4563-9D19-2364994A7110}" srcOrd="0" destOrd="3" presId="urn:microsoft.com/office/officeart/2005/8/layout/chevron2"/>
    <dgm:cxn modelId="{399A645D-6BBD-4F01-807E-8909CBA29387}" srcId="{B037B761-D31D-492C-AFFD-F4162EEB8AF9}" destId="{844E250A-39E9-4C91-829A-8415E92FF1AA}" srcOrd="1" destOrd="0" parTransId="{7E67D8E6-20F5-4974-A2DB-4A2210B5FAE8}" sibTransId="{B84A96A6-B2A8-47EB-9827-4E1CB6D6B1AE}"/>
    <dgm:cxn modelId="{1ACE460B-71BA-4B5F-B713-F20032616D57}" srcId="{898A3245-B9C7-4AD2-BAC7-CCAC1BD0A9F5}" destId="{C53574B0-31F0-415D-BB2C-5AEA9F90D52E}" srcOrd="0" destOrd="0" parTransId="{CEA52F5D-789F-4B5D-A3F8-F622236B0DD2}" sibTransId="{C215B864-F142-41AB-90B7-2405F6A97895}"/>
    <dgm:cxn modelId="{246AA4FF-18E9-4866-8589-051A6AB638BB}" srcId="{C53574B0-31F0-415D-BB2C-5AEA9F90D52E}" destId="{2F92BEB5-3B4E-4C0B-9C8F-F670184A95D2}" srcOrd="0" destOrd="0" parTransId="{5433D657-9D3C-436C-BF93-CA97F27B86D7}" sibTransId="{266FD770-0497-4E70-A982-ACF92010BA33}"/>
    <dgm:cxn modelId="{C2067AF7-2CE8-4CE4-AA0A-CAFDB70E1F60}" type="presOf" srcId="{FB55741C-F49D-4EF6-99CC-E7AC17AE4C74}" destId="{6CD97C14-D376-4563-9D19-2364994A7110}" srcOrd="0" destOrd="1" presId="urn:microsoft.com/office/officeart/2005/8/layout/chevron2"/>
    <dgm:cxn modelId="{DD8BB6DF-8EC4-4E3C-BAFC-35AB5B30FCE9}" srcId="{C53574B0-31F0-415D-BB2C-5AEA9F90D52E}" destId="{AEE633F2-5F37-4864-98E5-9AF963A7809E}" srcOrd="2" destOrd="0" parTransId="{7ACD5276-EE2D-4169-A811-8E19DA0559B1}" sibTransId="{BFCE11F2-28BA-4D7B-A588-6C2F4BCAB7C0}"/>
    <dgm:cxn modelId="{72DFE61F-FCBE-47E9-AA83-DC0E9FC50523}" type="presOf" srcId="{B037B761-D31D-492C-AFFD-F4162EEB8AF9}" destId="{27CE37C8-0C28-4C39-8C67-F2796AC69EA1}" srcOrd="0" destOrd="0" presId="urn:microsoft.com/office/officeart/2005/8/layout/chevron2"/>
    <dgm:cxn modelId="{1FD9B03A-C4DA-4485-813E-33B306D69D3D}" type="presOf" srcId="{B77B12D4-2663-4CFB-B29A-9CEBDF245147}" destId="{6CD97C14-D376-4563-9D19-2364994A7110}" srcOrd="0" destOrd="5" presId="urn:microsoft.com/office/officeart/2005/8/layout/chevron2"/>
    <dgm:cxn modelId="{1F31944A-0084-4DDA-BE55-3B09D32EBB25}" type="presOf" srcId="{844E250A-39E9-4C91-829A-8415E92FF1AA}" destId="{10B3A2A4-B569-46BD-800B-5F12C8DB815E}" srcOrd="0" destOrd="1" presId="urn:microsoft.com/office/officeart/2005/8/layout/chevron2"/>
    <dgm:cxn modelId="{C3620F16-1CEF-49F1-945A-641B3E0A100B}" type="presOf" srcId="{898A3245-B9C7-4AD2-BAC7-CCAC1BD0A9F5}" destId="{2DAFED53-B898-46CD-989C-300B4C8778FD}" srcOrd="0" destOrd="0" presId="urn:microsoft.com/office/officeart/2005/8/layout/chevron2"/>
    <dgm:cxn modelId="{91E96298-0CE7-4258-947E-8844E2C69F37}" type="presOf" srcId="{B2B634C1-97B0-4C8B-9C3F-79150F97A936}" destId="{6CD97C14-D376-4563-9D19-2364994A7110}" srcOrd="0" destOrd="4" presId="urn:microsoft.com/office/officeart/2005/8/layout/chevron2"/>
    <dgm:cxn modelId="{3F93D9FA-8C7F-4B50-8228-143111F4A485}" type="presOf" srcId="{2F92BEB5-3B4E-4C0B-9C8F-F670184A95D2}" destId="{6CD97C14-D376-4563-9D19-2364994A7110}" srcOrd="0" destOrd="0" presId="urn:microsoft.com/office/officeart/2005/8/layout/chevron2"/>
    <dgm:cxn modelId="{88E1896A-0B7C-46A4-915C-3A603900C273}" srcId="{B037B761-D31D-492C-AFFD-F4162EEB8AF9}" destId="{758C7AD2-B64A-43E5-861B-B301569B8870}" srcOrd="0" destOrd="0" parTransId="{B109AACB-DD83-48BF-8B15-D12FA323AFA9}" sibTransId="{B830A3B2-62EF-42E0-A797-2149829E0F02}"/>
    <dgm:cxn modelId="{AC4E4096-27C5-4D39-B162-1F3C8AE43412}" srcId="{C53574B0-31F0-415D-BB2C-5AEA9F90D52E}" destId="{B2B634C1-97B0-4C8B-9C3F-79150F97A936}" srcOrd="4" destOrd="0" parTransId="{75FCA149-0339-447D-A802-BE028B9CEB1F}" sibTransId="{8595B8AF-D8D9-4665-BD13-029710C2629B}"/>
    <dgm:cxn modelId="{4A984A50-2CDD-4858-A12D-781CFA2EF73A}" srcId="{898A3245-B9C7-4AD2-BAC7-CCAC1BD0A9F5}" destId="{B037B761-D31D-492C-AFFD-F4162EEB8AF9}" srcOrd="1" destOrd="0" parTransId="{00FED008-50A0-4D43-92FF-0E420EE2DBB1}" sibTransId="{5EAE17B5-14BC-43C1-8649-A1F0AD7D0E97}"/>
    <dgm:cxn modelId="{B1F27114-0BD5-48FF-A8D5-E7CFA5201E9F}" type="presOf" srcId="{C53574B0-31F0-415D-BB2C-5AEA9F90D52E}" destId="{1488B7BD-16D0-4147-9448-A9E8EAFBE688}" srcOrd="0" destOrd="0" presId="urn:microsoft.com/office/officeart/2005/8/layout/chevron2"/>
    <dgm:cxn modelId="{3425F7EE-1391-41C4-88CD-50F0CF5D681B}" srcId="{C53574B0-31F0-415D-BB2C-5AEA9F90D52E}" destId="{BAB73168-509A-4DA0-A19A-3E027BA46981}" srcOrd="3" destOrd="0" parTransId="{AA4C01EA-7979-493C-A248-FE64D148943B}" sibTransId="{07820A6B-2003-4360-9E9B-09FFDD8EF068}"/>
    <dgm:cxn modelId="{C58A4D3C-F5D4-4530-8BF2-EED5F2B864C0}" type="presParOf" srcId="{2DAFED53-B898-46CD-989C-300B4C8778FD}" destId="{F2EE2D73-A09D-46EA-8909-08290A2C5A50}" srcOrd="0" destOrd="0" presId="urn:microsoft.com/office/officeart/2005/8/layout/chevron2"/>
    <dgm:cxn modelId="{B4150E16-A5B2-44FA-8357-72040078552B}" type="presParOf" srcId="{F2EE2D73-A09D-46EA-8909-08290A2C5A50}" destId="{1488B7BD-16D0-4147-9448-A9E8EAFBE688}" srcOrd="0" destOrd="0" presId="urn:microsoft.com/office/officeart/2005/8/layout/chevron2"/>
    <dgm:cxn modelId="{3C94DDCC-8F68-487C-BB27-6A43D4A6AE6B}" type="presParOf" srcId="{F2EE2D73-A09D-46EA-8909-08290A2C5A50}" destId="{6CD97C14-D376-4563-9D19-2364994A7110}" srcOrd="1" destOrd="0" presId="urn:microsoft.com/office/officeart/2005/8/layout/chevron2"/>
    <dgm:cxn modelId="{99943AC8-1454-4ED9-AC86-EFD9EDE0393C}" type="presParOf" srcId="{2DAFED53-B898-46CD-989C-300B4C8778FD}" destId="{D6567640-40E6-4079-B38B-53A8E0A0BCDD}" srcOrd="1" destOrd="0" presId="urn:microsoft.com/office/officeart/2005/8/layout/chevron2"/>
    <dgm:cxn modelId="{FC6E9563-AD77-4444-A828-8F04D7A63E00}" type="presParOf" srcId="{2DAFED53-B898-46CD-989C-300B4C8778FD}" destId="{8451478F-B844-4417-8475-8556D653FF72}" srcOrd="2" destOrd="0" presId="urn:microsoft.com/office/officeart/2005/8/layout/chevron2"/>
    <dgm:cxn modelId="{3EBE1509-FC78-4C0C-AD0E-C980FEB134AF}" type="presParOf" srcId="{8451478F-B844-4417-8475-8556D653FF72}" destId="{27CE37C8-0C28-4C39-8C67-F2796AC69EA1}" srcOrd="0" destOrd="0" presId="urn:microsoft.com/office/officeart/2005/8/layout/chevron2"/>
    <dgm:cxn modelId="{0AE0F4E2-8234-41B7-A011-158B16F67DEB}" type="presParOf" srcId="{8451478F-B844-4417-8475-8556D653FF72}" destId="{10B3A2A4-B569-46BD-800B-5F12C8DB815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CFD390-8775-4270-A613-A75A61403BB6}"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CC9D958C-51D4-4141-8927-78617BA23893}">
      <dgm:prSet custT="1"/>
      <dgm:spPr/>
      <dgm:t>
        <a:bodyPr/>
        <a:lstStyle/>
        <a:p>
          <a:pPr rtl="0"/>
          <a:r>
            <a:rPr lang="en-US" sz="2500" dirty="0" smtClean="0">
              <a:latin typeface="+mj-lt"/>
            </a:rPr>
            <a:t>All</a:t>
          </a:r>
          <a:r>
            <a:rPr lang="en-US" sz="2500" dirty="0" smtClean="0"/>
            <a:t> but skin  </a:t>
          </a:r>
          <a:r>
            <a:rPr lang="en-US" sz="2000" dirty="0" smtClean="0"/>
            <a:t>(Lev. 1:8-9, 12-13; 7:8)</a:t>
          </a:r>
          <a:endParaRPr lang="en-US" sz="2000" dirty="0"/>
        </a:p>
      </dgm:t>
    </dgm:pt>
    <dgm:pt modelId="{25489BC4-E931-47D2-896B-E57EE8AAD76B}" type="parTrans" cxnId="{DD837CD9-F574-42E8-9E2F-F74DA99B966A}">
      <dgm:prSet/>
      <dgm:spPr/>
      <dgm:t>
        <a:bodyPr/>
        <a:lstStyle/>
        <a:p>
          <a:endParaRPr lang="en-US"/>
        </a:p>
      </dgm:t>
    </dgm:pt>
    <dgm:pt modelId="{D529CAAC-2FE5-46A5-832E-A0139B76EED4}" type="sibTrans" cxnId="{DD837CD9-F574-42E8-9E2F-F74DA99B966A}">
      <dgm:prSet/>
      <dgm:spPr/>
      <dgm:t>
        <a:bodyPr/>
        <a:lstStyle/>
        <a:p>
          <a:endParaRPr lang="en-US"/>
        </a:p>
      </dgm:t>
    </dgm:pt>
    <dgm:pt modelId="{F0E97D6E-EAEC-403D-8AB3-B51FF79B0226}">
      <dgm:prSet custT="1"/>
      <dgm:spPr>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2000" b="1" dirty="0" smtClean="0"/>
            <a:t>Peace</a:t>
          </a:r>
          <a:endParaRPr lang="en-US" sz="2000" dirty="0"/>
        </a:p>
      </dgm:t>
    </dgm:pt>
    <dgm:pt modelId="{E6846763-1698-4D7B-AA3D-70DADF4FEEF2}" type="parTrans" cxnId="{3ACA509E-B6B9-4E21-8190-E35FDC18E9C9}">
      <dgm:prSet/>
      <dgm:spPr/>
      <dgm:t>
        <a:bodyPr/>
        <a:lstStyle/>
        <a:p>
          <a:endParaRPr lang="en-US"/>
        </a:p>
      </dgm:t>
    </dgm:pt>
    <dgm:pt modelId="{B538E7EF-7269-49CF-83D6-22FF95B87AEB}" type="sibTrans" cxnId="{3ACA509E-B6B9-4E21-8190-E35FDC18E9C9}">
      <dgm:prSet/>
      <dgm:spPr/>
      <dgm:t>
        <a:bodyPr/>
        <a:lstStyle/>
        <a:p>
          <a:endParaRPr lang="en-US"/>
        </a:p>
      </dgm:t>
    </dgm:pt>
    <dgm:pt modelId="{EB80B254-602B-46E8-93F6-6F800BD68746}">
      <dgm:prSet custT="1"/>
      <dgm:spPr/>
      <dgm:t>
        <a:bodyPr/>
        <a:lstStyle/>
        <a:p>
          <a:pPr rtl="0"/>
          <a:r>
            <a:rPr lang="en-US" sz="2500" dirty="0" smtClean="0">
              <a:latin typeface="+mj-lt"/>
            </a:rPr>
            <a:t>Fat</a:t>
          </a:r>
          <a:r>
            <a:rPr lang="en-US" sz="2500" dirty="0" smtClean="0"/>
            <a:t>, </a:t>
          </a:r>
          <a:r>
            <a:rPr lang="en-US" sz="2500" dirty="0" smtClean="0">
              <a:latin typeface="+mj-lt"/>
            </a:rPr>
            <a:t>Kidneys</a:t>
          </a:r>
          <a:r>
            <a:rPr lang="en-US" sz="2500" dirty="0" smtClean="0"/>
            <a:t>, </a:t>
          </a:r>
          <a:r>
            <a:rPr lang="en-US" sz="2500" dirty="0" smtClean="0">
              <a:latin typeface="+mj-lt"/>
            </a:rPr>
            <a:t>Lobe of Liver</a:t>
          </a:r>
          <a:r>
            <a:rPr lang="en-US" sz="2500" dirty="0" smtClean="0"/>
            <a:t>, &amp; </a:t>
          </a:r>
          <a:r>
            <a:rPr lang="en-US" sz="2500" dirty="0" smtClean="0">
              <a:latin typeface="+mj-lt"/>
            </a:rPr>
            <a:t>Fat Tail</a:t>
          </a:r>
          <a:r>
            <a:rPr lang="en-US" sz="2500" dirty="0" smtClean="0"/>
            <a:t> [lamb]  </a:t>
          </a:r>
          <a:r>
            <a:rPr lang="en-US" sz="2000" dirty="0" smtClean="0"/>
            <a:t>(Lev. 3:3-5, 9-11, 14-16)</a:t>
          </a:r>
          <a:endParaRPr lang="en-US" sz="2000" dirty="0"/>
        </a:p>
      </dgm:t>
    </dgm:pt>
    <dgm:pt modelId="{D50D948B-D8EE-4558-B550-847FAD64FF1D}" type="parTrans" cxnId="{80BB5CB4-E519-4200-9D32-3849438334FC}">
      <dgm:prSet/>
      <dgm:spPr/>
      <dgm:t>
        <a:bodyPr/>
        <a:lstStyle/>
        <a:p>
          <a:endParaRPr lang="en-US"/>
        </a:p>
      </dgm:t>
    </dgm:pt>
    <dgm:pt modelId="{0CA44299-AD0C-4831-83AF-D1A923D744A0}" type="sibTrans" cxnId="{80BB5CB4-E519-4200-9D32-3849438334FC}">
      <dgm:prSet/>
      <dgm:spPr/>
      <dgm:t>
        <a:bodyPr/>
        <a:lstStyle/>
        <a:p>
          <a:endParaRPr lang="en-US"/>
        </a:p>
      </dgm:t>
    </dgm:pt>
    <dgm:pt modelId="{7E8A36D1-62A9-43C4-AF8B-4289F9FD624C}">
      <dgm:prSet custT="1"/>
      <dgm:spPr>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2000" b="1" dirty="0" smtClean="0"/>
            <a:t>Sin</a:t>
          </a:r>
          <a:endParaRPr lang="en-US" sz="2000" dirty="0"/>
        </a:p>
      </dgm:t>
    </dgm:pt>
    <dgm:pt modelId="{EF303ABA-11B2-45A7-B864-B864FC079399}" type="parTrans" cxnId="{65C8C29A-9BFF-4F93-8F17-846636AD0490}">
      <dgm:prSet/>
      <dgm:spPr/>
      <dgm:t>
        <a:bodyPr/>
        <a:lstStyle/>
        <a:p>
          <a:endParaRPr lang="en-US"/>
        </a:p>
      </dgm:t>
    </dgm:pt>
    <dgm:pt modelId="{FB38C465-609A-4E6F-99C6-E21EDEFCCA6F}" type="sibTrans" cxnId="{65C8C29A-9BFF-4F93-8F17-846636AD0490}">
      <dgm:prSet/>
      <dgm:spPr/>
      <dgm:t>
        <a:bodyPr/>
        <a:lstStyle/>
        <a:p>
          <a:endParaRPr lang="en-US"/>
        </a:p>
      </dgm:t>
    </dgm:pt>
    <dgm:pt modelId="{FBC17B53-7388-47D1-B4C1-E3B0CE3AE0C0}">
      <dgm:prSet custT="1"/>
      <dgm:spPr/>
      <dgm:t>
        <a:bodyPr/>
        <a:lstStyle/>
        <a:p>
          <a:pPr rtl="0"/>
          <a:r>
            <a:rPr lang="en-US" sz="2500" dirty="0" smtClean="0">
              <a:latin typeface="+mj-lt"/>
            </a:rPr>
            <a:t>Fat</a:t>
          </a:r>
          <a:r>
            <a:rPr lang="en-US" sz="2500" dirty="0" smtClean="0"/>
            <a:t>, </a:t>
          </a:r>
          <a:r>
            <a:rPr lang="en-US" sz="2500" dirty="0" smtClean="0">
              <a:latin typeface="+mj-lt"/>
            </a:rPr>
            <a:t>Kidneys</a:t>
          </a:r>
          <a:r>
            <a:rPr lang="en-US" sz="2500" dirty="0" smtClean="0"/>
            <a:t>, &amp; </a:t>
          </a:r>
          <a:r>
            <a:rPr lang="en-US" sz="2500" dirty="0" smtClean="0">
              <a:latin typeface="+mj-lt"/>
            </a:rPr>
            <a:t>Lobe of Liver  </a:t>
          </a:r>
          <a:r>
            <a:rPr lang="en-US" sz="2000" dirty="0" smtClean="0"/>
            <a:t>(Lev. 4:8-10, 19-20, 26, 31, 35)</a:t>
          </a:r>
          <a:endParaRPr lang="en-US" sz="2000" dirty="0"/>
        </a:p>
      </dgm:t>
    </dgm:pt>
    <dgm:pt modelId="{DA309F7C-D6CC-4564-B0E0-6E49A9DBD11D}" type="parTrans" cxnId="{6B9752FE-3F4D-42CD-B2E2-8F7E099BDE30}">
      <dgm:prSet/>
      <dgm:spPr/>
      <dgm:t>
        <a:bodyPr/>
        <a:lstStyle/>
        <a:p>
          <a:endParaRPr lang="en-US"/>
        </a:p>
      </dgm:t>
    </dgm:pt>
    <dgm:pt modelId="{4C5279A8-76C4-4491-A237-85373471B4E4}" type="sibTrans" cxnId="{6B9752FE-3F4D-42CD-B2E2-8F7E099BDE30}">
      <dgm:prSet/>
      <dgm:spPr/>
      <dgm:t>
        <a:bodyPr/>
        <a:lstStyle/>
        <a:p>
          <a:endParaRPr lang="en-US"/>
        </a:p>
      </dgm:t>
    </dgm:pt>
    <dgm:pt modelId="{B6D074BB-5E45-4C79-8644-E6F098C44190}">
      <dgm:prSet custT="1"/>
      <dgm:spPr>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2000" b="1" dirty="0" smtClean="0"/>
            <a:t>Trespass</a:t>
          </a:r>
          <a:endParaRPr lang="en-US" sz="2000" dirty="0"/>
        </a:p>
      </dgm:t>
    </dgm:pt>
    <dgm:pt modelId="{12CCFD00-10FB-47AE-AC36-97B3FAA89841}" type="parTrans" cxnId="{0954F873-7A54-4568-AA6F-19DA99E90F49}">
      <dgm:prSet/>
      <dgm:spPr/>
      <dgm:t>
        <a:bodyPr/>
        <a:lstStyle/>
        <a:p>
          <a:endParaRPr lang="en-US"/>
        </a:p>
      </dgm:t>
    </dgm:pt>
    <dgm:pt modelId="{B119678B-C4FE-4799-BD33-E208AAD99098}" type="sibTrans" cxnId="{0954F873-7A54-4568-AA6F-19DA99E90F49}">
      <dgm:prSet/>
      <dgm:spPr/>
      <dgm:t>
        <a:bodyPr/>
        <a:lstStyle/>
        <a:p>
          <a:endParaRPr lang="en-US"/>
        </a:p>
      </dgm:t>
    </dgm:pt>
    <dgm:pt modelId="{A192E257-546C-41D5-AF5C-52D6E8C3DDF3}">
      <dgm:prSet custT="1"/>
      <dgm:spPr/>
      <dgm:t>
        <a:bodyPr/>
        <a:lstStyle/>
        <a:p>
          <a:pPr rtl="0"/>
          <a:r>
            <a:rPr lang="en-US" sz="2500" dirty="0" smtClean="0">
              <a:latin typeface="+mj-lt"/>
            </a:rPr>
            <a:t>Fat</a:t>
          </a:r>
          <a:r>
            <a:rPr lang="en-US" sz="2500" dirty="0" smtClean="0"/>
            <a:t>, </a:t>
          </a:r>
          <a:r>
            <a:rPr lang="en-US" sz="2500" dirty="0" smtClean="0">
              <a:latin typeface="+mj-lt"/>
            </a:rPr>
            <a:t>Fat Tail</a:t>
          </a:r>
          <a:r>
            <a:rPr lang="en-US" sz="2500" dirty="0" smtClean="0"/>
            <a:t>, </a:t>
          </a:r>
          <a:r>
            <a:rPr lang="en-US" sz="2500" dirty="0" smtClean="0">
              <a:latin typeface="+mj-lt"/>
            </a:rPr>
            <a:t>Kidneys</a:t>
          </a:r>
          <a:r>
            <a:rPr lang="en-US" sz="2500" dirty="0" smtClean="0"/>
            <a:t>, &amp; </a:t>
          </a:r>
          <a:r>
            <a:rPr lang="en-US" sz="2500" dirty="0" smtClean="0">
              <a:latin typeface="+mj-lt"/>
            </a:rPr>
            <a:t>Lobe of Liver  </a:t>
          </a:r>
          <a:r>
            <a:rPr lang="en-US" sz="2000" dirty="0" smtClean="0"/>
            <a:t>(Lev. 5:16, 18b; 6:7; 7:3-5)</a:t>
          </a:r>
          <a:endParaRPr lang="en-US" sz="2000" dirty="0"/>
        </a:p>
      </dgm:t>
    </dgm:pt>
    <dgm:pt modelId="{7AF4E91F-0387-42D7-AEC5-D48EB892D3AD}" type="parTrans" cxnId="{CB9E13A0-C835-4957-9418-7161AA2B5504}">
      <dgm:prSet/>
      <dgm:spPr/>
      <dgm:t>
        <a:bodyPr/>
        <a:lstStyle/>
        <a:p>
          <a:endParaRPr lang="en-US"/>
        </a:p>
      </dgm:t>
    </dgm:pt>
    <dgm:pt modelId="{4F5EC435-9A8F-47A7-AE40-EC156BDCBAB2}" type="sibTrans" cxnId="{CB9E13A0-C835-4957-9418-7161AA2B5504}">
      <dgm:prSet/>
      <dgm:spPr/>
      <dgm:t>
        <a:bodyPr/>
        <a:lstStyle/>
        <a:p>
          <a:endParaRPr lang="en-US"/>
        </a:p>
      </dgm:t>
    </dgm:pt>
    <dgm:pt modelId="{40FA84CC-9C10-420A-9269-4BAF5FEDC1DC}">
      <dgm:prSet custT="1"/>
      <dgm:spPr>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2000" b="1" dirty="0" smtClean="0"/>
            <a:t>Burnt</a:t>
          </a:r>
          <a:endParaRPr lang="en-US" sz="2000" dirty="0"/>
        </a:p>
      </dgm:t>
    </dgm:pt>
    <dgm:pt modelId="{8BA6B913-FC2B-48EA-A40B-24313176315C}" type="sibTrans" cxnId="{0B45EE9A-835E-44CA-8EBF-53AA60F3B501}">
      <dgm:prSet/>
      <dgm:spPr/>
      <dgm:t>
        <a:bodyPr/>
        <a:lstStyle/>
        <a:p>
          <a:endParaRPr lang="en-US"/>
        </a:p>
      </dgm:t>
    </dgm:pt>
    <dgm:pt modelId="{8D870B09-3498-40CB-B65B-6D065CF81BFA}" type="parTrans" cxnId="{0B45EE9A-835E-44CA-8EBF-53AA60F3B501}">
      <dgm:prSet/>
      <dgm:spPr/>
      <dgm:t>
        <a:bodyPr/>
        <a:lstStyle/>
        <a:p>
          <a:endParaRPr lang="en-US"/>
        </a:p>
      </dgm:t>
    </dgm:pt>
    <dgm:pt modelId="{E876D258-81D8-41B8-8ADB-AFE689A68BB6}" type="pres">
      <dgm:prSet presAssocID="{F6CFD390-8775-4270-A613-A75A61403BB6}" presName="linearFlow" presStyleCnt="0">
        <dgm:presLayoutVars>
          <dgm:dir/>
          <dgm:animLvl val="lvl"/>
          <dgm:resizeHandles val="exact"/>
        </dgm:presLayoutVars>
      </dgm:prSet>
      <dgm:spPr/>
      <dgm:t>
        <a:bodyPr/>
        <a:lstStyle/>
        <a:p>
          <a:endParaRPr lang="en-US"/>
        </a:p>
      </dgm:t>
    </dgm:pt>
    <dgm:pt modelId="{8BE5FCE0-7C03-4989-8EC6-9B1C8F7582A7}" type="pres">
      <dgm:prSet presAssocID="{40FA84CC-9C10-420A-9269-4BAF5FEDC1DC}" presName="composite" presStyleCnt="0"/>
      <dgm:spPr/>
    </dgm:pt>
    <dgm:pt modelId="{4AFE8209-447A-4840-8038-7F2112C2A101}" type="pres">
      <dgm:prSet presAssocID="{40FA84CC-9C10-420A-9269-4BAF5FEDC1DC}" presName="parentText" presStyleLbl="alignNode1" presStyleIdx="0" presStyleCnt="4" custScaleX="171301" custScaleY="90909" custLinFactNeighborX="5723" custLinFactNeighborY="-31779">
        <dgm:presLayoutVars>
          <dgm:chMax val="1"/>
          <dgm:bulletEnabled val="1"/>
        </dgm:presLayoutVars>
      </dgm:prSet>
      <dgm:spPr>
        <a:prstGeom prst="upArrow">
          <a:avLst/>
        </a:prstGeom>
      </dgm:spPr>
      <dgm:t>
        <a:bodyPr/>
        <a:lstStyle/>
        <a:p>
          <a:endParaRPr lang="en-US"/>
        </a:p>
      </dgm:t>
    </dgm:pt>
    <dgm:pt modelId="{A7F18E2D-9DE7-48D7-944A-BB0F36D5054A}" type="pres">
      <dgm:prSet presAssocID="{40FA84CC-9C10-420A-9269-4BAF5FEDC1DC}" presName="descendantText" presStyleLbl="alignAcc1" presStyleIdx="0" presStyleCnt="4" custScaleX="90311" custScaleY="119974" custLinFactNeighborX="561" custLinFactNeighborY="-91604">
        <dgm:presLayoutVars>
          <dgm:bulletEnabled val="1"/>
        </dgm:presLayoutVars>
      </dgm:prSet>
      <dgm:spPr/>
      <dgm:t>
        <a:bodyPr/>
        <a:lstStyle/>
        <a:p>
          <a:endParaRPr lang="en-US"/>
        </a:p>
      </dgm:t>
    </dgm:pt>
    <dgm:pt modelId="{94392D7D-74E0-4837-B639-38574AD11B6D}" type="pres">
      <dgm:prSet presAssocID="{8BA6B913-FC2B-48EA-A40B-24313176315C}" presName="sp" presStyleCnt="0"/>
      <dgm:spPr/>
    </dgm:pt>
    <dgm:pt modelId="{D6A132AD-F4CD-45A7-A246-50F25DB698CC}" type="pres">
      <dgm:prSet presAssocID="{F0E97D6E-EAEC-403D-8AB3-B51FF79B0226}" presName="composite" presStyleCnt="0"/>
      <dgm:spPr/>
    </dgm:pt>
    <dgm:pt modelId="{CCDC92CA-48F2-44D2-8905-755C7225698F}" type="pres">
      <dgm:prSet presAssocID="{F0E97D6E-EAEC-403D-8AB3-B51FF79B0226}" presName="parentText" presStyleLbl="alignNode1" presStyleIdx="1" presStyleCnt="4" custScaleX="161697" custScaleY="90909" custLinFactNeighborX="10078" custLinFactNeighborY="-35882">
        <dgm:presLayoutVars>
          <dgm:chMax val="1"/>
          <dgm:bulletEnabled val="1"/>
        </dgm:presLayoutVars>
      </dgm:prSet>
      <dgm:spPr>
        <a:prstGeom prst="upArrow">
          <a:avLst/>
        </a:prstGeom>
      </dgm:spPr>
      <dgm:t>
        <a:bodyPr/>
        <a:lstStyle/>
        <a:p>
          <a:endParaRPr lang="en-US"/>
        </a:p>
      </dgm:t>
    </dgm:pt>
    <dgm:pt modelId="{DAA0ABD3-2A10-45B0-8F2C-0B6698A9FC6F}" type="pres">
      <dgm:prSet presAssocID="{F0E97D6E-EAEC-403D-8AB3-B51FF79B0226}" presName="descendantText" presStyleLbl="alignAcc1" presStyleIdx="1" presStyleCnt="4" custScaleX="91690" custScaleY="149929" custLinFactNeighborX="550" custLinFactNeighborY="-23245">
        <dgm:presLayoutVars>
          <dgm:bulletEnabled val="1"/>
        </dgm:presLayoutVars>
      </dgm:prSet>
      <dgm:spPr/>
      <dgm:t>
        <a:bodyPr/>
        <a:lstStyle/>
        <a:p>
          <a:endParaRPr lang="en-US"/>
        </a:p>
      </dgm:t>
    </dgm:pt>
    <dgm:pt modelId="{463E9AB9-5CFE-4185-A457-F12C5B2BB340}" type="pres">
      <dgm:prSet presAssocID="{B538E7EF-7269-49CF-83D6-22FF95B87AEB}" presName="sp" presStyleCnt="0"/>
      <dgm:spPr/>
    </dgm:pt>
    <dgm:pt modelId="{92209F08-11A7-4E56-B939-76D1B3450BD9}" type="pres">
      <dgm:prSet presAssocID="{7E8A36D1-62A9-43C4-AF8B-4289F9FD624C}" presName="composite" presStyleCnt="0"/>
      <dgm:spPr/>
    </dgm:pt>
    <dgm:pt modelId="{DA5904A3-31C9-44E0-84A1-DDC9AF275265}" type="pres">
      <dgm:prSet presAssocID="{7E8A36D1-62A9-43C4-AF8B-4289F9FD624C}" presName="parentText" presStyleLbl="alignNode1" presStyleIdx="2" presStyleCnt="4" custScaleX="161697" custScaleY="90909" custLinFactNeighborX="-1448" custLinFactNeighborY="-6558">
        <dgm:presLayoutVars>
          <dgm:chMax val="1"/>
          <dgm:bulletEnabled val="1"/>
        </dgm:presLayoutVars>
      </dgm:prSet>
      <dgm:spPr>
        <a:prstGeom prst="upArrow">
          <a:avLst/>
        </a:prstGeom>
      </dgm:spPr>
      <dgm:t>
        <a:bodyPr/>
        <a:lstStyle/>
        <a:p>
          <a:endParaRPr lang="en-US"/>
        </a:p>
      </dgm:t>
    </dgm:pt>
    <dgm:pt modelId="{0148B498-ECE0-4E38-ADBC-7A50E06963E9}" type="pres">
      <dgm:prSet presAssocID="{7E8A36D1-62A9-43C4-AF8B-4289F9FD624C}" presName="descendantText" presStyleLbl="alignAcc1" presStyleIdx="2" presStyleCnt="4" custScaleX="91594" custLinFactNeighborX="175" custLinFactNeighborY="17225">
        <dgm:presLayoutVars>
          <dgm:bulletEnabled val="1"/>
        </dgm:presLayoutVars>
      </dgm:prSet>
      <dgm:spPr/>
      <dgm:t>
        <a:bodyPr/>
        <a:lstStyle/>
        <a:p>
          <a:endParaRPr lang="en-US"/>
        </a:p>
      </dgm:t>
    </dgm:pt>
    <dgm:pt modelId="{06E78D72-8B34-41D9-A8E2-34F312FD5589}" type="pres">
      <dgm:prSet presAssocID="{FB38C465-609A-4E6F-99C6-E21EDEFCCA6F}" presName="sp" presStyleCnt="0"/>
      <dgm:spPr/>
    </dgm:pt>
    <dgm:pt modelId="{EF1D6876-DE89-481D-8998-1DDEF0E4C33C}" type="pres">
      <dgm:prSet presAssocID="{B6D074BB-5E45-4C79-8644-E6F098C44190}" presName="composite" presStyleCnt="0"/>
      <dgm:spPr/>
    </dgm:pt>
    <dgm:pt modelId="{AF45A827-E092-40D7-B7EE-60B3542DE921}" type="pres">
      <dgm:prSet presAssocID="{B6D074BB-5E45-4C79-8644-E6F098C44190}" presName="parentText" presStyleLbl="alignNode1" presStyleIdx="3" presStyleCnt="4" custScaleX="188484" custScaleY="90909" custLinFactNeighborX="-1492" custLinFactNeighborY="28958">
        <dgm:presLayoutVars>
          <dgm:chMax val="1"/>
          <dgm:bulletEnabled val="1"/>
        </dgm:presLayoutVars>
      </dgm:prSet>
      <dgm:spPr>
        <a:prstGeom prst="upArrow">
          <a:avLst/>
        </a:prstGeom>
      </dgm:spPr>
      <dgm:t>
        <a:bodyPr/>
        <a:lstStyle/>
        <a:p>
          <a:endParaRPr lang="en-US"/>
        </a:p>
      </dgm:t>
    </dgm:pt>
    <dgm:pt modelId="{D13EE07D-B63B-4D97-A382-4950C69A1CE5}" type="pres">
      <dgm:prSet presAssocID="{B6D074BB-5E45-4C79-8644-E6F098C44190}" presName="descendantText" presStyleLbl="alignAcc1" presStyleIdx="3" presStyleCnt="4" custScaleX="89185" custLinFactNeighborX="-397" custLinFactNeighborY="52178">
        <dgm:presLayoutVars>
          <dgm:bulletEnabled val="1"/>
        </dgm:presLayoutVars>
      </dgm:prSet>
      <dgm:spPr/>
      <dgm:t>
        <a:bodyPr/>
        <a:lstStyle/>
        <a:p>
          <a:endParaRPr lang="en-US"/>
        </a:p>
      </dgm:t>
    </dgm:pt>
  </dgm:ptLst>
  <dgm:cxnLst>
    <dgm:cxn modelId="{32E2C5C1-CF22-4613-B53D-BDF35FDDD600}" type="presOf" srcId="{B6D074BB-5E45-4C79-8644-E6F098C44190}" destId="{AF45A827-E092-40D7-B7EE-60B3542DE921}" srcOrd="0" destOrd="0" presId="urn:microsoft.com/office/officeart/2005/8/layout/chevron2"/>
    <dgm:cxn modelId="{5CE0D12D-A9FE-4675-8519-E20A135B496F}" type="presOf" srcId="{A192E257-546C-41D5-AF5C-52D6E8C3DDF3}" destId="{D13EE07D-B63B-4D97-A382-4950C69A1CE5}" srcOrd="0" destOrd="0" presId="urn:microsoft.com/office/officeart/2005/8/layout/chevron2"/>
    <dgm:cxn modelId="{9F547F20-A098-451C-B1BF-77C7F96C6965}" type="presOf" srcId="{EB80B254-602B-46E8-93F6-6F800BD68746}" destId="{DAA0ABD3-2A10-45B0-8F2C-0B6698A9FC6F}" srcOrd="0" destOrd="0" presId="urn:microsoft.com/office/officeart/2005/8/layout/chevron2"/>
    <dgm:cxn modelId="{33F187E9-0C0E-409A-9EF3-7F92CA1A2CE5}" type="presOf" srcId="{F6CFD390-8775-4270-A613-A75A61403BB6}" destId="{E876D258-81D8-41B8-8ADB-AFE689A68BB6}" srcOrd="0" destOrd="0" presId="urn:microsoft.com/office/officeart/2005/8/layout/chevron2"/>
    <dgm:cxn modelId="{58F86D3F-1659-4EC8-93F2-697544E5BBE9}" type="presOf" srcId="{FBC17B53-7388-47D1-B4C1-E3B0CE3AE0C0}" destId="{0148B498-ECE0-4E38-ADBC-7A50E06963E9}" srcOrd="0" destOrd="0" presId="urn:microsoft.com/office/officeart/2005/8/layout/chevron2"/>
    <dgm:cxn modelId="{6B9752FE-3F4D-42CD-B2E2-8F7E099BDE30}" srcId="{7E8A36D1-62A9-43C4-AF8B-4289F9FD624C}" destId="{FBC17B53-7388-47D1-B4C1-E3B0CE3AE0C0}" srcOrd="0" destOrd="0" parTransId="{DA309F7C-D6CC-4564-B0E0-6E49A9DBD11D}" sibTransId="{4C5279A8-76C4-4491-A237-85373471B4E4}"/>
    <dgm:cxn modelId="{0954F873-7A54-4568-AA6F-19DA99E90F49}" srcId="{F6CFD390-8775-4270-A613-A75A61403BB6}" destId="{B6D074BB-5E45-4C79-8644-E6F098C44190}" srcOrd="3" destOrd="0" parTransId="{12CCFD00-10FB-47AE-AC36-97B3FAA89841}" sibTransId="{B119678B-C4FE-4799-BD33-E208AAD99098}"/>
    <dgm:cxn modelId="{006797CC-3C5B-4375-BE6C-A5AE3CC233C7}" type="presOf" srcId="{7E8A36D1-62A9-43C4-AF8B-4289F9FD624C}" destId="{DA5904A3-31C9-44E0-84A1-DDC9AF275265}" srcOrd="0" destOrd="0" presId="urn:microsoft.com/office/officeart/2005/8/layout/chevron2"/>
    <dgm:cxn modelId="{DD837CD9-F574-42E8-9E2F-F74DA99B966A}" srcId="{40FA84CC-9C10-420A-9269-4BAF5FEDC1DC}" destId="{CC9D958C-51D4-4141-8927-78617BA23893}" srcOrd="0" destOrd="0" parTransId="{25489BC4-E931-47D2-896B-E57EE8AAD76B}" sibTransId="{D529CAAC-2FE5-46A5-832E-A0139B76EED4}"/>
    <dgm:cxn modelId="{65C8C29A-9BFF-4F93-8F17-846636AD0490}" srcId="{F6CFD390-8775-4270-A613-A75A61403BB6}" destId="{7E8A36D1-62A9-43C4-AF8B-4289F9FD624C}" srcOrd="2" destOrd="0" parTransId="{EF303ABA-11B2-45A7-B864-B864FC079399}" sibTransId="{FB38C465-609A-4E6F-99C6-E21EDEFCCA6F}"/>
    <dgm:cxn modelId="{80BB5CB4-E519-4200-9D32-3849438334FC}" srcId="{F0E97D6E-EAEC-403D-8AB3-B51FF79B0226}" destId="{EB80B254-602B-46E8-93F6-6F800BD68746}" srcOrd="0" destOrd="0" parTransId="{D50D948B-D8EE-4558-B550-847FAD64FF1D}" sibTransId="{0CA44299-AD0C-4831-83AF-D1A923D744A0}"/>
    <dgm:cxn modelId="{9110CDC3-3C57-49AE-8263-C65BBDDC7FBB}" type="presOf" srcId="{40FA84CC-9C10-420A-9269-4BAF5FEDC1DC}" destId="{4AFE8209-447A-4840-8038-7F2112C2A101}" srcOrd="0" destOrd="0" presId="urn:microsoft.com/office/officeart/2005/8/layout/chevron2"/>
    <dgm:cxn modelId="{CB9E13A0-C835-4957-9418-7161AA2B5504}" srcId="{B6D074BB-5E45-4C79-8644-E6F098C44190}" destId="{A192E257-546C-41D5-AF5C-52D6E8C3DDF3}" srcOrd="0" destOrd="0" parTransId="{7AF4E91F-0387-42D7-AEC5-D48EB892D3AD}" sibTransId="{4F5EC435-9A8F-47A7-AE40-EC156BDCBAB2}"/>
    <dgm:cxn modelId="{8A02AEE6-FB62-40D7-BE4D-29D9BC9B39DF}" type="presOf" srcId="{CC9D958C-51D4-4141-8927-78617BA23893}" destId="{A7F18E2D-9DE7-48D7-944A-BB0F36D5054A}" srcOrd="0" destOrd="0" presId="urn:microsoft.com/office/officeart/2005/8/layout/chevron2"/>
    <dgm:cxn modelId="{EA35D9C1-C339-4261-A3E2-4881A8A01380}" type="presOf" srcId="{F0E97D6E-EAEC-403D-8AB3-B51FF79B0226}" destId="{CCDC92CA-48F2-44D2-8905-755C7225698F}" srcOrd="0" destOrd="0" presId="urn:microsoft.com/office/officeart/2005/8/layout/chevron2"/>
    <dgm:cxn modelId="{0B45EE9A-835E-44CA-8EBF-53AA60F3B501}" srcId="{F6CFD390-8775-4270-A613-A75A61403BB6}" destId="{40FA84CC-9C10-420A-9269-4BAF5FEDC1DC}" srcOrd="0" destOrd="0" parTransId="{8D870B09-3498-40CB-B65B-6D065CF81BFA}" sibTransId="{8BA6B913-FC2B-48EA-A40B-24313176315C}"/>
    <dgm:cxn modelId="{3ACA509E-B6B9-4E21-8190-E35FDC18E9C9}" srcId="{F6CFD390-8775-4270-A613-A75A61403BB6}" destId="{F0E97D6E-EAEC-403D-8AB3-B51FF79B0226}" srcOrd="1" destOrd="0" parTransId="{E6846763-1698-4D7B-AA3D-70DADF4FEEF2}" sibTransId="{B538E7EF-7269-49CF-83D6-22FF95B87AEB}"/>
    <dgm:cxn modelId="{CAAA51FD-B7F8-419B-A67B-F80AAED3379C}" type="presParOf" srcId="{E876D258-81D8-41B8-8ADB-AFE689A68BB6}" destId="{8BE5FCE0-7C03-4989-8EC6-9B1C8F7582A7}" srcOrd="0" destOrd="0" presId="urn:microsoft.com/office/officeart/2005/8/layout/chevron2"/>
    <dgm:cxn modelId="{9D010722-530A-4CD9-B5F2-C149F5D37CC0}" type="presParOf" srcId="{8BE5FCE0-7C03-4989-8EC6-9B1C8F7582A7}" destId="{4AFE8209-447A-4840-8038-7F2112C2A101}" srcOrd="0" destOrd="0" presId="urn:microsoft.com/office/officeart/2005/8/layout/chevron2"/>
    <dgm:cxn modelId="{3245CD41-B2B1-423F-9B95-A14FF1221E01}" type="presParOf" srcId="{8BE5FCE0-7C03-4989-8EC6-9B1C8F7582A7}" destId="{A7F18E2D-9DE7-48D7-944A-BB0F36D5054A}" srcOrd="1" destOrd="0" presId="urn:microsoft.com/office/officeart/2005/8/layout/chevron2"/>
    <dgm:cxn modelId="{83B555AE-0627-41C9-8DF9-8C6082CC0CD6}" type="presParOf" srcId="{E876D258-81D8-41B8-8ADB-AFE689A68BB6}" destId="{94392D7D-74E0-4837-B639-38574AD11B6D}" srcOrd="1" destOrd="0" presId="urn:microsoft.com/office/officeart/2005/8/layout/chevron2"/>
    <dgm:cxn modelId="{695D20CD-9965-466D-B26A-AEEDA191E0F5}" type="presParOf" srcId="{E876D258-81D8-41B8-8ADB-AFE689A68BB6}" destId="{D6A132AD-F4CD-45A7-A246-50F25DB698CC}" srcOrd="2" destOrd="0" presId="urn:microsoft.com/office/officeart/2005/8/layout/chevron2"/>
    <dgm:cxn modelId="{64183083-5AB1-47BD-9FDC-13178CCFAFAC}" type="presParOf" srcId="{D6A132AD-F4CD-45A7-A246-50F25DB698CC}" destId="{CCDC92CA-48F2-44D2-8905-755C7225698F}" srcOrd="0" destOrd="0" presId="urn:microsoft.com/office/officeart/2005/8/layout/chevron2"/>
    <dgm:cxn modelId="{9B3FD00C-BA4B-4E2C-BF25-61B5F3D1F0E7}" type="presParOf" srcId="{D6A132AD-F4CD-45A7-A246-50F25DB698CC}" destId="{DAA0ABD3-2A10-45B0-8F2C-0B6698A9FC6F}" srcOrd="1" destOrd="0" presId="urn:microsoft.com/office/officeart/2005/8/layout/chevron2"/>
    <dgm:cxn modelId="{DADBCF3B-C16A-44A3-96B1-26C07298D19D}" type="presParOf" srcId="{E876D258-81D8-41B8-8ADB-AFE689A68BB6}" destId="{463E9AB9-5CFE-4185-A457-F12C5B2BB340}" srcOrd="3" destOrd="0" presId="urn:microsoft.com/office/officeart/2005/8/layout/chevron2"/>
    <dgm:cxn modelId="{81ABCEBF-7D62-41BE-8C3E-BC3DD430A891}" type="presParOf" srcId="{E876D258-81D8-41B8-8ADB-AFE689A68BB6}" destId="{92209F08-11A7-4E56-B939-76D1B3450BD9}" srcOrd="4" destOrd="0" presId="urn:microsoft.com/office/officeart/2005/8/layout/chevron2"/>
    <dgm:cxn modelId="{F2CCB5AE-135E-4C4A-8021-22CAB15C30CD}" type="presParOf" srcId="{92209F08-11A7-4E56-B939-76D1B3450BD9}" destId="{DA5904A3-31C9-44E0-84A1-DDC9AF275265}" srcOrd="0" destOrd="0" presId="urn:microsoft.com/office/officeart/2005/8/layout/chevron2"/>
    <dgm:cxn modelId="{066A7EF7-C636-4462-8475-077B8CCE44C5}" type="presParOf" srcId="{92209F08-11A7-4E56-B939-76D1B3450BD9}" destId="{0148B498-ECE0-4E38-ADBC-7A50E06963E9}" srcOrd="1" destOrd="0" presId="urn:microsoft.com/office/officeart/2005/8/layout/chevron2"/>
    <dgm:cxn modelId="{3DF4D6CE-08E6-48D4-B6BD-FF60683E45F7}" type="presParOf" srcId="{E876D258-81D8-41B8-8ADB-AFE689A68BB6}" destId="{06E78D72-8B34-41D9-A8E2-34F312FD5589}" srcOrd="5" destOrd="0" presId="urn:microsoft.com/office/officeart/2005/8/layout/chevron2"/>
    <dgm:cxn modelId="{5FA416D5-2E14-4545-BBD8-69BFE0A9DF03}" type="presParOf" srcId="{E876D258-81D8-41B8-8ADB-AFE689A68BB6}" destId="{EF1D6876-DE89-481D-8998-1DDEF0E4C33C}" srcOrd="6" destOrd="0" presId="urn:microsoft.com/office/officeart/2005/8/layout/chevron2"/>
    <dgm:cxn modelId="{A54E579A-02CE-4BC6-99C4-65834569705E}" type="presParOf" srcId="{EF1D6876-DE89-481D-8998-1DDEF0E4C33C}" destId="{AF45A827-E092-40D7-B7EE-60B3542DE921}" srcOrd="0" destOrd="0" presId="urn:microsoft.com/office/officeart/2005/8/layout/chevron2"/>
    <dgm:cxn modelId="{771CEC9C-3AD8-46EF-8791-BEBC800D25BA}" type="presParOf" srcId="{EF1D6876-DE89-481D-8998-1DDEF0E4C33C}" destId="{D13EE07D-B63B-4D97-A382-4950C69A1CE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0F8A64-E444-4E42-A592-9A3E24194927}" type="doc">
      <dgm:prSet loTypeId="urn:microsoft.com/office/officeart/2005/8/layout/list1" loCatId="list" qsTypeId="urn:microsoft.com/office/officeart/2005/8/quickstyle/3d1" qsCatId="3D" csTypeId="urn:microsoft.com/office/officeart/2005/8/colors/accent0_3" csCatId="mainScheme" phldr="1"/>
      <dgm:spPr/>
      <dgm:t>
        <a:bodyPr/>
        <a:lstStyle/>
        <a:p>
          <a:endParaRPr lang="en-US"/>
        </a:p>
      </dgm:t>
    </dgm:pt>
    <dgm:pt modelId="{F45BC482-0A25-410B-905E-4445D843520E}">
      <dgm:prSet custT="1"/>
      <dgm:spPr/>
      <dgm:t>
        <a:bodyPr/>
        <a:lstStyle/>
        <a:p>
          <a:pPr rtl="0"/>
          <a:r>
            <a:rPr lang="en-US" sz="2800" dirty="0" smtClean="0">
              <a:solidFill>
                <a:srgbClr val="FFFF00"/>
              </a:solidFill>
              <a:latin typeface="+mj-lt"/>
            </a:rPr>
            <a:t>Sin</a:t>
          </a:r>
          <a:r>
            <a:rPr lang="en-US" sz="2800" dirty="0" smtClean="0"/>
            <a:t> or </a:t>
          </a:r>
          <a:r>
            <a:rPr lang="en-US" sz="2800" dirty="0" smtClean="0">
              <a:solidFill>
                <a:srgbClr val="FFFF00"/>
              </a:solidFill>
              <a:latin typeface="+mj-lt"/>
            </a:rPr>
            <a:t>Trespass</a:t>
          </a:r>
          <a:r>
            <a:rPr lang="en-US" sz="2800" dirty="0" smtClean="0"/>
            <a:t>  (Expiation)</a:t>
          </a:r>
          <a:endParaRPr lang="en-US" sz="2800" dirty="0"/>
        </a:p>
      </dgm:t>
    </dgm:pt>
    <dgm:pt modelId="{767112E5-7547-4E87-B733-1B15753F7FB5}" type="parTrans" cxnId="{4CFD5DBA-E0BA-4B04-9631-762D358661CD}">
      <dgm:prSet/>
      <dgm:spPr/>
      <dgm:t>
        <a:bodyPr/>
        <a:lstStyle/>
        <a:p>
          <a:endParaRPr lang="en-US"/>
        </a:p>
      </dgm:t>
    </dgm:pt>
    <dgm:pt modelId="{685E8712-D2DB-45CB-A1D5-E84062897A46}" type="sibTrans" cxnId="{4CFD5DBA-E0BA-4B04-9631-762D358661CD}">
      <dgm:prSet/>
      <dgm:spPr/>
      <dgm:t>
        <a:bodyPr/>
        <a:lstStyle/>
        <a:p>
          <a:endParaRPr lang="en-US"/>
        </a:p>
      </dgm:t>
    </dgm:pt>
    <dgm:pt modelId="{4B75F08A-BD31-4EA4-82B9-79EC383527DE}">
      <dgm:prSet/>
      <dgm:spPr/>
      <dgm:t>
        <a:bodyPr/>
        <a:lstStyle/>
        <a:p>
          <a:pPr rtl="0"/>
          <a:r>
            <a:rPr lang="en-US" dirty="0" smtClean="0"/>
            <a:t>First </a:t>
          </a:r>
          <a:r>
            <a:rPr lang="en-US" dirty="0" smtClean="0">
              <a:latin typeface="+mj-lt"/>
            </a:rPr>
            <a:t>sin</a:t>
          </a:r>
          <a:r>
            <a:rPr lang="en-US" dirty="0" smtClean="0"/>
            <a:t> had to be dealt with</a:t>
          </a:r>
          <a:endParaRPr lang="en-US" dirty="0"/>
        </a:p>
      </dgm:t>
    </dgm:pt>
    <dgm:pt modelId="{A336C0BB-84EE-499C-9D08-7525F5DEF29B}" type="parTrans" cxnId="{75F8697E-3EF2-4F21-9BC8-0AFB263B563D}">
      <dgm:prSet/>
      <dgm:spPr/>
      <dgm:t>
        <a:bodyPr/>
        <a:lstStyle/>
        <a:p>
          <a:endParaRPr lang="en-US"/>
        </a:p>
      </dgm:t>
    </dgm:pt>
    <dgm:pt modelId="{2CD9FB40-BED2-485F-9498-763A5CF99436}" type="sibTrans" cxnId="{75F8697E-3EF2-4F21-9BC8-0AFB263B563D}">
      <dgm:prSet/>
      <dgm:spPr/>
      <dgm:t>
        <a:bodyPr/>
        <a:lstStyle/>
        <a:p>
          <a:endParaRPr lang="en-US"/>
        </a:p>
      </dgm:t>
    </dgm:pt>
    <dgm:pt modelId="{D13CB2E4-FEDD-48B9-AF0F-1421F46E55C8}">
      <dgm:prSet custT="1"/>
      <dgm:spPr/>
      <dgm:t>
        <a:bodyPr/>
        <a:lstStyle/>
        <a:p>
          <a:pPr rtl="0"/>
          <a:r>
            <a:rPr lang="en-US" sz="2800" dirty="0" smtClean="0">
              <a:solidFill>
                <a:srgbClr val="FFFF00"/>
              </a:solidFill>
              <a:latin typeface="+mj-lt"/>
            </a:rPr>
            <a:t>Burnt</a:t>
          </a:r>
          <a:r>
            <a:rPr lang="en-US" sz="2800" dirty="0" smtClean="0"/>
            <a:t>, </a:t>
          </a:r>
          <a:r>
            <a:rPr lang="en-US" sz="2800" dirty="0" smtClean="0">
              <a:solidFill>
                <a:srgbClr val="FFFF00"/>
              </a:solidFill>
              <a:latin typeface="+mj-lt"/>
            </a:rPr>
            <a:t>Grain</a:t>
          </a:r>
          <a:r>
            <a:rPr lang="en-US" sz="2800" dirty="0" smtClean="0"/>
            <a:t>, &amp; </a:t>
          </a:r>
          <a:r>
            <a:rPr lang="en-US" sz="2800" dirty="0" smtClean="0">
              <a:solidFill>
                <a:srgbClr val="FFFF00"/>
              </a:solidFill>
              <a:latin typeface="+mj-lt"/>
            </a:rPr>
            <a:t>Drink</a:t>
          </a:r>
          <a:r>
            <a:rPr lang="en-US" sz="2800" dirty="0" smtClean="0"/>
            <a:t>  (Consecration)</a:t>
          </a:r>
          <a:endParaRPr lang="en-US" sz="2800" dirty="0"/>
        </a:p>
      </dgm:t>
    </dgm:pt>
    <dgm:pt modelId="{EE1A196C-C297-4266-B975-0D5256DE49D8}" type="parTrans" cxnId="{172B9CD1-4121-41FB-BA05-F0111BCB2163}">
      <dgm:prSet/>
      <dgm:spPr/>
      <dgm:t>
        <a:bodyPr/>
        <a:lstStyle/>
        <a:p>
          <a:endParaRPr lang="en-US"/>
        </a:p>
      </dgm:t>
    </dgm:pt>
    <dgm:pt modelId="{3AB5199D-EFB5-4852-86DB-51685331E3FF}" type="sibTrans" cxnId="{172B9CD1-4121-41FB-BA05-F0111BCB2163}">
      <dgm:prSet/>
      <dgm:spPr/>
      <dgm:t>
        <a:bodyPr/>
        <a:lstStyle/>
        <a:p>
          <a:endParaRPr lang="en-US"/>
        </a:p>
      </dgm:t>
    </dgm:pt>
    <dgm:pt modelId="{CEC363D1-A0B7-4219-9A6D-8E8FE50AB690}">
      <dgm:prSet/>
      <dgm:spPr/>
      <dgm:t>
        <a:bodyPr/>
        <a:lstStyle/>
        <a:p>
          <a:pPr rtl="0"/>
          <a:r>
            <a:rPr lang="en-US" dirty="0" smtClean="0"/>
            <a:t>Worshipper </a:t>
          </a:r>
          <a:r>
            <a:rPr lang="en-US" dirty="0" smtClean="0">
              <a:latin typeface="+mj-lt"/>
            </a:rPr>
            <a:t>committed</a:t>
          </a:r>
          <a:r>
            <a:rPr lang="en-US" dirty="0" smtClean="0"/>
            <a:t> himself to God</a:t>
          </a:r>
          <a:endParaRPr lang="en-US" dirty="0"/>
        </a:p>
      </dgm:t>
    </dgm:pt>
    <dgm:pt modelId="{92E7F86A-9C6E-4675-BD5C-E8B16D4F24A7}" type="parTrans" cxnId="{DF6F8883-E3FF-4463-BE29-7BF58851C5A6}">
      <dgm:prSet/>
      <dgm:spPr/>
      <dgm:t>
        <a:bodyPr/>
        <a:lstStyle/>
        <a:p>
          <a:endParaRPr lang="en-US"/>
        </a:p>
      </dgm:t>
    </dgm:pt>
    <dgm:pt modelId="{79DBBD59-B15F-494A-BB77-3823A5442C3B}" type="sibTrans" cxnId="{DF6F8883-E3FF-4463-BE29-7BF58851C5A6}">
      <dgm:prSet/>
      <dgm:spPr/>
      <dgm:t>
        <a:bodyPr/>
        <a:lstStyle/>
        <a:p>
          <a:endParaRPr lang="en-US"/>
        </a:p>
      </dgm:t>
    </dgm:pt>
    <dgm:pt modelId="{8DF0441B-7610-4D3C-8F88-24451040FCC5}">
      <dgm:prSet custT="1"/>
      <dgm:spPr/>
      <dgm:t>
        <a:bodyPr/>
        <a:lstStyle/>
        <a:p>
          <a:pPr rtl="0"/>
          <a:r>
            <a:rPr lang="en-US" sz="2800" dirty="0" smtClean="0">
              <a:solidFill>
                <a:srgbClr val="FFFF00"/>
              </a:solidFill>
              <a:latin typeface="+mj-lt"/>
            </a:rPr>
            <a:t>Peace</a:t>
          </a:r>
          <a:r>
            <a:rPr lang="en-US" sz="2800" dirty="0" smtClean="0"/>
            <a:t>  (Fellowship)</a:t>
          </a:r>
          <a:endParaRPr lang="en-US" sz="2800" dirty="0"/>
        </a:p>
      </dgm:t>
    </dgm:pt>
    <dgm:pt modelId="{87B7CDA0-A186-490E-909B-27FE54D2E37C}" type="parTrans" cxnId="{807EFA7F-C684-4F1E-912A-BEA6F2C0C0C0}">
      <dgm:prSet/>
      <dgm:spPr/>
      <dgm:t>
        <a:bodyPr/>
        <a:lstStyle/>
        <a:p>
          <a:endParaRPr lang="en-US"/>
        </a:p>
      </dgm:t>
    </dgm:pt>
    <dgm:pt modelId="{0127F0BE-35D9-4F0B-945E-FEDB744CFE96}" type="sibTrans" cxnId="{807EFA7F-C684-4F1E-912A-BEA6F2C0C0C0}">
      <dgm:prSet/>
      <dgm:spPr/>
      <dgm:t>
        <a:bodyPr/>
        <a:lstStyle/>
        <a:p>
          <a:endParaRPr lang="en-US"/>
        </a:p>
      </dgm:t>
    </dgm:pt>
    <dgm:pt modelId="{96FFC18E-AF15-4A03-8ECF-FD83A01893AC}">
      <dgm:prSet/>
      <dgm:spPr/>
      <dgm:t>
        <a:bodyPr/>
        <a:lstStyle/>
        <a:p>
          <a:pPr rtl="0"/>
          <a:r>
            <a:rPr lang="en-US" dirty="0" smtClean="0"/>
            <a:t>Worshipper </a:t>
          </a:r>
          <a:r>
            <a:rPr lang="en-US" dirty="0" smtClean="0">
              <a:latin typeface="+mj-lt"/>
            </a:rPr>
            <a:t>communed</a:t>
          </a:r>
          <a:r>
            <a:rPr lang="en-US" dirty="0" smtClean="0"/>
            <a:t> with God</a:t>
          </a:r>
          <a:endParaRPr lang="en-US" dirty="0"/>
        </a:p>
      </dgm:t>
    </dgm:pt>
    <dgm:pt modelId="{ADF8E41A-6862-4127-BB5B-1CDB6159ADFB}" type="parTrans" cxnId="{66949531-A873-48AC-8752-29F34705D7FE}">
      <dgm:prSet/>
      <dgm:spPr/>
      <dgm:t>
        <a:bodyPr/>
        <a:lstStyle/>
        <a:p>
          <a:endParaRPr lang="en-US"/>
        </a:p>
      </dgm:t>
    </dgm:pt>
    <dgm:pt modelId="{1FACAE78-F819-47D2-9208-AF734401EFB1}" type="sibTrans" cxnId="{66949531-A873-48AC-8752-29F34705D7FE}">
      <dgm:prSet/>
      <dgm:spPr/>
      <dgm:t>
        <a:bodyPr/>
        <a:lstStyle/>
        <a:p>
          <a:endParaRPr lang="en-US"/>
        </a:p>
      </dgm:t>
    </dgm:pt>
    <dgm:pt modelId="{1056D185-D219-4384-A7A0-7414B2AA858D}" type="pres">
      <dgm:prSet presAssocID="{200F8A64-E444-4E42-A592-9A3E24194927}" presName="linear" presStyleCnt="0">
        <dgm:presLayoutVars>
          <dgm:dir/>
          <dgm:animLvl val="lvl"/>
          <dgm:resizeHandles val="exact"/>
        </dgm:presLayoutVars>
      </dgm:prSet>
      <dgm:spPr/>
      <dgm:t>
        <a:bodyPr/>
        <a:lstStyle/>
        <a:p>
          <a:endParaRPr lang="en-US"/>
        </a:p>
      </dgm:t>
    </dgm:pt>
    <dgm:pt modelId="{3037BF56-E987-44C6-8A9C-3759621D3861}" type="pres">
      <dgm:prSet presAssocID="{F45BC482-0A25-410B-905E-4445D843520E}" presName="parentLin" presStyleCnt="0"/>
      <dgm:spPr/>
    </dgm:pt>
    <dgm:pt modelId="{C767B763-A383-4CF8-A651-3637784AA80B}" type="pres">
      <dgm:prSet presAssocID="{F45BC482-0A25-410B-905E-4445D843520E}" presName="parentLeftMargin" presStyleLbl="node1" presStyleIdx="0" presStyleCnt="3"/>
      <dgm:spPr/>
      <dgm:t>
        <a:bodyPr/>
        <a:lstStyle/>
        <a:p>
          <a:endParaRPr lang="en-US"/>
        </a:p>
      </dgm:t>
    </dgm:pt>
    <dgm:pt modelId="{69811F91-1AC7-4637-A69D-1820C85F2C47}" type="pres">
      <dgm:prSet presAssocID="{F45BC482-0A25-410B-905E-4445D843520E}" presName="parentText" presStyleLbl="node1" presStyleIdx="0" presStyleCnt="3" custScaleX="129101">
        <dgm:presLayoutVars>
          <dgm:chMax val="0"/>
          <dgm:bulletEnabled val="1"/>
        </dgm:presLayoutVars>
      </dgm:prSet>
      <dgm:spPr/>
      <dgm:t>
        <a:bodyPr/>
        <a:lstStyle/>
        <a:p>
          <a:endParaRPr lang="en-US"/>
        </a:p>
      </dgm:t>
    </dgm:pt>
    <dgm:pt modelId="{F8FEB4C3-8A97-4877-8437-5C666D5D8335}" type="pres">
      <dgm:prSet presAssocID="{F45BC482-0A25-410B-905E-4445D843520E}" presName="negativeSpace" presStyleCnt="0"/>
      <dgm:spPr/>
    </dgm:pt>
    <dgm:pt modelId="{13B0BABC-1471-4E29-97CD-1D5B963DCE63}" type="pres">
      <dgm:prSet presAssocID="{F45BC482-0A25-410B-905E-4445D843520E}" presName="childText" presStyleLbl="conFgAcc1" presStyleIdx="0" presStyleCnt="3">
        <dgm:presLayoutVars>
          <dgm:bulletEnabled val="1"/>
        </dgm:presLayoutVars>
      </dgm:prSet>
      <dgm:spPr/>
      <dgm:t>
        <a:bodyPr/>
        <a:lstStyle/>
        <a:p>
          <a:endParaRPr lang="en-US"/>
        </a:p>
      </dgm:t>
    </dgm:pt>
    <dgm:pt modelId="{C822D999-4B7B-4122-B7B9-8A5CDFC56376}" type="pres">
      <dgm:prSet presAssocID="{685E8712-D2DB-45CB-A1D5-E84062897A46}" presName="spaceBetweenRectangles" presStyleCnt="0"/>
      <dgm:spPr/>
    </dgm:pt>
    <dgm:pt modelId="{B41F88C1-E8CE-40E9-BC8D-F2D6C8597ABB}" type="pres">
      <dgm:prSet presAssocID="{D13CB2E4-FEDD-48B9-AF0F-1421F46E55C8}" presName="parentLin" presStyleCnt="0"/>
      <dgm:spPr/>
    </dgm:pt>
    <dgm:pt modelId="{3B5FACD3-6E65-48DF-9EEF-9DC702D014B7}" type="pres">
      <dgm:prSet presAssocID="{D13CB2E4-FEDD-48B9-AF0F-1421F46E55C8}" presName="parentLeftMargin" presStyleLbl="node1" presStyleIdx="0" presStyleCnt="3"/>
      <dgm:spPr/>
      <dgm:t>
        <a:bodyPr/>
        <a:lstStyle/>
        <a:p>
          <a:endParaRPr lang="en-US"/>
        </a:p>
      </dgm:t>
    </dgm:pt>
    <dgm:pt modelId="{23615589-9747-4B77-BB43-02F697D4444F}" type="pres">
      <dgm:prSet presAssocID="{D13CB2E4-FEDD-48B9-AF0F-1421F46E55C8}" presName="parentText" presStyleLbl="node1" presStyleIdx="1" presStyleCnt="3" custScaleX="129101">
        <dgm:presLayoutVars>
          <dgm:chMax val="0"/>
          <dgm:bulletEnabled val="1"/>
        </dgm:presLayoutVars>
      </dgm:prSet>
      <dgm:spPr/>
      <dgm:t>
        <a:bodyPr/>
        <a:lstStyle/>
        <a:p>
          <a:endParaRPr lang="en-US"/>
        </a:p>
      </dgm:t>
    </dgm:pt>
    <dgm:pt modelId="{26C4AB41-7C03-47DE-AABC-EE088B9A4423}" type="pres">
      <dgm:prSet presAssocID="{D13CB2E4-FEDD-48B9-AF0F-1421F46E55C8}" presName="negativeSpace" presStyleCnt="0"/>
      <dgm:spPr/>
    </dgm:pt>
    <dgm:pt modelId="{758E6703-F0CE-4EF0-A3DF-97415D523D73}" type="pres">
      <dgm:prSet presAssocID="{D13CB2E4-FEDD-48B9-AF0F-1421F46E55C8}" presName="childText" presStyleLbl="conFgAcc1" presStyleIdx="1" presStyleCnt="3">
        <dgm:presLayoutVars>
          <dgm:bulletEnabled val="1"/>
        </dgm:presLayoutVars>
      </dgm:prSet>
      <dgm:spPr/>
      <dgm:t>
        <a:bodyPr/>
        <a:lstStyle/>
        <a:p>
          <a:endParaRPr lang="en-US"/>
        </a:p>
      </dgm:t>
    </dgm:pt>
    <dgm:pt modelId="{CC28E3C3-13BB-49C9-804B-BA43B3608EB9}" type="pres">
      <dgm:prSet presAssocID="{3AB5199D-EFB5-4852-86DB-51685331E3FF}" presName="spaceBetweenRectangles" presStyleCnt="0"/>
      <dgm:spPr/>
    </dgm:pt>
    <dgm:pt modelId="{24F15F26-AA78-4380-85DD-8BF0EB594635}" type="pres">
      <dgm:prSet presAssocID="{8DF0441B-7610-4D3C-8F88-24451040FCC5}" presName="parentLin" presStyleCnt="0"/>
      <dgm:spPr/>
    </dgm:pt>
    <dgm:pt modelId="{2585569A-9314-4943-9457-BE52650DEE31}" type="pres">
      <dgm:prSet presAssocID="{8DF0441B-7610-4D3C-8F88-24451040FCC5}" presName="parentLeftMargin" presStyleLbl="node1" presStyleIdx="1" presStyleCnt="3"/>
      <dgm:spPr/>
      <dgm:t>
        <a:bodyPr/>
        <a:lstStyle/>
        <a:p>
          <a:endParaRPr lang="en-US"/>
        </a:p>
      </dgm:t>
    </dgm:pt>
    <dgm:pt modelId="{AE1A244E-E5DB-4B81-BDB9-5FB4D9EF4198}" type="pres">
      <dgm:prSet presAssocID="{8DF0441B-7610-4D3C-8F88-24451040FCC5}" presName="parentText" presStyleLbl="node1" presStyleIdx="2" presStyleCnt="3" custScaleX="129142">
        <dgm:presLayoutVars>
          <dgm:chMax val="0"/>
          <dgm:bulletEnabled val="1"/>
        </dgm:presLayoutVars>
      </dgm:prSet>
      <dgm:spPr/>
      <dgm:t>
        <a:bodyPr/>
        <a:lstStyle/>
        <a:p>
          <a:endParaRPr lang="en-US"/>
        </a:p>
      </dgm:t>
    </dgm:pt>
    <dgm:pt modelId="{C88D3FD8-03C3-4908-BB04-0E163BCA59BD}" type="pres">
      <dgm:prSet presAssocID="{8DF0441B-7610-4D3C-8F88-24451040FCC5}" presName="negativeSpace" presStyleCnt="0"/>
      <dgm:spPr/>
    </dgm:pt>
    <dgm:pt modelId="{2A9BEB50-A5E7-471F-ACCA-990CE7452E1C}" type="pres">
      <dgm:prSet presAssocID="{8DF0441B-7610-4D3C-8F88-24451040FCC5}" presName="childText" presStyleLbl="conFgAcc1" presStyleIdx="2" presStyleCnt="3">
        <dgm:presLayoutVars>
          <dgm:bulletEnabled val="1"/>
        </dgm:presLayoutVars>
      </dgm:prSet>
      <dgm:spPr/>
      <dgm:t>
        <a:bodyPr/>
        <a:lstStyle/>
        <a:p>
          <a:endParaRPr lang="en-US"/>
        </a:p>
      </dgm:t>
    </dgm:pt>
  </dgm:ptLst>
  <dgm:cxnLst>
    <dgm:cxn modelId="{66949531-A873-48AC-8752-29F34705D7FE}" srcId="{8DF0441B-7610-4D3C-8F88-24451040FCC5}" destId="{96FFC18E-AF15-4A03-8ECF-FD83A01893AC}" srcOrd="0" destOrd="0" parTransId="{ADF8E41A-6862-4127-BB5B-1CDB6159ADFB}" sibTransId="{1FACAE78-F819-47D2-9208-AF734401EFB1}"/>
    <dgm:cxn modelId="{996C46F5-CE2F-43A9-8255-2280E0EC6B22}" type="presOf" srcId="{D13CB2E4-FEDD-48B9-AF0F-1421F46E55C8}" destId="{23615589-9747-4B77-BB43-02F697D4444F}" srcOrd="1" destOrd="0" presId="urn:microsoft.com/office/officeart/2005/8/layout/list1"/>
    <dgm:cxn modelId="{E8CB11E3-9903-43F9-A7AD-B5D902AC5DD2}" type="presOf" srcId="{8DF0441B-7610-4D3C-8F88-24451040FCC5}" destId="{AE1A244E-E5DB-4B81-BDB9-5FB4D9EF4198}" srcOrd="1" destOrd="0" presId="urn:microsoft.com/office/officeart/2005/8/layout/list1"/>
    <dgm:cxn modelId="{807EFA7F-C684-4F1E-912A-BEA6F2C0C0C0}" srcId="{200F8A64-E444-4E42-A592-9A3E24194927}" destId="{8DF0441B-7610-4D3C-8F88-24451040FCC5}" srcOrd="2" destOrd="0" parTransId="{87B7CDA0-A186-490E-909B-27FE54D2E37C}" sibTransId="{0127F0BE-35D9-4F0B-945E-FEDB744CFE96}"/>
    <dgm:cxn modelId="{172B9CD1-4121-41FB-BA05-F0111BCB2163}" srcId="{200F8A64-E444-4E42-A592-9A3E24194927}" destId="{D13CB2E4-FEDD-48B9-AF0F-1421F46E55C8}" srcOrd="1" destOrd="0" parTransId="{EE1A196C-C297-4266-B975-0D5256DE49D8}" sibTransId="{3AB5199D-EFB5-4852-86DB-51685331E3FF}"/>
    <dgm:cxn modelId="{1A6F73DF-7457-4A6E-8BBD-61DE6826ABB3}" type="presOf" srcId="{D13CB2E4-FEDD-48B9-AF0F-1421F46E55C8}" destId="{3B5FACD3-6E65-48DF-9EEF-9DC702D014B7}" srcOrd="0" destOrd="0" presId="urn:microsoft.com/office/officeart/2005/8/layout/list1"/>
    <dgm:cxn modelId="{75F8697E-3EF2-4F21-9BC8-0AFB263B563D}" srcId="{F45BC482-0A25-410B-905E-4445D843520E}" destId="{4B75F08A-BD31-4EA4-82B9-79EC383527DE}" srcOrd="0" destOrd="0" parTransId="{A336C0BB-84EE-499C-9D08-7525F5DEF29B}" sibTransId="{2CD9FB40-BED2-485F-9498-763A5CF99436}"/>
    <dgm:cxn modelId="{4CFD5DBA-E0BA-4B04-9631-762D358661CD}" srcId="{200F8A64-E444-4E42-A592-9A3E24194927}" destId="{F45BC482-0A25-410B-905E-4445D843520E}" srcOrd="0" destOrd="0" parTransId="{767112E5-7547-4E87-B733-1B15753F7FB5}" sibTransId="{685E8712-D2DB-45CB-A1D5-E84062897A46}"/>
    <dgm:cxn modelId="{C9A9565E-98F4-400D-AC59-5015B4EE90A1}" type="presOf" srcId="{200F8A64-E444-4E42-A592-9A3E24194927}" destId="{1056D185-D219-4384-A7A0-7414B2AA858D}" srcOrd="0" destOrd="0" presId="urn:microsoft.com/office/officeart/2005/8/layout/list1"/>
    <dgm:cxn modelId="{DF6F8883-E3FF-4463-BE29-7BF58851C5A6}" srcId="{D13CB2E4-FEDD-48B9-AF0F-1421F46E55C8}" destId="{CEC363D1-A0B7-4219-9A6D-8E8FE50AB690}" srcOrd="0" destOrd="0" parTransId="{92E7F86A-9C6E-4675-BD5C-E8B16D4F24A7}" sibTransId="{79DBBD59-B15F-494A-BB77-3823A5442C3B}"/>
    <dgm:cxn modelId="{1973FCB8-DC81-4BD9-B292-91F307F0AB36}" type="presOf" srcId="{4B75F08A-BD31-4EA4-82B9-79EC383527DE}" destId="{13B0BABC-1471-4E29-97CD-1D5B963DCE63}" srcOrd="0" destOrd="0" presId="urn:microsoft.com/office/officeart/2005/8/layout/list1"/>
    <dgm:cxn modelId="{8457E2F4-0DDE-4180-946A-635985E4EAE7}" type="presOf" srcId="{F45BC482-0A25-410B-905E-4445D843520E}" destId="{69811F91-1AC7-4637-A69D-1820C85F2C47}" srcOrd="1" destOrd="0" presId="urn:microsoft.com/office/officeart/2005/8/layout/list1"/>
    <dgm:cxn modelId="{EEC779DC-902A-472E-AE38-6A949E4DD3D7}" type="presOf" srcId="{CEC363D1-A0B7-4219-9A6D-8E8FE50AB690}" destId="{758E6703-F0CE-4EF0-A3DF-97415D523D73}" srcOrd="0" destOrd="0" presId="urn:microsoft.com/office/officeart/2005/8/layout/list1"/>
    <dgm:cxn modelId="{5C1B4EAB-945F-43F3-AE6A-07E7A3AE3790}" type="presOf" srcId="{96FFC18E-AF15-4A03-8ECF-FD83A01893AC}" destId="{2A9BEB50-A5E7-471F-ACCA-990CE7452E1C}" srcOrd="0" destOrd="0" presId="urn:microsoft.com/office/officeart/2005/8/layout/list1"/>
    <dgm:cxn modelId="{FC4606C2-AB84-42CD-9754-969C7A8ADA95}" type="presOf" srcId="{8DF0441B-7610-4D3C-8F88-24451040FCC5}" destId="{2585569A-9314-4943-9457-BE52650DEE31}" srcOrd="0" destOrd="0" presId="urn:microsoft.com/office/officeart/2005/8/layout/list1"/>
    <dgm:cxn modelId="{DA0FD3A7-CFFC-4AF9-81F7-CD824B87CDE4}" type="presOf" srcId="{F45BC482-0A25-410B-905E-4445D843520E}" destId="{C767B763-A383-4CF8-A651-3637784AA80B}" srcOrd="0" destOrd="0" presId="urn:microsoft.com/office/officeart/2005/8/layout/list1"/>
    <dgm:cxn modelId="{84D1CAF8-7495-4D1C-A993-41E2C57ABB80}" type="presParOf" srcId="{1056D185-D219-4384-A7A0-7414B2AA858D}" destId="{3037BF56-E987-44C6-8A9C-3759621D3861}" srcOrd="0" destOrd="0" presId="urn:microsoft.com/office/officeart/2005/8/layout/list1"/>
    <dgm:cxn modelId="{80179BF1-1203-4A5C-9C44-FC7F60CD70BA}" type="presParOf" srcId="{3037BF56-E987-44C6-8A9C-3759621D3861}" destId="{C767B763-A383-4CF8-A651-3637784AA80B}" srcOrd="0" destOrd="0" presId="urn:microsoft.com/office/officeart/2005/8/layout/list1"/>
    <dgm:cxn modelId="{3C20F47F-6FDD-4C76-9E89-C5899B14F1A1}" type="presParOf" srcId="{3037BF56-E987-44C6-8A9C-3759621D3861}" destId="{69811F91-1AC7-4637-A69D-1820C85F2C47}" srcOrd="1" destOrd="0" presId="urn:microsoft.com/office/officeart/2005/8/layout/list1"/>
    <dgm:cxn modelId="{DC5A6EBE-50C3-4C4D-BEF3-4B4B70EDD101}" type="presParOf" srcId="{1056D185-D219-4384-A7A0-7414B2AA858D}" destId="{F8FEB4C3-8A97-4877-8437-5C666D5D8335}" srcOrd="1" destOrd="0" presId="urn:microsoft.com/office/officeart/2005/8/layout/list1"/>
    <dgm:cxn modelId="{4DCF39C6-E132-4EE4-8AD5-07320911AB9B}" type="presParOf" srcId="{1056D185-D219-4384-A7A0-7414B2AA858D}" destId="{13B0BABC-1471-4E29-97CD-1D5B963DCE63}" srcOrd="2" destOrd="0" presId="urn:microsoft.com/office/officeart/2005/8/layout/list1"/>
    <dgm:cxn modelId="{4EDD6AD8-71E1-4BF3-B985-22A75DCCFBC7}" type="presParOf" srcId="{1056D185-D219-4384-A7A0-7414B2AA858D}" destId="{C822D999-4B7B-4122-B7B9-8A5CDFC56376}" srcOrd="3" destOrd="0" presId="urn:microsoft.com/office/officeart/2005/8/layout/list1"/>
    <dgm:cxn modelId="{D66FF228-DF14-46D6-B22D-66308333175C}" type="presParOf" srcId="{1056D185-D219-4384-A7A0-7414B2AA858D}" destId="{B41F88C1-E8CE-40E9-BC8D-F2D6C8597ABB}" srcOrd="4" destOrd="0" presId="urn:microsoft.com/office/officeart/2005/8/layout/list1"/>
    <dgm:cxn modelId="{81EA3AD2-651F-4249-A74C-1655B3DA7227}" type="presParOf" srcId="{B41F88C1-E8CE-40E9-BC8D-F2D6C8597ABB}" destId="{3B5FACD3-6E65-48DF-9EEF-9DC702D014B7}" srcOrd="0" destOrd="0" presId="urn:microsoft.com/office/officeart/2005/8/layout/list1"/>
    <dgm:cxn modelId="{CB0A238F-3CEE-4D9E-A02D-494403719066}" type="presParOf" srcId="{B41F88C1-E8CE-40E9-BC8D-F2D6C8597ABB}" destId="{23615589-9747-4B77-BB43-02F697D4444F}" srcOrd="1" destOrd="0" presId="urn:microsoft.com/office/officeart/2005/8/layout/list1"/>
    <dgm:cxn modelId="{E7C2B83F-506E-4251-8862-8F79A02D4583}" type="presParOf" srcId="{1056D185-D219-4384-A7A0-7414B2AA858D}" destId="{26C4AB41-7C03-47DE-AABC-EE088B9A4423}" srcOrd="5" destOrd="0" presId="urn:microsoft.com/office/officeart/2005/8/layout/list1"/>
    <dgm:cxn modelId="{ADEDD6CC-D450-469B-9F7D-A8AFE2346D5E}" type="presParOf" srcId="{1056D185-D219-4384-A7A0-7414B2AA858D}" destId="{758E6703-F0CE-4EF0-A3DF-97415D523D73}" srcOrd="6" destOrd="0" presId="urn:microsoft.com/office/officeart/2005/8/layout/list1"/>
    <dgm:cxn modelId="{3E5B0674-ED58-4D8F-B1C3-4FF0B99FA14E}" type="presParOf" srcId="{1056D185-D219-4384-A7A0-7414B2AA858D}" destId="{CC28E3C3-13BB-49C9-804B-BA43B3608EB9}" srcOrd="7" destOrd="0" presId="urn:microsoft.com/office/officeart/2005/8/layout/list1"/>
    <dgm:cxn modelId="{7967FCC8-F8A2-437D-ADEA-7C6C8CA72FFE}" type="presParOf" srcId="{1056D185-D219-4384-A7A0-7414B2AA858D}" destId="{24F15F26-AA78-4380-85DD-8BF0EB594635}" srcOrd="8" destOrd="0" presId="urn:microsoft.com/office/officeart/2005/8/layout/list1"/>
    <dgm:cxn modelId="{A3E33FB6-53B8-45E9-A589-46BB169702E4}" type="presParOf" srcId="{24F15F26-AA78-4380-85DD-8BF0EB594635}" destId="{2585569A-9314-4943-9457-BE52650DEE31}" srcOrd="0" destOrd="0" presId="urn:microsoft.com/office/officeart/2005/8/layout/list1"/>
    <dgm:cxn modelId="{FF7C127A-3F37-4464-83BC-9DB0AF2E1CA8}" type="presParOf" srcId="{24F15F26-AA78-4380-85DD-8BF0EB594635}" destId="{AE1A244E-E5DB-4B81-BDB9-5FB4D9EF4198}" srcOrd="1" destOrd="0" presId="urn:microsoft.com/office/officeart/2005/8/layout/list1"/>
    <dgm:cxn modelId="{0DB3CDD6-C3AF-47A6-8FE2-76D27E0B4395}" type="presParOf" srcId="{1056D185-D219-4384-A7A0-7414B2AA858D}" destId="{C88D3FD8-03C3-4908-BB04-0E163BCA59BD}" srcOrd="9" destOrd="0" presId="urn:microsoft.com/office/officeart/2005/8/layout/list1"/>
    <dgm:cxn modelId="{D9A5C140-C2F1-439C-94BE-7138447A1C93}" type="presParOf" srcId="{1056D185-D219-4384-A7A0-7414B2AA858D}" destId="{2A9BEB50-A5E7-471F-ACCA-990CE7452E1C}"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42B6AB-40DF-4BDC-B3D2-B90C30BD2399}" type="doc">
      <dgm:prSet loTypeId="urn:microsoft.com/office/officeart/2005/8/layout/list1" loCatId="list" qsTypeId="urn:microsoft.com/office/officeart/2005/8/quickstyle/3d2" qsCatId="3D" csTypeId="urn:microsoft.com/office/officeart/2005/8/colors/accent1_2" csCatId="accent1" phldr="1"/>
      <dgm:spPr/>
      <dgm:t>
        <a:bodyPr/>
        <a:lstStyle/>
        <a:p>
          <a:endParaRPr lang="en-US"/>
        </a:p>
      </dgm:t>
    </dgm:pt>
    <dgm:pt modelId="{806A97D5-0876-4F87-AAE0-5F4344621719}">
      <dgm:prSet custT="1"/>
      <dgm:spPr>
        <a:solidFill>
          <a:srgbClr val="C00000"/>
        </a:solidFill>
      </dgm:spPr>
      <dgm:t>
        <a:bodyPr/>
        <a:lstStyle/>
        <a:p>
          <a:pPr rtl="0"/>
          <a:r>
            <a:rPr lang="en-US" sz="4000" dirty="0" smtClean="0">
              <a:solidFill>
                <a:srgbClr val="FFFF00"/>
              </a:solidFill>
              <a:effectLst>
                <a:outerShdw blurRad="38100" dist="38100" dir="2700000" algn="tl">
                  <a:srgbClr val="000000">
                    <a:alpha val="43137"/>
                  </a:srgbClr>
                </a:outerShdw>
              </a:effectLst>
              <a:latin typeface="+mj-lt"/>
            </a:rPr>
            <a:t>Two Prominent Views</a:t>
          </a:r>
          <a:endParaRPr lang="en-US" sz="4000" dirty="0">
            <a:solidFill>
              <a:srgbClr val="FFFF00"/>
            </a:solidFill>
            <a:effectLst>
              <a:outerShdw blurRad="38100" dist="38100" dir="2700000" algn="tl">
                <a:srgbClr val="000000">
                  <a:alpha val="43137"/>
                </a:srgbClr>
              </a:outerShdw>
            </a:effectLst>
            <a:latin typeface="+mj-lt"/>
          </a:endParaRPr>
        </a:p>
      </dgm:t>
    </dgm:pt>
    <dgm:pt modelId="{3DF9E140-1162-4C96-9B55-DA12630F3AA3}" type="parTrans" cxnId="{E831B992-1926-4F77-A4C9-FCD4BE3F18DD}">
      <dgm:prSet/>
      <dgm:spPr/>
      <dgm:t>
        <a:bodyPr/>
        <a:lstStyle/>
        <a:p>
          <a:endParaRPr lang="en-US"/>
        </a:p>
      </dgm:t>
    </dgm:pt>
    <dgm:pt modelId="{6EEEC337-E4FE-45E6-AB53-B9ABA24820EC}" type="sibTrans" cxnId="{E831B992-1926-4F77-A4C9-FCD4BE3F18DD}">
      <dgm:prSet/>
      <dgm:spPr/>
      <dgm:t>
        <a:bodyPr/>
        <a:lstStyle/>
        <a:p>
          <a:endParaRPr lang="en-US"/>
        </a:p>
      </dgm:t>
    </dgm:pt>
    <dgm:pt modelId="{F4409959-DDFE-472B-9B6D-1B8E12AE6C93}">
      <dgm:prSet custT="1"/>
      <dgm:spPr/>
      <dgm:t>
        <a:bodyPr/>
        <a:lstStyle/>
        <a:p>
          <a:pPr rtl="0">
            <a:lnSpc>
              <a:spcPct val="100000"/>
            </a:lnSpc>
            <a:spcAft>
              <a:spcPts val="2400"/>
            </a:spcAft>
          </a:pPr>
          <a:r>
            <a:rPr lang="en-US" sz="3200" dirty="0" smtClean="0"/>
            <a:t>Blood means </a:t>
          </a:r>
          <a:r>
            <a:rPr lang="en-US" sz="3200" dirty="0" smtClean="0">
              <a:latin typeface="+mj-lt"/>
            </a:rPr>
            <a:t>Life  </a:t>
          </a:r>
          <a:r>
            <a:rPr lang="en-US" sz="2800" dirty="0" smtClean="0">
              <a:latin typeface="+mn-lt"/>
            </a:rPr>
            <a:t>(Offering up life to God)</a:t>
          </a:r>
          <a:endParaRPr lang="en-US" sz="2800" dirty="0">
            <a:latin typeface="+mn-lt"/>
          </a:endParaRPr>
        </a:p>
      </dgm:t>
    </dgm:pt>
    <dgm:pt modelId="{517B27CD-ECBE-46C4-BB02-4A626CDD1AF2}" type="parTrans" cxnId="{3501636C-8692-4BAB-911A-8CF6DD2D2B14}">
      <dgm:prSet/>
      <dgm:spPr/>
      <dgm:t>
        <a:bodyPr/>
        <a:lstStyle/>
        <a:p>
          <a:endParaRPr lang="en-US"/>
        </a:p>
      </dgm:t>
    </dgm:pt>
    <dgm:pt modelId="{F1ED674F-1DA9-4868-9252-F99F95711755}" type="sibTrans" cxnId="{3501636C-8692-4BAB-911A-8CF6DD2D2B14}">
      <dgm:prSet/>
      <dgm:spPr/>
      <dgm:t>
        <a:bodyPr/>
        <a:lstStyle/>
        <a:p>
          <a:endParaRPr lang="en-US"/>
        </a:p>
      </dgm:t>
    </dgm:pt>
    <dgm:pt modelId="{4D9BD1F2-1045-49DE-8559-8EADE274E7E7}">
      <dgm:prSet custT="1"/>
      <dgm:spPr/>
      <dgm:t>
        <a:bodyPr/>
        <a:lstStyle/>
        <a:p>
          <a:pPr rtl="0">
            <a:lnSpc>
              <a:spcPct val="100000"/>
            </a:lnSpc>
            <a:spcAft>
              <a:spcPts val="2400"/>
            </a:spcAft>
          </a:pPr>
          <a:r>
            <a:rPr lang="en-US" sz="3200" dirty="0" smtClean="0"/>
            <a:t>Blood means </a:t>
          </a:r>
          <a:r>
            <a:rPr lang="en-US" sz="3200" dirty="0" smtClean="0">
              <a:latin typeface="+mj-lt"/>
            </a:rPr>
            <a:t>Death  </a:t>
          </a:r>
          <a:r>
            <a:rPr lang="en-US" sz="2800" dirty="0" smtClean="0">
              <a:latin typeface="+mn-lt"/>
            </a:rPr>
            <a:t>(Death of a sacrificial victim)</a:t>
          </a:r>
          <a:endParaRPr lang="en-US" sz="2800" dirty="0">
            <a:latin typeface="+mn-lt"/>
          </a:endParaRPr>
        </a:p>
      </dgm:t>
    </dgm:pt>
    <dgm:pt modelId="{1E8E35FD-61C3-402E-8F0F-7FAD6C3EBF8C}" type="parTrans" cxnId="{676EE3A4-4D35-4D92-9B5F-E92461EC53DA}">
      <dgm:prSet/>
      <dgm:spPr/>
      <dgm:t>
        <a:bodyPr/>
        <a:lstStyle/>
        <a:p>
          <a:endParaRPr lang="en-US"/>
        </a:p>
      </dgm:t>
    </dgm:pt>
    <dgm:pt modelId="{39C5E025-4D3C-40E8-9252-0416CD99A388}" type="sibTrans" cxnId="{676EE3A4-4D35-4D92-9B5F-E92461EC53DA}">
      <dgm:prSet/>
      <dgm:spPr/>
      <dgm:t>
        <a:bodyPr/>
        <a:lstStyle/>
        <a:p>
          <a:endParaRPr lang="en-US"/>
        </a:p>
      </dgm:t>
    </dgm:pt>
    <dgm:pt modelId="{78719860-6F20-454A-8B72-73718DD68866}" type="pres">
      <dgm:prSet presAssocID="{8C42B6AB-40DF-4BDC-B3D2-B90C30BD2399}" presName="linear" presStyleCnt="0">
        <dgm:presLayoutVars>
          <dgm:dir/>
          <dgm:animLvl val="lvl"/>
          <dgm:resizeHandles val="exact"/>
        </dgm:presLayoutVars>
      </dgm:prSet>
      <dgm:spPr/>
      <dgm:t>
        <a:bodyPr/>
        <a:lstStyle/>
        <a:p>
          <a:endParaRPr lang="en-US"/>
        </a:p>
      </dgm:t>
    </dgm:pt>
    <dgm:pt modelId="{4129A956-8F44-4603-9497-20E6CB0CA383}" type="pres">
      <dgm:prSet presAssocID="{806A97D5-0876-4F87-AAE0-5F4344621719}" presName="parentLin" presStyleCnt="0"/>
      <dgm:spPr/>
    </dgm:pt>
    <dgm:pt modelId="{8121690C-7D0A-4C3E-AB6A-F6F6A42EE9B4}" type="pres">
      <dgm:prSet presAssocID="{806A97D5-0876-4F87-AAE0-5F4344621719}" presName="parentLeftMargin" presStyleLbl="node1" presStyleIdx="0" presStyleCnt="1"/>
      <dgm:spPr/>
      <dgm:t>
        <a:bodyPr/>
        <a:lstStyle/>
        <a:p>
          <a:endParaRPr lang="en-US"/>
        </a:p>
      </dgm:t>
    </dgm:pt>
    <dgm:pt modelId="{82837D24-B81C-4CA6-BCB0-ED7DB45F4CE4}" type="pres">
      <dgm:prSet presAssocID="{806A97D5-0876-4F87-AAE0-5F4344621719}" presName="parentText" presStyleLbl="node1" presStyleIdx="0" presStyleCnt="1" custScaleX="121164" custScaleY="69772" custLinFactNeighborX="-7407" custLinFactNeighborY="-29509">
        <dgm:presLayoutVars>
          <dgm:chMax val="0"/>
          <dgm:bulletEnabled val="1"/>
        </dgm:presLayoutVars>
      </dgm:prSet>
      <dgm:spPr/>
      <dgm:t>
        <a:bodyPr/>
        <a:lstStyle/>
        <a:p>
          <a:endParaRPr lang="en-US"/>
        </a:p>
      </dgm:t>
    </dgm:pt>
    <dgm:pt modelId="{8CE405AD-2662-4E6C-9012-E78C66C24949}" type="pres">
      <dgm:prSet presAssocID="{806A97D5-0876-4F87-AAE0-5F4344621719}" presName="negativeSpace" presStyleCnt="0"/>
      <dgm:spPr/>
    </dgm:pt>
    <dgm:pt modelId="{9EF96115-D80B-41A1-BCFA-7D174C1D3D4A}" type="pres">
      <dgm:prSet presAssocID="{806A97D5-0876-4F87-AAE0-5F4344621719}" presName="childText" presStyleLbl="conFgAcc1" presStyleIdx="0" presStyleCnt="1" custScaleY="90266" custLinFactNeighborY="-3976">
        <dgm:presLayoutVars>
          <dgm:bulletEnabled val="1"/>
        </dgm:presLayoutVars>
      </dgm:prSet>
      <dgm:spPr/>
      <dgm:t>
        <a:bodyPr/>
        <a:lstStyle/>
        <a:p>
          <a:endParaRPr lang="en-US"/>
        </a:p>
      </dgm:t>
    </dgm:pt>
  </dgm:ptLst>
  <dgm:cxnLst>
    <dgm:cxn modelId="{3501636C-8692-4BAB-911A-8CF6DD2D2B14}" srcId="{806A97D5-0876-4F87-AAE0-5F4344621719}" destId="{F4409959-DDFE-472B-9B6D-1B8E12AE6C93}" srcOrd="0" destOrd="0" parTransId="{517B27CD-ECBE-46C4-BB02-4A626CDD1AF2}" sibTransId="{F1ED674F-1DA9-4868-9252-F99F95711755}"/>
    <dgm:cxn modelId="{ECCCF2B3-7A27-4A18-9E35-4CF7AE0D2BDF}" type="presOf" srcId="{F4409959-DDFE-472B-9B6D-1B8E12AE6C93}" destId="{9EF96115-D80B-41A1-BCFA-7D174C1D3D4A}" srcOrd="0" destOrd="0" presId="urn:microsoft.com/office/officeart/2005/8/layout/list1"/>
    <dgm:cxn modelId="{E564096A-3E60-45CF-AB98-3F3EE7A96EF0}" type="presOf" srcId="{806A97D5-0876-4F87-AAE0-5F4344621719}" destId="{82837D24-B81C-4CA6-BCB0-ED7DB45F4CE4}" srcOrd="1" destOrd="0" presId="urn:microsoft.com/office/officeart/2005/8/layout/list1"/>
    <dgm:cxn modelId="{5300FE6E-C76C-4C4E-A2AD-A267006F80DF}" type="presOf" srcId="{8C42B6AB-40DF-4BDC-B3D2-B90C30BD2399}" destId="{78719860-6F20-454A-8B72-73718DD68866}" srcOrd="0" destOrd="0" presId="urn:microsoft.com/office/officeart/2005/8/layout/list1"/>
    <dgm:cxn modelId="{676EE3A4-4D35-4D92-9B5F-E92461EC53DA}" srcId="{806A97D5-0876-4F87-AAE0-5F4344621719}" destId="{4D9BD1F2-1045-49DE-8559-8EADE274E7E7}" srcOrd="1" destOrd="0" parTransId="{1E8E35FD-61C3-402E-8F0F-7FAD6C3EBF8C}" sibTransId="{39C5E025-4D3C-40E8-9252-0416CD99A388}"/>
    <dgm:cxn modelId="{E831B992-1926-4F77-A4C9-FCD4BE3F18DD}" srcId="{8C42B6AB-40DF-4BDC-B3D2-B90C30BD2399}" destId="{806A97D5-0876-4F87-AAE0-5F4344621719}" srcOrd="0" destOrd="0" parTransId="{3DF9E140-1162-4C96-9B55-DA12630F3AA3}" sibTransId="{6EEEC337-E4FE-45E6-AB53-B9ABA24820EC}"/>
    <dgm:cxn modelId="{76A35C0B-320E-45D7-84C0-3974678686E0}" type="presOf" srcId="{806A97D5-0876-4F87-AAE0-5F4344621719}" destId="{8121690C-7D0A-4C3E-AB6A-F6F6A42EE9B4}" srcOrd="0" destOrd="0" presId="urn:microsoft.com/office/officeart/2005/8/layout/list1"/>
    <dgm:cxn modelId="{68478778-FD3A-4576-8556-A7D7A4890A9A}" type="presOf" srcId="{4D9BD1F2-1045-49DE-8559-8EADE274E7E7}" destId="{9EF96115-D80B-41A1-BCFA-7D174C1D3D4A}" srcOrd="0" destOrd="1" presId="urn:microsoft.com/office/officeart/2005/8/layout/list1"/>
    <dgm:cxn modelId="{3E47D5C7-0603-4784-A52F-F87F10CCC96A}" type="presParOf" srcId="{78719860-6F20-454A-8B72-73718DD68866}" destId="{4129A956-8F44-4603-9497-20E6CB0CA383}" srcOrd="0" destOrd="0" presId="urn:microsoft.com/office/officeart/2005/8/layout/list1"/>
    <dgm:cxn modelId="{9F8E5230-DA4E-4B67-AF24-6A14D9F731FE}" type="presParOf" srcId="{4129A956-8F44-4603-9497-20E6CB0CA383}" destId="{8121690C-7D0A-4C3E-AB6A-F6F6A42EE9B4}" srcOrd="0" destOrd="0" presId="urn:microsoft.com/office/officeart/2005/8/layout/list1"/>
    <dgm:cxn modelId="{A5E1A8D3-D3CB-4ED0-ABA8-CD15C9744997}" type="presParOf" srcId="{4129A956-8F44-4603-9497-20E6CB0CA383}" destId="{82837D24-B81C-4CA6-BCB0-ED7DB45F4CE4}" srcOrd="1" destOrd="0" presId="urn:microsoft.com/office/officeart/2005/8/layout/list1"/>
    <dgm:cxn modelId="{5764E1BF-0097-4252-B8DE-653E6393B9A8}" type="presParOf" srcId="{78719860-6F20-454A-8B72-73718DD68866}" destId="{8CE405AD-2662-4E6C-9012-E78C66C24949}" srcOrd="1" destOrd="0" presId="urn:microsoft.com/office/officeart/2005/8/layout/list1"/>
    <dgm:cxn modelId="{243C6878-EC40-4B38-8AD5-252D1E3868D9}" type="presParOf" srcId="{78719860-6F20-454A-8B72-73718DD68866}" destId="{9EF96115-D80B-41A1-BCFA-7D174C1D3D4A}"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C73B6AB-50B7-4981-B564-3F00D992B7A6}" type="doc">
      <dgm:prSet loTypeId="urn:microsoft.com/office/officeart/2005/8/layout/list1" loCatId="list" qsTypeId="urn:microsoft.com/office/officeart/2005/8/quickstyle/3d1" qsCatId="3D" csTypeId="urn:microsoft.com/office/officeart/2005/8/colors/accent1_5" csCatId="accent1" phldr="1"/>
      <dgm:spPr/>
      <dgm:t>
        <a:bodyPr/>
        <a:lstStyle/>
        <a:p>
          <a:endParaRPr lang="en-US"/>
        </a:p>
      </dgm:t>
    </dgm:pt>
    <dgm:pt modelId="{3F883D07-9AA5-4DB7-9812-E64F7DC6316A}">
      <dgm:prSet custT="1"/>
      <dgm:spPr/>
      <dgm:t>
        <a:bodyPr/>
        <a:lstStyle/>
        <a:p>
          <a:pPr rtl="0"/>
          <a:r>
            <a:rPr lang="en-US" sz="3200" dirty="0" smtClean="0">
              <a:solidFill>
                <a:srgbClr val="FFFF00"/>
              </a:solidFill>
              <a:latin typeface="+mj-lt"/>
            </a:rPr>
            <a:t>Two Apparent Contradictions:</a:t>
          </a:r>
          <a:endParaRPr lang="en-US" sz="3200" dirty="0">
            <a:solidFill>
              <a:srgbClr val="FFFF00"/>
            </a:solidFill>
            <a:latin typeface="+mj-lt"/>
          </a:endParaRPr>
        </a:p>
      </dgm:t>
    </dgm:pt>
    <dgm:pt modelId="{D0AA4619-24D8-4B80-97DB-C8EFAD353861}" type="parTrans" cxnId="{17CD592C-37CB-493F-80DC-780B209B1DF9}">
      <dgm:prSet/>
      <dgm:spPr/>
      <dgm:t>
        <a:bodyPr/>
        <a:lstStyle/>
        <a:p>
          <a:endParaRPr lang="en-US"/>
        </a:p>
      </dgm:t>
    </dgm:pt>
    <dgm:pt modelId="{64F17390-6E15-43CE-BA74-EFA557B19C05}" type="sibTrans" cxnId="{17CD592C-37CB-493F-80DC-780B209B1DF9}">
      <dgm:prSet/>
      <dgm:spPr/>
      <dgm:t>
        <a:bodyPr/>
        <a:lstStyle/>
        <a:p>
          <a:endParaRPr lang="en-US"/>
        </a:p>
      </dgm:t>
    </dgm:pt>
    <dgm:pt modelId="{E6E7B8FB-B24B-43AA-8544-299F74FA3B00}">
      <dgm:prSet custT="1"/>
      <dgm:spPr/>
      <dgm:t>
        <a:bodyPr/>
        <a:lstStyle/>
        <a:p>
          <a:pPr marL="457200" indent="-457200" defTabSz="914400" rtl="0">
            <a:spcAft>
              <a:spcPts val="2400"/>
            </a:spcAft>
          </a:pPr>
          <a:r>
            <a:rPr lang="en-US" sz="2800" dirty="0" smtClean="0">
              <a:latin typeface="+mj-lt"/>
            </a:rPr>
            <a:t>Forgiveness</a:t>
          </a:r>
          <a:r>
            <a:rPr lang="en-US" sz="2800" dirty="0" smtClean="0"/>
            <a:t> was available for God’s people under the old covenant</a:t>
          </a:r>
          <a:endParaRPr lang="en-US" sz="2800" dirty="0"/>
        </a:p>
      </dgm:t>
    </dgm:pt>
    <dgm:pt modelId="{CBFD583D-E9C6-4A1A-B369-23E01D89AEBB}" type="parTrans" cxnId="{DACDE10E-BCBE-4AC0-9414-3515B6A361EC}">
      <dgm:prSet/>
      <dgm:spPr/>
      <dgm:t>
        <a:bodyPr/>
        <a:lstStyle/>
        <a:p>
          <a:endParaRPr lang="en-US"/>
        </a:p>
      </dgm:t>
    </dgm:pt>
    <dgm:pt modelId="{D86FCEB3-2FD6-4D44-A8D2-144BB6DE6937}" type="sibTrans" cxnId="{DACDE10E-BCBE-4AC0-9414-3515B6A361EC}">
      <dgm:prSet/>
      <dgm:spPr/>
      <dgm:t>
        <a:bodyPr/>
        <a:lstStyle/>
        <a:p>
          <a:endParaRPr lang="en-US"/>
        </a:p>
      </dgm:t>
    </dgm:pt>
    <dgm:pt modelId="{5D22E060-1A28-4BF4-B120-6471EBEDB8EC}">
      <dgm:prSet custT="1"/>
      <dgm:spPr/>
      <dgm:t>
        <a:bodyPr/>
        <a:lstStyle/>
        <a:p>
          <a:pPr marL="457200" indent="-457200" defTabSz="1244600" rtl="0">
            <a:spcAft>
              <a:spcPts val="2400"/>
            </a:spcAft>
          </a:pPr>
          <a:r>
            <a:rPr lang="en-US" sz="2800" dirty="0" smtClean="0"/>
            <a:t>Animal sacrifices </a:t>
          </a:r>
          <a:r>
            <a:rPr lang="en-US" sz="2800" dirty="0" smtClean="0">
              <a:latin typeface="+mj-lt"/>
            </a:rPr>
            <a:t>couldn’t</a:t>
          </a:r>
          <a:r>
            <a:rPr lang="en-US" sz="2800" dirty="0" smtClean="0"/>
            <a:t> </a:t>
          </a:r>
          <a:r>
            <a:rPr lang="en-US" sz="2800" dirty="0" smtClean="0">
              <a:latin typeface="+mj-lt"/>
            </a:rPr>
            <a:t>take away sin</a:t>
          </a:r>
          <a:endParaRPr lang="en-US" sz="2800" dirty="0">
            <a:latin typeface="+mj-lt"/>
          </a:endParaRPr>
        </a:p>
      </dgm:t>
    </dgm:pt>
    <dgm:pt modelId="{DA724A87-7574-4E0D-9960-D2FFD1036BEC}" type="parTrans" cxnId="{48F0B815-B7EE-4868-B127-395838C19A43}">
      <dgm:prSet/>
      <dgm:spPr/>
      <dgm:t>
        <a:bodyPr/>
        <a:lstStyle/>
        <a:p>
          <a:endParaRPr lang="en-US"/>
        </a:p>
      </dgm:t>
    </dgm:pt>
    <dgm:pt modelId="{82AE66EC-1917-41FA-BA72-5372813AFFBF}" type="sibTrans" cxnId="{48F0B815-B7EE-4868-B127-395838C19A43}">
      <dgm:prSet/>
      <dgm:spPr/>
      <dgm:t>
        <a:bodyPr/>
        <a:lstStyle/>
        <a:p>
          <a:endParaRPr lang="en-US"/>
        </a:p>
      </dgm:t>
    </dgm:pt>
    <dgm:pt modelId="{45D5C20F-CCE6-4BC2-B31F-660223A64BF8}" type="pres">
      <dgm:prSet presAssocID="{AC73B6AB-50B7-4981-B564-3F00D992B7A6}" presName="linear" presStyleCnt="0">
        <dgm:presLayoutVars>
          <dgm:dir/>
          <dgm:animLvl val="lvl"/>
          <dgm:resizeHandles val="exact"/>
        </dgm:presLayoutVars>
      </dgm:prSet>
      <dgm:spPr/>
      <dgm:t>
        <a:bodyPr/>
        <a:lstStyle/>
        <a:p>
          <a:endParaRPr lang="en-US"/>
        </a:p>
      </dgm:t>
    </dgm:pt>
    <dgm:pt modelId="{ADC30508-EAD0-42EF-9D1C-8E8BA537C5FF}" type="pres">
      <dgm:prSet presAssocID="{3F883D07-9AA5-4DB7-9812-E64F7DC6316A}" presName="parentLin" presStyleCnt="0"/>
      <dgm:spPr/>
    </dgm:pt>
    <dgm:pt modelId="{7D1427CD-ACBD-4423-81C6-AB10BA097AF8}" type="pres">
      <dgm:prSet presAssocID="{3F883D07-9AA5-4DB7-9812-E64F7DC6316A}" presName="parentLeftMargin" presStyleLbl="node1" presStyleIdx="0" presStyleCnt="1"/>
      <dgm:spPr/>
      <dgm:t>
        <a:bodyPr/>
        <a:lstStyle/>
        <a:p>
          <a:endParaRPr lang="en-US"/>
        </a:p>
      </dgm:t>
    </dgm:pt>
    <dgm:pt modelId="{84CD322D-56E1-4F93-A51B-1EFC568596E4}" type="pres">
      <dgm:prSet presAssocID="{3F883D07-9AA5-4DB7-9812-E64F7DC6316A}" presName="parentText" presStyleLbl="node1" presStyleIdx="0" presStyleCnt="1" custScaleX="126455" custScaleY="63622" custLinFactNeighborX="-62963" custLinFactNeighborY="-75900">
        <dgm:presLayoutVars>
          <dgm:chMax val="0"/>
          <dgm:bulletEnabled val="1"/>
        </dgm:presLayoutVars>
      </dgm:prSet>
      <dgm:spPr/>
      <dgm:t>
        <a:bodyPr/>
        <a:lstStyle/>
        <a:p>
          <a:endParaRPr lang="en-US"/>
        </a:p>
      </dgm:t>
    </dgm:pt>
    <dgm:pt modelId="{66703FD8-CA0B-49A2-8F1C-500FDC787FDC}" type="pres">
      <dgm:prSet presAssocID="{3F883D07-9AA5-4DB7-9812-E64F7DC6316A}" presName="negativeSpace" presStyleCnt="0"/>
      <dgm:spPr/>
    </dgm:pt>
    <dgm:pt modelId="{9C9F6354-43C9-4C5E-8D01-0E3E3B582FB4}" type="pres">
      <dgm:prSet presAssocID="{3F883D07-9AA5-4DB7-9812-E64F7DC6316A}" presName="childText" presStyleLbl="conFgAcc1" presStyleIdx="0" presStyleCnt="1" custScaleY="81438" custLinFactNeighborX="-405" custLinFactNeighborY="-16348">
        <dgm:presLayoutVars>
          <dgm:bulletEnabled val="1"/>
        </dgm:presLayoutVars>
      </dgm:prSet>
      <dgm:spPr/>
      <dgm:t>
        <a:bodyPr/>
        <a:lstStyle/>
        <a:p>
          <a:endParaRPr lang="en-US"/>
        </a:p>
      </dgm:t>
    </dgm:pt>
  </dgm:ptLst>
  <dgm:cxnLst>
    <dgm:cxn modelId="{C169A0E9-C0AB-4444-BC3F-D66DC063F608}" type="presOf" srcId="{E6E7B8FB-B24B-43AA-8544-299F74FA3B00}" destId="{9C9F6354-43C9-4C5E-8D01-0E3E3B582FB4}" srcOrd="0" destOrd="0" presId="urn:microsoft.com/office/officeart/2005/8/layout/list1"/>
    <dgm:cxn modelId="{6A1FED28-89C6-4677-9B2B-74E670ED7972}" type="presOf" srcId="{AC73B6AB-50B7-4981-B564-3F00D992B7A6}" destId="{45D5C20F-CCE6-4BC2-B31F-660223A64BF8}" srcOrd="0" destOrd="0" presId="urn:microsoft.com/office/officeart/2005/8/layout/list1"/>
    <dgm:cxn modelId="{48F0B815-B7EE-4868-B127-395838C19A43}" srcId="{3F883D07-9AA5-4DB7-9812-E64F7DC6316A}" destId="{5D22E060-1A28-4BF4-B120-6471EBEDB8EC}" srcOrd="1" destOrd="0" parTransId="{DA724A87-7574-4E0D-9960-D2FFD1036BEC}" sibTransId="{82AE66EC-1917-41FA-BA72-5372813AFFBF}"/>
    <dgm:cxn modelId="{04652AE8-4C8A-4F58-976C-05E74EA64971}" type="presOf" srcId="{5D22E060-1A28-4BF4-B120-6471EBEDB8EC}" destId="{9C9F6354-43C9-4C5E-8D01-0E3E3B582FB4}" srcOrd="0" destOrd="1" presId="urn:microsoft.com/office/officeart/2005/8/layout/list1"/>
    <dgm:cxn modelId="{7A0B0910-F11D-4AAE-9C38-F64B006D948B}" type="presOf" srcId="{3F883D07-9AA5-4DB7-9812-E64F7DC6316A}" destId="{84CD322D-56E1-4F93-A51B-1EFC568596E4}" srcOrd="1" destOrd="0" presId="urn:microsoft.com/office/officeart/2005/8/layout/list1"/>
    <dgm:cxn modelId="{17CD592C-37CB-493F-80DC-780B209B1DF9}" srcId="{AC73B6AB-50B7-4981-B564-3F00D992B7A6}" destId="{3F883D07-9AA5-4DB7-9812-E64F7DC6316A}" srcOrd="0" destOrd="0" parTransId="{D0AA4619-24D8-4B80-97DB-C8EFAD353861}" sibTransId="{64F17390-6E15-43CE-BA74-EFA557B19C05}"/>
    <dgm:cxn modelId="{DACDE10E-BCBE-4AC0-9414-3515B6A361EC}" srcId="{3F883D07-9AA5-4DB7-9812-E64F7DC6316A}" destId="{E6E7B8FB-B24B-43AA-8544-299F74FA3B00}" srcOrd="0" destOrd="0" parTransId="{CBFD583D-E9C6-4A1A-B369-23E01D89AEBB}" sibTransId="{D86FCEB3-2FD6-4D44-A8D2-144BB6DE6937}"/>
    <dgm:cxn modelId="{A87DC2A4-36CA-4CDC-A55C-E99FFAF0913C}" type="presOf" srcId="{3F883D07-9AA5-4DB7-9812-E64F7DC6316A}" destId="{7D1427CD-ACBD-4423-81C6-AB10BA097AF8}" srcOrd="0" destOrd="0" presId="urn:microsoft.com/office/officeart/2005/8/layout/list1"/>
    <dgm:cxn modelId="{EC16ABA5-D171-476A-9090-34072BB5F1AD}" type="presParOf" srcId="{45D5C20F-CCE6-4BC2-B31F-660223A64BF8}" destId="{ADC30508-EAD0-42EF-9D1C-8E8BA537C5FF}" srcOrd="0" destOrd="0" presId="urn:microsoft.com/office/officeart/2005/8/layout/list1"/>
    <dgm:cxn modelId="{58793C03-22D9-4889-A84E-FD0AC4F186CD}" type="presParOf" srcId="{ADC30508-EAD0-42EF-9D1C-8E8BA537C5FF}" destId="{7D1427CD-ACBD-4423-81C6-AB10BA097AF8}" srcOrd="0" destOrd="0" presId="urn:microsoft.com/office/officeart/2005/8/layout/list1"/>
    <dgm:cxn modelId="{3A317450-0A50-4C8E-BA75-0C01B8C363E3}" type="presParOf" srcId="{ADC30508-EAD0-42EF-9D1C-8E8BA537C5FF}" destId="{84CD322D-56E1-4F93-A51B-1EFC568596E4}" srcOrd="1" destOrd="0" presId="urn:microsoft.com/office/officeart/2005/8/layout/list1"/>
    <dgm:cxn modelId="{48F39D64-19CA-492B-8DF6-F16253EFD52E}" type="presParOf" srcId="{45D5C20F-CCE6-4BC2-B31F-660223A64BF8}" destId="{66703FD8-CA0B-49A2-8F1C-500FDC787FDC}" srcOrd="1" destOrd="0" presId="urn:microsoft.com/office/officeart/2005/8/layout/list1"/>
    <dgm:cxn modelId="{FC53C6D0-DBE4-44F5-A94F-6C9587615E07}" type="presParOf" srcId="{45D5C20F-CCE6-4BC2-B31F-660223A64BF8}" destId="{9C9F6354-43C9-4C5E-8D01-0E3E3B582FB4}"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99A29EA-28D6-42C8-BA4A-752628CF5B0B}"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A3242714-5EF1-4705-A50F-DBF6AAC54664}">
      <dgm:prSet custT="1"/>
      <dgm:spPr/>
      <dgm:t>
        <a:bodyPr/>
        <a:lstStyle/>
        <a:p>
          <a:pPr rtl="0"/>
          <a:r>
            <a:rPr lang="en-US" sz="3200" dirty="0" smtClean="0">
              <a:solidFill>
                <a:srgbClr val="FFFF00"/>
              </a:solidFill>
              <a:effectLst>
                <a:outerShdw blurRad="38100" dist="38100" dir="2700000" algn="tl">
                  <a:srgbClr val="000000">
                    <a:alpha val="43137"/>
                  </a:srgbClr>
                </a:outerShdw>
              </a:effectLst>
              <a:latin typeface="+mj-lt"/>
            </a:rPr>
            <a:t>10th Plague Judgment:</a:t>
          </a:r>
          <a:endParaRPr lang="en-US" sz="3200" dirty="0">
            <a:solidFill>
              <a:srgbClr val="FFFF00"/>
            </a:solidFill>
            <a:effectLst>
              <a:outerShdw blurRad="38100" dist="38100" dir="2700000" algn="tl">
                <a:srgbClr val="000000">
                  <a:alpha val="43137"/>
                </a:srgbClr>
              </a:outerShdw>
            </a:effectLst>
            <a:latin typeface="+mj-lt"/>
          </a:endParaRPr>
        </a:p>
      </dgm:t>
    </dgm:pt>
    <dgm:pt modelId="{649F0F18-9EA7-4F41-AB65-E3A9B009393D}" type="parTrans" cxnId="{92B29842-8C54-40C7-ACA8-8BA629D28EFD}">
      <dgm:prSet/>
      <dgm:spPr/>
      <dgm:t>
        <a:bodyPr/>
        <a:lstStyle/>
        <a:p>
          <a:endParaRPr lang="en-US"/>
        </a:p>
      </dgm:t>
    </dgm:pt>
    <dgm:pt modelId="{F5FFF124-29E2-4AED-929A-67870442E7F6}" type="sibTrans" cxnId="{92B29842-8C54-40C7-ACA8-8BA629D28EFD}">
      <dgm:prSet/>
      <dgm:spPr/>
      <dgm:t>
        <a:bodyPr/>
        <a:lstStyle/>
        <a:p>
          <a:endParaRPr lang="en-US"/>
        </a:p>
      </dgm:t>
    </dgm:pt>
    <dgm:pt modelId="{A35D3587-0DA1-475B-9043-E3A401124498}">
      <dgm:prSet custT="1"/>
      <dgm:spPr/>
      <dgm:t>
        <a:bodyPr/>
        <a:lstStyle/>
        <a:p>
          <a:pPr rtl="0"/>
          <a:r>
            <a:rPr lang="en-US" sz="2800" dirty="0" smtClean="0">
              <a:latin typeface="+mj-lt"/>
            </a:rPr>
            <a:t>Egypt</a:t>
          </a:r>
          <a:r>
            <a:rPr lang="en-US" sz="2800" dirty="0" smtClean="0"/>
            <a:t>  (Ex. 4:22-23; 11:4-7; 12:12-13, 15, 21-23)</a:t>
          </a:r>
          <a:endParaRPr lang="en-US" sz="2800" dirty="0"/>
        </a:p>
      </dgm:t>
    </dgm:pt>
    <dgm:pt modelId="{F65F37BF-70D1-4000-9298-5C5949DFBB4A}" type="parTrans" cxnId="{14D278A8-53A8-4E74-8448-E0482B2878D5}">
      <dgm:prSet/>
      <dgm:spPr/>
      <dgm:t>
        <a:bodyPr/>
        <a:lstStyle/>
        <a:p>
          <a:endParaRPr lang="en-US"/>
        </a:p>
      </dgm:t>
    </dgm:pt>
    <dgm:pt modelId="{E5ECBDF4-3BA1-454B-8846-BECAE5C5C5A7}" type="sibTrans" cxnId="{14D278A8-53A8-4E74-8448-E0482B2878D5}">
      <dgm:prSet/>
      <dgm:spPr/>
      <dgm:t>
        <a:bodyPr/>
        <a:lstStyle/>
        <a:p>
          <a:endParaRPr lang="en-US"/>
        </a:p>
      </dgm:t>
    </dgm:pt>
    <dgm:pt modelId="{C26DABFC-DF72-45F1-B661-8DF5D0E090DB}">
      <dgm:prSet custT="1"/>
      <dgm:spPr/>
      <dgm:t>
        <a:bodyPr/>
        <a:lstStyle/>
        <a:p>
          <a:pPr rtl="0"/>
          <a:r>
            <a:rPr lang="en-US" sz="2800" dirty="0" smtClean="0">
              <a:latin typeface="+mj-lt"/>
            </a:rPr>
            <a:t>Israel</a:t>
          </a:r>
          <a:r>
            <a:rPr lang="en-US" sz="2800" dirty="0" smtClean="0"/>
            <a:t>  (Ezek. 20:4-10)</a:t>
          </a:r>
          <a:endParaRPr lang="en-US" sz="2800" dirty="0"/>
        </a:p>
      </dgm:t>
    </dgm:pt>
    <dgm:pt modelId="{BE359AEE-4A23-4FC8-B8E1-A3CC19965488}" type="parTrans" cxnId="{7F8A8F01-D5F0-4541-A20A-4CAE14BF0D7E}">
      <dgm:prSet/>
      <dgm:spPr/>
      <dgm:t>
        <a:bodyPr/>
        <a:lstStyle/>
        <a:p>
          <a:endParaRPr lang="en-US"/>
        </a:p>
      </dgm:t>
    </dgm:pt>
    <dgm:pt modelId="{AC347008-53C6-4242-B539-C54F09E3B88D}" type="sibTrans" cxnId="{7F8A8F01-D5F0-4541-A20A-4CAE14BF0D7E}">
      <dgm:prSet/>
      <dgm:spPr/>
      <dgm:t>
        <a:bodyPr/>
        <a:lstStyle/>
        <a:p>
          <a:endParaRPr lang="en-US"/>
        </a:p>
      </dgm:t>
    </dgm:pt>
    <dgm:pt modelId="{57E178BD-9D0E-41FB-AC5E-FEAE695B1DC5}">
      <dgm:prSet custT="1"/>
      <dgm:spPr/>
      <dgm:t>
        <a:bodyPr/>
        <a:lstStyle/>
        <a:p>
          <a:pPr rtl="0"/>
          <a:r>
            <a:rPr lang="en-US" sz="3200" dirty="0" smtClean="0">
              <a:solidFill>
                <a:srgbClr val="FFFF00"/>
              </a:solidFill>
              <a:effectLst>
                <a:outerShdw blurRad="38100" dist="38100" dir="2700000" algn="tl">
                  <a:srgbClr val="000000">
                    <a:alpha val="43137"/>
                  </a:srgbClr>
                </a:outerShdw>
              </a:effectLst>
              <a:latin typeface="+mj-lt"/>
            </a:rPr>
            <a:t>Blood of Lamb:</a:t>
          </a:r>
          <a:endParaRPr lang="en-US" sz="3200" dirty="0">
            <a:solidFill>
              <a:srgbClr val="FFFF00"/>
            </a:solidFill>
            <a:effectLst>
              <a:outerShdw blurRad="38100" dist="38100" dir="2700000" algn="tl">
                <a:srgbClr val="000000">
                  <a:alpha val="43137"/>
                </a:srgbClr>
              </a:outerShdw>
            </a:effectLst>
            <a:latin typeface="+mj-lt"/>
          </a:endParaRPr>
        </a:p>
      </dgm:t>
    </dgm:pt>
    <dgm:pt modelId="{199E54C5-52DD-499C-9ED2-27CD325E3708}" type="parTrans" cxnId="{4295946A-5365-4DB4-A68C-089CB242767C}">
      <dgm:prSet/>
      <dgm:spPr/>
      <dgm:t>
        <a:bodyPr/>
        <a:lstStyle/>
        <a:p>
          <a:endParaRPr lang="en-US"/>
        </a:p>
      </dgm:t>
    </dgm:pt>
    <dgm:pt modelId="{7F103CFD-0FD2-43C6-B4CC-FF295AC129C3}" type="sibTrans" cxnId="{4295946A-5365-4DB4-A68C-089CB242767C}">
      <dgm:prSet/>
      <dgm:spPr/>
      <dgm:t>
        <a:bodyPr/>
        <a:lstStyle/>
        <a:p>
          <a:endParaRPr lang="en-US"/>
        </a:p>
      </dgm:t>
    </dgm:pt>
    <dgm:pt modelId="{C3DFF053-44CF-485B-92BF-C13EB43623BD}">
      <dgm:prSet custT="1"/>
      <dgm:spPr/>
      <dgm:t>
        <a:bodyPr/>
        <a:lstStyle/>
        <a:p>
          <a:pPr rtl="0"/>
          <a:r>
            <a:rPr lang="en-US" sz="2800" dirty="0" smtClean="0">
              <a:latin typeface="+mj-lt"/>
            </a:rPr>
            <a:t>Sign</a:t>
          </a:r>
          <a:r>
            <a:rPr lang="en-US" sz="2800" dirty="0" smtClean="0"/>
            <a:t>  (Ex. 12:13)</a:t>
          </a:r>
          <a:endParaRPr lang="en-US" sz="2800" dirty="0"/>
        </a:p>
      </dgm:t>
    </dgm:pt>
    <dgm:pt modelId="{B09823D9-B2F4-4EF8-8EE9-83788B75E023}" type="parTrans" cxnId="{2460BDE8-03C4-423B-93D1-4080DFE5A7C2}">
      <dgm:prSet/>
      <dgm:spPr/>
      <dgm:t>
        <a:bodyPr/>
        <a:lstStyle/>
        <a:p>
          <a:endParaRPr lang="en-US"/>
        </a:p>
      </dgm:t>
    </dgm:pt>
    <dgm:pt modelId="{F5EC8275-82A8-4C2F-9555-798B24CDBA46}" type="sibTrans" cxnId="{2460BDE8-03C4-423B-93D1-4080DFE5A7C2}">
      <dgm:prSet/>
      <dgm:spPr/>
      <dgm:t>
        <a:bodyPr/>
        <a:lstStyle/>
        <a:p>
          <a:endParaRPr lang="en-US"/>
        </a:p>
      </dgm:t>
    </dgm:pt>
    <dgm:pt modelId="{AE463AD2-4C60-4059-934D-CE722B4F7D1A}">
      <dgm:prSet custT="1"/>
      <dgm:spPr/>
      <dgm:t>
        <a:bodyPr/>
        <a:lstStyle/>
        <a:p>
          <a:pPr rtl="0"/>
          <a:r>
            <a:rPr lang="en-US" sz="2800" dirty="0" smtClean="0">
              <a:latin typeface="+mj-lt"/>
            </a:rPr>
            <a:t>Substitution</a:t>
          </a:r>
          <a:endParaRPr lang="en-US" sz="2800" dirty="0">
            <a:latin typeface="+mj-lt"/>
          </a:endParaRPr>
        </a:p>
      </dgm:t>
    </dgm:pt>
    <dgm:pt modelId="{56411184-8707-416D-B6B9-A2E263328C85}" type="parTrans" cxnId="{C77FDB83-27F9-470A-858A-F0DE8ABD4087}">
      <dgm:prSet/>
      <dgm:spPr/>
      <dgm:t>
        <a:bodyPr/>
        <a:lstStyle/>
        <a:p>
          <a:endParaRPr lang="en-US"/>
        </a:p>
      </dgm:t>
    </dgm:pt>
    <dgm:pt modelId="{DA4F17F6-9A65-4582-A1F1-056A37175499}" type="sibTrans" cxnId="{C77FDB83-27F9-470A-858A-F0DE8ABD4087}">
      <dgm:prSet/>
      <dgm:spPr/>
      <dgm:t>
        <a:bodyPr/>
        <a:lstStyle/>
        <a:p>
          <a:endParaRPr lang="en-US"/>
        </a:p>
      </dgm:t>
    </dgm:pt>
    <dgm:pt modelId="{49D87EC6-0A83-4606-9FA1-01F683A8F31F}" type="pres">
      <dgm:prSet presAssocID="{499A29EA-28D6-42C8-BA4A-752628CF5B0B}" presName="linear" presStyleCnt="0">
        <dgm:presLayoutVars>
          <dgm:dir/>
          <dgm:animLvl val="lvl"/>
          <dgm:resizeHandles val="exact"/>
        </dgm:presLayoutVars>
      </dgm:prSet>
      <dgm:spPr/>
      <dgm:t>
        <a:bodyPr/>
        <a:lstStyle/>
        <a:p>
          <a:endParaRPr lang="en-US"/>
        </a:p>
      </dgm:t>
    </dgm:pt>
    <dgm:pt modelId="{1855C2EA-C0B2-4D1A-AEF0-128183EB45AE}" type="pres">
      <dgm:prSet presAssocID="{A3242714-5EF1-4705-A50F-DBF6AAC54664}" presName="parentLin" presStyleCnt="0"/>
      <dgm:spPr/>
    </dgm:pt>
    <dgm:pt modelId="{3B9DB2B3-E99C-4A7F-B088-19984745C7CB}" type="pres">
      <dgm:prSet presAssocID="{A3242714-5EF1-4705-A50F-DBF6AAC54664}" presName="parentLeftMargin" presStyleLbl="node1" presStyleIdx="0" presStyleCnt="2"/>
      <dgm:spPr/>
      <dgm:t>
        <a:bodyPr/>
        <a:lstStyle/>
        <a:p>
          <a:endParaRPr lang="en-US"/>
        </a:p>
      </dgm:t>
    </dgm:pt>
    <dgm:pt modelId="{9A3ACD44-27BF-486A-B772-CF5F5A712D6F}" type="pres">
      <dgm:prSet presAssocID="{A3242714-5EF1-4705-A50F-DBF6AAC54664}" presName="parentText" presStyleLbl="node1" presStyleIdx="0" presStyleCnt="2" custScaleX="107937">
        <dgm:presLayoutVars>
          <dgm:chMax val="0"/>
          <dgm:bulletEnabled val="1"/>
        </dgm:presLayoutVars>
      </dgm:prSet>
      <dgm:spPr/>
      <dgm:t>
        <a:bodyPr/>
        <a:lstStyle/>
        <a:p>
          <a:endParaRPr lang="en-US"/>
        </a:p>
      </dgm:t>
    </dgm:pt>
    <dgm:pt modelId="{E540A870-56F5-40A0-9C08-EE4E9CCAB045}" type="pres">
      <dgm:prSet presAssocID="{A3242714-5EF1-4705-A50F-DBF6AAC54664}" presName="negativeSpace" presStyleCnt="0"/>
      <dgm:spPr/>
    </dgm:pt>
    <dgm:pt modelId="{B1AD257C-41C8-421F-9B9C-FF6C7B945CFE}" type="pres">
      <dgm:prSet presAssocID="{A3242714-5EF1-4705-A50F-DBF6AAC54664}" presName="childText" presStyleLbl="conFgAcc1" presStyleIdx="0" presStyleCnt="2">
        <dgm:presLayoutVars>
          <dgm:bulletEnabled val="1"/>
        </dgm:presLayoutVars>
      </dgm:prSet>
      <dgm:spPr/>
      <dgm:t>
        <a:bodyPr/>
        <a:lstStyle/>
        <a:p>
          <a:endParaRPr lang="en-US"/>
        </a:p>
      </dgm:t>
    </dgm:pt>
    <dgm:pt modelId="{98983632-6D4D-442B-AE7F-A6725FDB9677}" type="pres">
      <dgm:prSet presAssocID="{F5FFF124-29E2-4AED-929A-67870442E7F6}" presName="spaceBetweenRectangles" presStyleCnt="0"/>
      <dgm:spPr/>
    </dgm:pt>
    <dgm:pt modelId="{838B3339-2594-4485-8036-6E2090AA4236}" type="pres">
      <dgm:prSet presAssocID="{57E178BD-9D0E-41FB-AC5E-FEAE695B1DC5}" presName="parentLin" presStyleCnt="0"/>
      <dgm:spPr/>
    </dgm:pt>
    <dgm:pt modelId="{BC566E53-A53F-4F9D-AF07-1557A740469C}" type="pres">
      <dgm:prSet presAssocID="{57E178BD-9D0E-41FB-AC5E-FEAE695B1DC5}" presName="parentLeftMargin" presStyleLbl="node1" presStyleIdx="0" presStyleCnt="2"/>
      <dgm:spPr/>
      <dgm:t>
        <a:bodyPr/>
        <a:lstStyle/>
        <a:p>
          <a:endParaRPr lang="en-US"/>
        </a:p>
      </dgm:t>
    </dgm:pt>
    <dgm:pt modelId="{1007198A-0CFA-4D50-B16D-7D3AE24B11A8}" type="pres">
      <dgm:prSet presAssocID="{57E178BD-9D0E-41FB-AC5E-FEAE695B1DC5}" presName="parentText" presStyleLbl="node1" presStyleIdx="1" presStyleCnt="2" custScaleX="107937">
        <dgm:presLayoutVars>
          <dgm:chMax val="0"/>
          <dgm:bulletEnabled val="1"/>
        </dgm:presLayoutVars>
      </dgm:prSet>
      <dgm:spPr/>
      <dgm:t>
        <a:bodyPr/>
        <a:lstStyle/>
        <a:p>
          <a:endParaRPr lang="en-US"/>
        </a:p>
      </dgm:t>
    </dgm:pt>
    <dgm:pt modelId="{6890F804-D7FC-4423-AEC7-10BBC114911C}" type="pres">
      <dgm:prSet presAssocID="{57E178BD-9D0E-41FB-AC5E-FEAE695B1DC5}" presName="negativeSpace" presStyleCnt="0"/>
      <dgm:spPr/>
    </dgm:pt>
    <dgm:pt modelId="{34F7F039-1DB8-4CAF-9C4D-2114E1E71510}" type="pres">
      <dgm:prSet presAssocID="{57E178BD-9D0E-41FB-AC5E-FEAE695B1DC5}" presName="childText" presStyleLbl="conFgAcc1" presStyleIdx="1" presStyleCnt="2">
        <dgm:presLayoutVars>
          <dgm:bulletEnabled val="1"/>
        </dgm:presLayoutVars>
      </dgm:prSet>
      <dgm:spPr/>
      <dgm:t>
        <a:bodyPr/>
        <a:lstStyle/>
        <a:p>
          <a:endParaRPr lang="en-US"/>
        </a:p>
      </dgm:t>
    </dgm:pt>
  </dgm:ptLst>
  <dgm:cxnLst>
    <dgm:cxn modelId="{AC4E79A9-6A81-4966-936B-B43064484A71}" type="presOf" srcId="{57E178BD-9D0E-41FB-AC5E-FEAE695B1DC5}" destId="{BC566E53-A53F-4F9D-AF07-1557A740469C}" srcOrd="0" destOrd="0" presId="urn:microsoft.com/office/officeart/2005/8/layout/list1"/>
    <dgm:cxn modelId="{39080ABB-FE5E-4CDD-95CA-383171316049}" type="presOf" srcId="{499A29EA-28D6-42C8-BA4A-752628CF5B0B}" destId="{49D87EC6-0A83-4606-9FA1-01F683A8F31F}" srcOrd="0" destOrd="0" presId="urn:microsoft.com/office/officeart/2005/8/layout/list1"/>
    <dgm:cxn modelId="{C77FDB83-27F9-470A-858A-F0DE8ABD4087}" srcId="{57E178BD-9D0E-41FB-AC5E-FEAE695B1DC5}" destId="{AE463AD2-4C60-4059-934D-CE722B4F7D1A}" srcOrd="1" destOrd="0" parTransId="{56411184-8707-416D-B6B9-A2E263328C85}" sibTransId="{DA4F17F6-9A65-4582-A1F1-056A37175499}"/>
    <dgm:cxn modelId="{7E768026-4545-4C7D-A314-BDAE72A56696}" type="presOf" srcId="{C3DFF053-44CF-485B-92BF-C13EB43623BD}" destId="{34F7F039-1DB8-4CAF-9C4D-2114E1E71510}" srcOrd="0" destOrd="0" presId="urn:microsoft.com/office/officeart/2005/8/layout/list1"/>
    <dgm:cxn modelId="{92B29842-8C54-40C7-ACA8-8BA629D28EFD}" srcId="{499A29EA-28D6-42C8-BA4A-752628CF5B0B}" destId="{A3242714-5EF1-4705-A50F-DBF6AAC54664}" srcOrd="0" destOrd="0" parTransId="{649F0F18-9EA7-4F41-AB65-E3A9B009393D}" sibTransId="{F5FFF124-29E2-4AED-929A-67870442E7F6}"/>
    <dgm:cxn modelId="{8DD9F3E5-4278-4A03-A59B-6F6A94FA7260}" type="presOf" srcId="{A35D3587-0DA1-475B-9043-E3A401124498}" destId="{B1AD257C-41C8-421F-9B9C-FF6C7B945CFE}" srcOrd="0" destOrd="0" presId="urn:microsoft.com/office/officeart/2005/8/layout/list1"/>
    <dgm:cxn modelId="{7F80210E-3B00-45C5-A1E6-DEAFF34D5701}" type="presOf" srcId="{A3242714-5EF1-4705-A50F-DBF6AAC54664}" destId="{3B9DB2B3-E99C-4A7F-B088-19984745C7CB}" srcOrd="0" destOrd="0" presId="urn:microsoft.com/office/officeart/2005/8/layout/list1"/>
    <dgm:cxn modelId="{80A66484-33CC-496B-B023-3E894116C1DB}" type="presOf" srcId="{C26DABFC-DF72-45F1-B661-8DF5D0E090DB}" destId="{B1AD257C-41C8-421F-9B9C-FF6C7B945CFE}" srcOrd="0" destOrd="1" presId="urn:microsoft.com/office/officeart/2005/8/layout/list1"/>
    <dgm:cxn modelId="{14D278A8-53A8-4E74-8448-E0482B2878D5}" srcId="{A3242714-5EF1-4705-A50F-DBF6AAC54664}" destId="{A35D3587-0DA1-475B-9043-E3A401124498}" srcOrd="0" destOrd="0" parTransId="{F65F37BF-70D1-4000-9298-5C5949DFBB4A}" sibTransId="{E5ECBDF4-3BA1-454B-8846-BECAE5C5C5A7}"/>
    <dgm:cxn modelId="{D88998A5-2BA5-4EFD-AF8D-9B00DB7A1403}" type="presOf" srcId="{AE463AD2-4C60-4059-934D-CE722B4F7D1A}" destId="{34F7F039-1DB8-4CAF-9C4D-2114E1E71510}" srcOrd="0" destOrd="1" presId="urn:microsoft.com/office/officeart/2005/8/layout/list1"/>
    <dgm:cxn modelId="{95352266-5656-4CF8-B47A-A1DF1186D477}" type="presOf" srcId="{57E178BD-9D0E-41FB-AC5E-FEAE695B1DC5}" destId="{1007198A-0CFA-4D50-B16D-7D3AE24B11A8}" srcOrd="1" destOrd="0" presId="urn:microsoft.com/office/officeart/2005/8/layout/list1"/>
    <dgm:cxn modelId="{4295946A-5365-4DB4-A68C-089CB242767C}" srcId="{499A29EA-28D6-42C8-BA4A-752628CF5B0B}" destId="{57E178BD-9D0E-41FB-AC5E-FEAE695B1DC5}" srcOrd="1" destOrd="0" parTransId="{199E54C5-52DD-499C-9ED2-27CD325E3708}" sibTransId="{7F103CFD-0FD2-43C6-B4CC-FF295AC129C3}"/>
    <dgm:cxn modelId="{7F8A8F01-D5F0-4541-A20A-4CAE14BF0D7E}" srcId="{A3242714-5EF1-4705-A50F-DBF6AAC54664}" destId="{C26DABFC-DF72-45F1-B661-8DF5D0E090DB}" srcOrd="1" destOrd="0" parTransId="{BE359AEE-4A23-4FC8-B8E1-A3CC19965488}" sibTransId="{AC347008-53C6-4242-B539-C54F09E3B88D}"/>
    <dgm:cxn modelId="{B22AAB00-D81D-4D32-867A-C8EFA9A83B91}" type="presOf" srcId="{A3242714-5EF1-4705-A50F-DBF6AAC54664}" destId="{9A3ACD44-27BF-486A-B772-CF5F5A712D6F}" srcOrd="1" destOrd="0" presId="urn:microsoft.com/office/officeart/2005/8/layout/list1"/>
    <dgm:cxn modelId="{2460BDE8-03C4-423B-93D1-4080DFE5A7C2}" srcId="{57E178BD-9D0E-41FB-AC5E-FEAE695B1DC5}" destId="{C3DFF053-44CF-485B-92BF-C13EB43623BD}" srcOrd="0" destOrd="0" parTransId="{B09823D9-B2F4-4EF8-8EE9-83788B75E023}" sibTransId="{F5EC8275-82A8-4C2F-9555-798B24CDBA46}"/>
    <dgm:cxn modelId="{095EC8B0-C527-4914-A8EE-2175A69E3820}" type="presParOf" srcId="{49D87EC6-0A83-4606-9FA1-01F683A8F31F}" destId="{1855C2EA-C0B2-4D1A-AEF0-128183EB45AE}" srcOrd="0" destOrd="0" presId="urn:microsoft.com/office/officeart/2005/8/layout/list1"/>
    <dgm:cxn modelId="{CC29FC4E-E7F5-4153-87D7-C5D31A3F2FF7}" type="presParOf" srcId="{1855C2EA-C0B2-4D1A-AEF0-128183EB45AE}" destId="{3B9DB2B3-E99C-4A7F-B088-19984745C7CB}" srcOrd="0" destOrd="0" presId="urn:microsoft.com/office/officeart/2005/8/layout/list1"/>
    <dgm:cxn modelId="{23727C8D-1A6E-4687-B908-0064ECA98F2A}" type="presParOf" srcId="{1855C2EA-C0B2-4D1A-AEF0-128183EB45AE}" destId="{9A3ACD44-27BF-486A-B772-CF5F5A712D6F}" srcOrd="1" destOrd="0" presId="urn:microsoft.com/office/officeart/2005/8/layout/list1"/>
    <dgm:cxn modelId="{3F4AF46F-7C64-4550-A98E-A1673D7CB377}" type="presParOf" srcId="{49D87EC6-0A83-4606-9FA1-01F683A8F31F}" destId="{E540A870-56F5-40A0-9C08-EE4E9CCAB045}" srcOrd="1" destOrd="0" presId="urn:microsoft.com/office/officeart/2005/8/layout/list1"/>
    <dgm:cxn modelId="{AC66BE63-82F2-41BF-8A99-92BF0D54CB4B}" type="presParOf" srcId="{49D87EC6-0A83-4606-9FA1-01F683A8F31F}" destId="{B1AD257C-41C8-421F-9B9C-FF6C7B945CFE}" srcOrd="2" destOrd="0" presId="urn:microsoft.com/office/officeart/2005/8/layout/list1"/>
    <dgm:cxn modelId="{380F8375-05E5-47DC-9AF6-550B2C4CCD04}" type="presParOf" srcId="{49D87EC6-0A83-4606-9FA1-01F683A8F31F}" destId="{98983632-6D4D-442B-AE7F-A6725FDB9677}" srcOrd="3" destOrd="0" presId="urn:microsoft.com/office/officeart/2005/8/layout/list1"/>
    <dgm:cxn modelId="{6D8453AC-9488-48D1-877D-1E427CB4FB6F}" type="presParOf" srcId="{49D87EC6-0A83-4606-9FA1-01F683A8F31F}" destId="{838B3339-2594-4485-8036-6E2090AA4236}" srcOrd="4" destOrd="0" presId="urn:microsoft.com/office/officeart/2005/8/layout/list1"/>
    <dgm:cxn modelId="{12AA8857-0225-4A88-ACBE-E28480F0FED6}" type="presParOf" srcId="{838B3339-2594-4485-8036-6E2090AA4236}" destId="{BC566E53-A53F-4F9D-AF07-1557A740469C}" srcOrd="0" destOrd="0" presId="urn:microsoft.com/office/officeart/2005/8/layout/list1"/>
    <dgm:cxn modelId="{BF104172-D707-4332-AB0F-349996E1BD96}" type="presParOf" srcId="{838B3339-2594-4485-8036-6E2090AA4236}" destId="{1007198A-0CFA-4D50-B16D-7D3AE24B11A8}" srcOrd="1" destOrd="0" presId="urn:microsoft.com/office/officeart/2005/8/layout/list1"/>
    <dgm:cxn modelId="{86A49EF6-D41B-4E28-B668-D85FE4C95BE5}" type="presParOf" srcId="{49D87EC6-0A83-4606-9FA1-01F683A8F31F}" destId="{6890F804-D7FC-4423-AEC7-10BBC114911C}" srcOrd="5" destOrd="0" presId="urn:microsoft.com/office/officeart/2005/8/layout/list1"/>
    <dgm:cxn modelId="{AC038AAB-F9FC-4469-B641-B929872C2437}" type="presParOf" srcId="{49D87EC6-0A83-4606-9FA1-01F683A8F31F}" destId="{34F7F039-1DB8-4CAF-9C4D-2114E1E71510}"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54CBC6C-E50F-4704-85CC-9DAACAECB7B6}"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31344790-B4BD-46EE-B114-D0B9912BB140}">
      <dgm:prSet custT="1"/>
      <dgm:spPr>
        <a:solidFill>
          <a:srgbClr val="C00000"/>
        </a:solidFill>
      </dgm:spPr>
      <dgm:t>
        <a:bodyPr/>
        <a:lstStyle/>
        <a:p>
          <a:pPr rtl="0"/>
          <a:r>
            <a:rPr lang="en-US" sz="3200" dirty="0" smtClean="0">
              <a:solidFill>
                <a:schemeClr val="tx2">
                  <a:lumMod val="75000"/>
                </a:schemeClr>
              </a:solidFill>
              <a:effectLst>
                <a:outerShdw blurRad="38100" dist="38100" dir="2700000" algn="tl">
                  <a:srgbClr val="000000">
                    <a:alpha val="43137"/>
                  </a:srgbClr>
                </a:outerShdw>
              </a:effectLst>
              <a:latin typeface="+mj-lt"/>
            </a:rPr>
            <a:t>Substitution:</a:t>
          </a:r>
          <a:endParaRPr lang="en-US" sz="3200" dirty="0">
            <a:solidFill>
              <a:schemeClr val="tx2">
                <a:lumMod val="75000"/>
              </a:schemeClr>
            </a:solidFill>
            <a:effectLst>
              <a:outerShdw blurRad="38100" dist="38100" dir="2700000" algn="tl">
                <a:srgbClr val="000000">
                  <a:alpha val="43137"/>
                </a:srgbClr>
              </a:outerShdw>
            </a:effectLst>
            <a:latin typeface="+mj-lt"/>
          </a:endParaRPr>
        </a:p>
      </dgm:t>
    </dgm:pt>
    <dgm:pt modelId="{572D4B36-650C-41B9-9FFD-EFE280F10E40}" type="parTrans" cxnId="{8B964A13-809E-47C4-AFCA-381C4D3357E2}">
      <dgm:prSet/>
      <dgm:spPr/>
      <dgm:t>
        <a:bodyPr/>
        <a:lstStyle/>
        <a:p>
          <a:endParaRPr lang="en-US"/>
        </a:p>
      </dgm:t>
    </dgm:pt>
    <dgm:pt modelId="{EE122896-1B7C-43F2-ACDF-33E068A3FFCB}" type="sibTrans" cxnId="{8B964A13-809E-47C4-AFCA-381C4D3357E2}">
      <dgm:prSet/>
      <dgm:spPr/>
      <dgm:t>
        <a:bodyPr/>
        <a:lstStyle/>
        <a:p>
          <a:endParaRPr lang="en-US"/>
        </a:p>
      </dgm:t>
    </dgm:pt>
    <dgm:pt modelId="{C06F49C9-2DD0-4E61-8ED3-405AE0218857}">
      <dgm:prSet custT="1"/>
      <dgm:spPr/>
      <dgm:t>
        <a:bodyPr/>
        <a:lstStyle/>
        <a:p>
          <a:pPr rtl="0">
            <a:lnSpc>
              <a:spcPct val="100000"/>
            </a:lnSpc>
            <a:spcAft>
              <a:spcPts val="400"/>
            </a:spcAft>
          </a:pPr>
          <a:r>
            <a:rPr lang="en-US" sz="2600" dirty="0" smtClean="0"/>
            <a:t>He suffered </a:t>
          </a:r>
          <a:r>
            <a:rPr lang="en-US" sz="2600" b="1" dirty="0" smtClean="0">
              <a:latin typeface="+mj-lt"/>
            </a:rPr>
            <a:t>“for”</a:t>
          </a:r>
          <a:r>
            <a:rPr lang="en-US" sz="2600" dirty="0" smtClean="0">
              <a:latin typeface="+mj-lt"/>
            </a:rPr>
            <a:t> </a:t>
          </a:r>
          <a:r>
            <a:rPr lang="en-US" sz="2600" dirty="0" smtClean="0"/>
            <a:t>transgressions &amp; iniquities  (4)</a:t>
          </a:r>
          <a:endParaRPr lang="en-US" sz="2600" dirty="0"/>
        </a:p>
      </dgm:t>
    </dgm:pt>
    <dgm:pt modelId="{0CC4694E-9025-4CCF-9F03-C3739803E620}" type="parTrans" cxnId="{289B4CEC-28CB-464F-AABB-A36B01F40F8A}">
      <dgm:prSet/>
      <dgm:spPr/>
      <dgm:t>
        <a:bodyPr/>
        <a:lstStyle/>
        <a:p>
          <a:endParaRPr lang="en-US"/>
        </a:p>
      </dgm:t>
    </dgm:pt>
    <dgm:pt modelId="{1D16DB5D-0BD9-4ABB-A3EE-B67785A7CBE5}" type="sibTrans" cxnId="{289B4CEC-28CB-464F-AABB-A36B01F40F8A}">
      <dgm:prSet/>
      <dgm:spPr/>
      <dgm:t>
        <a:bodyPr/>
        <a:lstStyle/>
        <a:p>
          <a:endParaRPr lang="en-US"/>
        </a:p>
      </dgm:t>
    </dgm:pt>
    <dgm:pt modelId="{7A2DDFBA-F509-445C-9D3A-57C22B0ABB0A}">
      <dgm:prSet custT="1"/>
      <dgm:spPr/>
      <dgm:t>
        <a:bodyPr/>
        <a:lstStyle/>
        <a:p>
          <a:pPr rtl="0">
            <a:lnSpc>
              <a:spcPct val="100000"/>
            </a:lnSpc>
            <a:spcAft>
              <a:spcPts val="400"/>
            </a:spcAft>
          </a:pPr>
          <a:r>
            <a:rPr lang="en-US" sz="2600" dirty="0" smtClean="0"/>
            <a:t>He bore </a:t>
          </a:r>
          <a:r>
            <a:rPr lang="en-US" sz="2600" b="1" dirty="0" smtClean="0">
              <a:latin typeface="+mj-lt"/>
            </a:rPr>
            <a:t>our</a:t>
          </a:r>
          <a:r>
            <a:rPr lang="en-US" sz="2600" b="1" dirty="0" smtClean="0"/>
            <a:t> </a:t>
          </a:r>
          <a:r>
            <a:rPr lang="en-US" sz="2600" dirty="0" err="1" smtClean="0"/>
            <a:t>griefs</a:t>
          </a:r>
          <a:r>
            <a:rPr lang="en-US" sz="2600" b="1" dirty="0" smtClean="0"/>
            <a:t> </a:t>
          </a:r>
          <a:r>
            <a:rPr lang="en-US" sz="2600" dirty="0" smtClean="0"/>
            <a:t>&amp; carried </a:t>
          </a:r>
          <a:r>
            <a:rPr lang="en-US" sz="2600" b="1" dirty="0" smtClean="0">
              <a:latin typeface="+mj-lt"/>
            </a:rPr>
            <a:t>our</a:t>
          </a:r>
          <a:r>
            <a:rPr lang="en-US" sz="2600" b="1" dirty="0" smtClean="0"/>
            <a:t> </a:t>
          </a:r>
          <a:r>
            <a:rPr lang="en-US" sz="2600" dirty="0" smtClean="0"/>
            <a:t>sorrows</a:t>
          </a:r>
          <a:r>
            <a:rPr lang="en-US" sz="2600" b="1" dirty="0" smtClean="0"/>
            <a:t>  </a:t>
          </a:r>
          <a:r>
            <a:rPr lang="en-US" sz="2600" dirty="0" smtClean="0"/>
            <a:t>(4)</a:t>
          </a:r>
          <a:endParaRPr lang="en-US" sz="2600" dirty="0"/>
        </a:p>
      </dgm:t>
    </dgm:pt>
    <dgm:pt modelId="{C9764D2D-6728-41DB-A10F-DC7683BDCB93}" type="parTrans" cxnId="{A7849162-A191-4D14-83DE-7F3B1622208A}">
      <dgm:prSet/>
      <dgm:spPr/>
      <dgm:t>
        <a:bodyPr/>
        <a:lstStyle/>
        <a:p>
          <a:endParaRPr lang="en-US"/>
        </a:p>
      </dgm:t>
    </dgm:pt>
    <dgm:pt modelId="{90EC1D79-DC8D-4873-BC4E-2EE2A601EE02}" type="sibTrans" cxnId="{A7849162-A191-4D14-83DE-7F3B1622208A}">
      <dgm:prSet/>
      <dgm:spPr/>
      <dgm:t>
        <a:bodyPr/>
        <a:lstStyle/>
        <a:p>
          <a:endParaRPr lang="en-US"/>
        </a:p>
      </dgm:t>
    </dgm:pt>
    <dgm:pt modelId="{4FD97378-F1CF-445A-8A0E-795013F4B62A}">
      <dgm:prSet custT="1"/>
      <dgm:spPr/>
      <dgm:t>
        <a:bodyPr/>
        <a:lstStyle/>
        <a:p>
          <a:pPr rtl="0">
            <a:lnSpc>
              <a:spcPct val="100000"/>
            </a:lnSpc>
            <a:spcAft>
              <a:spcPts val="400"/>
            </a:spcAft>
          </a:pPr>
          <a:r>
            <a:rPr lang="en-US" sz="2600" dirty="0" smtClean="0"/>
            <a:t>For the transgressions of </a:t>
          </a:r>
          <a:r>
            <a:rPr lang="en-US" sz="2600" b="1" dirty="0" smtClean="0">
              <a:latin typeface="+mj-lt"/>
            </a:rPr>
            <a:t>My people </a:t>
          </a:r>
          <a:r>
            <a:rPr lang="en-US" sz="2600" dirty="0" smtClean="0"/>
            <a:t>He was stricken  (8c)</a:t>
          </a:r>
          <a:endParaRPr lang="en-US" sz="2600" dirty="0"/>
        </a:p>
      </dgm:t>
    </dgm:pt>
    <dgm:pt modelId="{24399F9B-7443-4A79-B848-FE793F191FC0}" type="parTrans" cxnId="{8DB1411C-67F0-4059-9A43-BCDF5C0C3A97}">
      <dgm:prSet/>
      <dgm:spPr/>
      <dgm:t>
        <a:bodyPr/>
        <a:lstStyle/>
        <a:p>
          <a:endParaRPr lang="en-US"/>
        </a:p>
      </dgm:t>
    </dgm:pt>
    <dgm:pt modelId="{F2C6C8EA-7B20-423F-B969-809631D6A17F}" type="sibTrans" cxnId="{8DB1411C-67F0-4059-9A43-BCDF5C0C3A97}">
      <dgm:prSet/>
      <dgm:spPr/>
      <dgm:t>
        <a:bodyPr/>
        <a:lstStyle/>
        <a:p>
          <a:endParaRPr lang="en-US"/>
        </a:p>
      </dgm:t>
    </dgm:pt>
    <dgm:pt modelId="{9D959D23-8D0E-4F8B-BA3B-54DF382D0D39}">
      <dgm:prSet custT="1"/>
      <dgm:spPr/>
      <dgm:t>
        <a:bodyPr/>
        <a:lstStyle/>
        <a:p>
          <a:pPr rtl="0">
            <a:lnSpc>
              <a:spcPct val="100000"/>
            </a:lnSpc>
            <a:spcAft>
              <a:spcPts val="400"/>
            </a:spcAft>
          </a:pPr>
          <a:r>
            <a:rPr lang="en-US" sz="2600" dirty="0" smtClean="0"/>
            <a:t>He shall bear </a:t>
          </a:r>
          <a:r>
            <a:rPr lang="en-US" sz="2600" b="1" dirty="0" smtClean="0">
              <a:latin typeface="+mj-lt"/>
            </a:rPr>
            <a:t>their</a:t>
          </a:r>
          <a:r>
            <a:rPr lang="en-US" sz="2600" b="1" dirty="0" smtClean="0"/>
            <a:t> </a:t>
          </a:r>
          <a:r>
            <a:rPr lang="en-US" sz="2600" dirty="0" smtClean="0"/>
            <a:t>iniquities</a:t>
          </a:r>
          <a:r>
            <a:rPr lang="en-US" sz="2600" b="1" dirty="0" smtClean="0"/>
            <a:t>  </a:t>
          </a:r>
          <a:r>
            <a:rPr lang="en-US" sz="2600" dirty="0" smtClean="0"/>
            <a:t>(11c)</a:t>
          </a:r>
          <a:endParaRPr lang="en-US" sz="2600" dirty="0"/>
        </a:p>
      </dgm:t>
    </dgm:pt>
    <dgm:pt modelId="{0662B3D1-2833-40C8-882A-8EE36310FF3C}" type="parTrans" cxnId="{28DD3C7E-0964-4A33-A79C-A64826EEF9F4}">
      <dgm:prSet/>
      <dgm:spPr/>
      <dgm:t>
        <a:bodyPr/>
        <a:lstStyle/>
        <a:p>
          <a:endParaRPr lang="en-US"/>
        </a:p>
      </dgm:t>
    </dgm:pt>
    <dgm:pt modelId="{49234947-77EF-4616-A724-DAFCE68C1A04}" type="sibTrans" cxnId="{28DD3C7E-0964-4A33-A79C-A64826EEF9F4}">
      <dgm:prSet/>
      <dgm:spPr/>
      <dgm:t>
        <a:bodyPr/>
        <a:lstStyle/>
        <a:p>
          <a:endParaRPr lang="en-US"/>
        </a:p>
      </dgm:t>
    </dgm:pt>
    <dgm:pt modelId="{55D57D8C-1CBD-4C95-9AFC-6725DCD4BF2E}">
      <dgm:prSet custT="1"/>
      <dgm:spPr/>
      <dgm:t>
        <a:bodyPr/>
        <a:lstStyle/>
        <a:p>
          <a:pPr rtl="0">
            <a:lnSpc>
              <a:spcPct val="100000"/>
            </a:lnSpc>
            <a:spcAft>
              <a:spcPts val="400"/>
            </a:spcAft>
          </a:pPr>
          <a:r>
            <a:rPr lang="en-US" sz="2600" dirty="0" smtClean="0"/>
            <a:t>He bore the sin of </a:t>
          </a:r>
          <a:r>
            <a:rPr lang="en-US" sz="2600" b="1" dirty="0" smtClean="0">
              <a:latin typeface="+mj-lt"/>
            </a:rPr>
            <a:t>many</a:t>
          </a:r>
          <a:r>
            <a:rPr lang="en-US" sz="2600" b="1" dirty="0" smtClean="0"/>
            <a:t>  </a:t>
          </a:r>
          <a:r>
            <a:rPr lang="en-US" sz="2600" dirty="0" smtClean="0"/>
            <a:t>(12e)</a:t>
          </a:r>
          <a:endParaRPr lang="en-US" sz="2600" dirty="0"/>
        </a:p>
      </dgm:t>
    </dgm:pt>
    <dgm:pt modelId="{D5A5E8A5-4633-4628-9B24-DECDE4E6D915}" type="parTrans" cxnId="{AFA6E0DF-D812-4415-8757-8230587C8BBF}">
      <dgm:prSet/>
      <dgm:spPr/>
      <dgm:t>
        <a:bodyPr/>
        <a:lstStyle/>
        <a:p>
          <a:endParaRPr lang="en-US"/>
        </a:p>
      </dgm:t>
    </dgm:pt>
    <dgm:pt modelId="{FB8B39C9-08AB-4313-89B1-E88CE7AA0AFD}" type="sibTrans" cxnId="{AFA6E0DF-D812-4415-8757-8230587C8BBF}">
      <dgm:prSet/>
      <dgm:spPr/>
      <dgm:t>
        <a:bodyPr/>
        <a:lstStyle/>
        <a:p>
          <a:endParaRPr lang="en-US"/>
        </a:p>
      </dgm:t>
    </dgm:pt>
    <dgm:pt modelId="{7C8C6ED0-1E61-4A26-B866-887E46DB4EB6}" type="pres">
      <dgm:prSet presAssocID="{454CBC6C-E50F-4704-85CC-9DAACAECB7B6}" presName="linear" presStyleCnt="0">
        <dgm:presLayoutVars>
          <dgm:dir/>
          <dgm:animLvl val="lvl"/>
          <dgm:resizeHandles val="exact"/>
        </dgm:presLayoutVars>
      </dgm:prSet>
      <dgm:spPr/>
      <dgm:t>
        <a:bodyPr/>
        <a:lstStyle/>
        <a:p>
          <a:endParaRPr lang="en-US"/>
        </a:p>
      </dgm:t>
    </dgm:pt>
    <dgm:pt modelId="{6E9F9CFD-1804-4C90-828F-AED4A15B5414}" type="pres">
      <dgm:prSet presAssocID="{31344790-B4BD-46EE-B114-D0B9912BB140}" presName="parentLin" presStyleCnt="0"/>
      <dgm:spPr/>
    </dgm:pt>
    <dgm:pt modelId="{3D2B2A79-0F45-44BD-A26C-145DD47E139E}" type="pres">
      <dgm:prSet presAssocID="{31344790-B4BD-46EE-B114-D0B9912BB140}" presName="parentLeftMargin" presStyleLbl="node1" presStyleIdx="0" presStyleCnt="1"/>
      <dgm:spPr/>
      <dgm:t>
        <a:bodyPr/>
        <a:lstStyle/>
        <a:p>
          <a:endParaRPr lang="en-US"/>
        </a:p>
      </dgm:t>
    </dgm:pt>
    <dgm:pt modelId="{DA67B350-913C-4DCB-84AF-B14CA94A4735}" type="pres">
      <dgm:prSet presAssocID="{31344790-B4BD-46EE-B114-D0B9912BB140}" presName="parentText" presStyleLbl="node1" presStyleIdx="0" presStyleCnt="1" custScaleX="62963">
        <dgm:presLayoutVars>
          <dgm:chMax val="0"/>
          <dgm:bulletEnabled val="1"/>
        </dgm:presLayoutVars>
      </dgm:prSet>
      <dgm:spPr/>
      <dgm:t>
        <a:bodyPr/>
        <a:lstStyle/>
        <a:p>
          <a:endParaRPr lang="en-US"/>
        </a:p>
      </dgm:t>
    </dgm:pt>
    <dgm:pt modelId="{F2896159-8C98-4E81-A19B-5CD034C07C43}" type="pres">
      <dgm:prSet presAssocID="{31344790-B4BD-46EE-B114-D0B9912BB140}" presName="negativeSpace" presStyleCnt="0"/>
      <dgm:spPr/>
    </dgm:pt>
    <dgm:pt modelId="{F9CA7E84-9C2D-4DF5-99B4-584EB8ECAADD}" type="pres">
      <dgm:prSet presAssocID="{31344790-B4BD-46EE-B114-D0B9912BB140}" presName="childText" presStyleLbl="conFgAcc1" presStyleIdx="0" presStyleCnt="1" custLinFactNeighborY="-9988">
        <dgm:presLayoutVars>
          <dgm:bulletEnabled val="1"/>
        </dgm:presLayoutVars>
      </dgm:prSet>
      <dgm:spPr/>
      <dgm:t>
        <a:bodyPr/>
        <a:lstStyle/>
        <a:p>
          <a:endParaRPr lang="en-US"/>
        </a:p>
      </dgm:t>
    </dgm:pt>
  </dgm:ptLst>
  <dgm:cxnLst>
    <dgm:cxn modelId="{8B964A13-809E-47C4-AFCA-381C4D3357E2}" srcId="{454CBC6C-E50F-4704-85CC-9DAACAECB7B6}" destId="{31344790-B4BD-46EE-B114-D0B9912BB140}" srcOrd="0" destOrd="0" parTransId="{572D4B36-650C-41B9-9FFD-EFE280F10E40}" sibTransId="{EE122896-1B7C-43F2-ACDF-33E068A3FFCB}"/>
    <dgm:cxn modelId="{28DD3C7E-0964-4A33-A79C-A64826EEF9F4}" srcId="{31344790-B4BD-46EE-B114-D0B9912BB140}" destId="{9D959D23-8D0E-4F8B-BA3B-54DF382D0D39}" srcOrd="3" destOrd="0" parTransId="{0662B3D1-2833-40C8-882A-8EE36310FF3C}" sibTransId="{49234947-77EF-4616-A724-DAFCE68C1A04}"/>
    <dgm:cxn modelId="{193C6328-C096-4735-A095-FEADB635360B}" type="presOf" srcId="{454CBC6C-E50F-4704-85CC-9DAACAECB7B6}" destId="{7C8C6ED0-1E61-4A26-B866-887E46DB4EB6}" srcOrd="0" destOrd="0" presId="urn:microsoft.com/office/officeart/2005/8/layout/list1"/>
    <dgm:cxn modelId="{4089ED16-B629-4587-91DB-F58A246DCCD6}" type="presOf" srcId="{7A2DDFBA-F509-445C-9D3A-57C22B0ABB0A}" destId="{F9CA7E84-9C2D-4DF5-99B4-584EB8ECAADD}" srcOrd="0" destOrd="1" presId="urn:microsoft.com/office/officeart/2005/8/layout/list1"/>
    <dgm:cxn modelId="{D5EA3DD8-ACD4-437E-8B3A-2D835D6BD7B0}" type="presOf" srcId="{C06F49C9-2DD0-4E61-8ED3-405AE0218857}" destId="{F9CA7E84-9C2D-4DF5-99B4-584EB8ECAADD}" srcOrd="0" destOrd="0" presId="urn:microsoft.com/office/officeart/2005/8/layout/list1"/>
    <dgm:cxn modelId="{DBC5B411-A917-49AC-BC1E-E794A4E36C13}" type="presOf" srcId="{9D959D23-8D0E-4F8B-BA3B-54DF382D0D39}" destId="{F9CA7E84-9C2D-4DF5-99B4-584EB8ECAADD}" srcOrd="0" destOrd="3" presId="urn:microsoft.com/office/officeart/2005/8/layout/list1"/>
    <dgm:cxn modelId="{AFA6E0DF-D812-4415-8757-8230587C8BBF}" srcId="{31344790-B4BD-46EE-B114-D0B9912BB140}" destId="{55D57D8C-1CBD-4C95-9AFC-6725DCD4BF2E}" srcOrd="4" destOrd="0" parTransId="{D5A5E8A5-4633-4628-9B24-DECDE4E6D915}" sibTransId="{FB8B39C9-08AB-4313-89B1-E88CE7AA0AFD}"/>
    <dgm:cxn modelId="{A7849162-A191-4D14-83DE-7F3B1622208A}" srcId="{31344790-B4BD-46EE-B114-D0B9912BB140}" destId="{7A2DDFBA-F509-445C-9D3A-57C22B0ABB0A}" srcOrd="1" destOrd="0" parTransId="{C9764D2D-6728-41DB-A10F-DC7683BDCB93}" sibTransId="{90EC1D79-DC8D-4873-BC4E-2EE2A601EE02}"/>
    <dgm:cxn modelId="{FA9A5781-AFF8-4BF2-8AF2-15150EBE0231}" type="presOf" srcId="{55D57D8C-1CBD-4C95-9AFC-6725DCD4BF2E}" destId="{F9CA7E84-9C2D-4DF5-99B4-584EB8ECAADD}" srcOrd="0" destOrd="4" presId="urn:microsoft.com/office/officeart/2005/8/layout/list1"/>
    <dgm:cxn modelId="{8DB1411C-67F0-4059-9A43-BCDF5C0C3A97}" srcId="{31344790-B4BD-46EE-B114-D0B9912BB140}" destId="{4FD97378-F1CF-445A-8A0E-795013F4B62A}" srcOrd="2" destOrd="0" parTransId="{24399F9B-7443-4A79-B848-FE793F191FC0}" sibTransId="{F2C6C8EA-7B20-423F-B969-809631D6A17F}"/>
    <dgm:cxn modelId="{5EE9E53B-8B95-458B-BA25-3B506B91A791}" type="presOf" srcId="{31344790-B4BD-46EE-B114-D0B9912BB140}" destId="{3D2B2A79-0F45-44BD-A26C-145DD47E139E}" srcOrd="0" destOrd="0" presId="urn:microsoft.com/office/officeart/2005/8/layout/list1"/>
    <dgm:cxn modelId="{442293E1-D2EC-4A0C-A98A-CB0D11E4DF45}" type="presOf" srcId="{4FD97378-F1CF-445A-8A0E-795013F4B62A}" destId="{F9CA7E84-9C2D-4DF5-99B4-584EB8ECAADD}" srcOrd="0" destOrd="2" presId="urn:microsoft.com/office/officeart/2005/8/layout/list1"/>
    <dgm:cxn modelId="{289B4CEC-28CB-464F-AABB-A36B01F40F8A}" srcId="{31344790-B4BD-46EE-B114-D0B9912BB140}" destId="{C06F49C9-2DD0-4E61-8ED3-405AE0218857}" srcOrd="0" destOrd="0" parTransId="{0CC4694E-9025-4CCF-9F03-C3739803E620}" sibTransId="{1D16DB5D-0BD9-4ABB-A3EE-B67785A7CBE5}"/>
    <dgm:cxn modelId="{D6655B46-5F30-4288-AA85-14E205347FEC}" type="presOf" srcId="{31344790-B4BD-46EE-B114-D0B9912BB140}" destId="{DA67B350-913C-4DCB-84AF-B14CA94A4735}" srcOrd="1" destOrd="0" presId="urn:microsoft.com/office/officeart/2005/8/layout/list1"/>
    <dgm:cxn modelId="{46697210-D862-4777-8F4E-4D8EA56B38B5}" type="presParOf" srcId="{7C8C6ED0-1E61-4A26-B866-887E46DB4EB6}" destId="{6E9F9CFD-1804-4C90-828F-AED4A15B5414}" srcOrd="0" destOrd="0" presId="urn:microsoft.com/office/officeart/2005/8/layout/list1"/>
    <dgm:cxn modelId="{78C5E0C0-AB1A-4843-AA36-67E03A1ACCE4}" type="presParOf" srcId="{6E9F9CFD-1804-4C90-828F-AED4A15B5414}" destId="{3D2B2A79-0F45-44BD-A26C-145DD47E139E}" srcOrd="0" destOrd="0" presId="urn:microsoft.com/office/officeart/2005/8/layout/list1"/>
    <dgm:cxn modelId="{E54F973A-C3E6-44E2-BF35-F0AB37033A32}" type="presParOf" srcId="{6E9F9CFD-1804-4C90-828F-AED4A15B5414}" destId="{DA67B350-913C-4DCB-84AF-B14CA94A4735}" srcOrd="1" destOrd="0" presId="urn:microsoft.com/office/officeart/2005/8/layout/list1"/>
    <dgm:cxn modelId="{6FBF45CC-06EB-4BBD-847F-27AAC6CB6D07}" type="presParOf" srcId="{7C8C6ED0-1E61-4A26-B866-887E46DB4EB6}" destId="{F2896159-8C98-4E81-A19B-5CD034C07C43}" srcOrd="1" destOrd="0" presId="urn:microsoft.com/office/officeart/2005/8/layout/list1"/>
    <dgm:cxn modelId="{FFD3340C-606F-4FF3-B58C-F1E645F93CFA}" type="presParOf" srcId="{7C8C6ED0-1E61-4A26-B866-887E46DB4EB6}" destId="{F9CA7E84-9C2D-4DF5-99B4-584EB8ECAAD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E5E08F1-5C47-40E7-983E-F2C0BDC3F981}"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E75E1C28-37AF-4236-A176-2359C08C2BB6}">
      <dgm:prSet custT="1"/>
      <dgm:spPr>
        <a:solidFill>
          <a:srgbClr val="C00000"/>
        </a:solidFill>
      </dgm:spPr>
      <dgm:t>
        <a:bodyPr/>
        <a:lstStyle/>
        <a:p>
          <a:pPr rtl="0"/>
          <a:r>
            <a:rPr lang="en-US" sz="3200" dirty="0" smtClean="0">
              <a:solidFill>
                <a:schemeClr val="tx2">
                  <a:lumMod val="75000"/>
                </a:schemeClr>
              </a:solidFill>
              <a:effectLst>
                <a:outerShdw blurRad="38100" dist="38100" dir="2700000" algn="tl">
                  <a:srgbClr val="000000">
                    <a:alpha val="43137"/>
                  </a:srgbClr>
                </a:outerShdw>
              </a:effectLst>
              <a:latin typeface="+mj-lt"/>
            </a:rPr>
            <a:t>Punishment:</a:t>
          </a:r>
          <a:endParaRPr lang="en-US" sz="3200" dirty="0">
            <a:solidFill>
              <a:schemeClr val="tx2">
                <a:lumMod val="75000"/>
              </a:schemeClr>
            </a:solidFill>
            <a:effectLst>
              <a:outerShdw blurRad="38100" dist="38100" dir="2700000" algn="tl">
                <a:srgbClr val="000000">
                  <a:alpha val="43137"/>
                </a:srgbClr>
              </a:outerShdw>
            </a:effectLst>
            <a:latin typeface="+mj-lt"/>
          </a:endParaRPr>
        </a:p>
      </dgm:t>
    </dgm:pt>
    <dgm:pt modelId="{C03E9657-372E-4DEB-B5E4-658B6B1E6B2F}" type="parTrans" cxnId="{EC00712E-19ED-41D9-B4DC-B5D3743440E4}">
      <dgm:prSet/>
      <dgm:spPr/>
      <dgm:t>
        <a:bodyPr/>
        <a:lstStyle/>
        <a:p>
          <a:endParaRPr lang="en-US"/>
        </a:p>
      </dgm:t>
    </dgm:pt>
    <dgm:pt modelId="{AA573908-F92A-4241-AEE5-4DA97B84862D}" type="sibTrans" cxnId="{EC00712E-19ED-41D9-B4DC-B5D3743440E4}">
      <dgm:prSet/>
      <dgm:spPr/>
      <dgm:t>
        <a:bodyPr/>
        <a:lstStyle/>
        <a:p>
          <a:endParaRPr lang="en-US"/>
        </a:p>
      </dgm:t>
    </dgm:pt>
    <dgm:pt modelId="{57B44E6F-1F85-460F-9B7C-83C9A7780971}">
      <dgm:prSet/>
      <dgm:spPr/>
      <dgm:t>
        <a:bodyPr/>
        <a:lstStyle/>
        <a:p>
          <a:pPr rtl="0"/>
          <a:r>
            <a:rPr lang="en-US" dirty="0" smtClean="0"/>
            <a:t>He was </a:t>
          </a:r>
          <a:r>
            <a:rPr lang="en-US" b="0" dirty="0" smtClean="0">
              <a:latin typeface="+mj-lt"/>
            </a:rPr>
            <a:t>wounded</a:t>
          </a:r>
          <a:r>
            <a:rPr lang="en-US" dirty="0" smtClean="0"/>
            <a:t> for our transgressions  (5a)</a:t>
          </a:r>
          <a:endParaRPr lang="en-US" dirty="0"/>
        </a:p>
      </dgm:t>
    </dgm:pt>
    <dgm:pt modelId="{83ECE125-30DD-4E63-B93B-AB5954B6B161}" type="parTrans" cxnId="{0E0FB8B8-7E25-4CAF-BF41-38652F33957B}">
      <dgm:prSet/>
      <dgm:spPr/>
      <dgm:t>
        <a:bodyPr/>
        <a:lstStyle/>
        <a:p>
          <a:endParaRPr lang="en-US"/>
        </a:p>
      </dgm:t>
    </dgm:pt>
    <dgm:pt modelId="{C7168598-A7CE-4BE2-9F2E-BE1E3F57BE8C}" type="sibTrans" cxnId="{0E0FB8B8-7E25-4CAF-BF41-38652F33957B}">
      <dgm:prSet/>
      <dgm:spPr/>
      <dgm:t>
        <a:bodyPr/>
        <a:lstStyle/>
        <a:p>
          <a:endParaRPr lang="en-US"/>
        </a:p>
      </dgm:t>
    </dgm:pt>
    <dgm:pt modelId="{5D4F9385-302C-4AEA-AA64-F0ADD5D7CAC1}">
      <dgm:prSet/>
      <dgm:spPr/>
      <dgm:t>
        <a:bodyPr/>
        <a:lstStyle/>
        <a:p>
          <a:pPr rtl="0"/>
          <a:r>
            <a:rPr lang="en-US" dirty="0" smtClean="0"/>
            <a:t>He was </a:t>
          </a:r>
          <a:r>
            <a:rPr lang="en-US" b="0" dirty="0" smtClean="0">
              <a:latin typeface="+mj-lt"/>
            </a:rPr>
            <a:t>bruised</a:t>
          </a:r>
          <a:r>
            <a:rPr lang="en-US" dirty="0" smtClean="0"/>
            <a:t> for our iniquities  (5b)</a:t>
          </a:r>
          <a:endParaRPr lang="en-US" dirty="0"/>
        </a:p>
      </dgm:t>
    </dgm:pt>
    <dgm:pt modelId="{423BBA33-B612-49D9-B8C6-84B23328379F}" type="parTrans" cxnId="{51AC5C0A-E704-4837-A8E8-5A8217FEEF93}">
      <dgm:prSet/>
      <dgm:spPr/>
      <dgm:t>
        <a:bodyPr/>
        <a:lstStyle/>
        <a:p>
          <a:endParaRPr lang="en-US"/>
        </a:p>
      </dgm:t>
    </dgm:pt>
    <dgm:pt modelId="{2B55D9E7-D21C-46FE-A70A-1715DCFB6EED}" type="sibTrans" cxnId="{51AC5C0A-E704-4837-A8E8-5A8217FEEF93}">
      <dgm:prSet/>
      <dgm:spPr/>
      <dgm:t>
        <a:bodyPr/>
        <a:lstStyle/>
        <a:p>
          <a:endParaRPr lang="en-US"/>
        </a:p>
      </dgm:t>
    </dgm:pt>
    <dgm:pt modelId="{9BEC6AD6-F5C3-460E-A984-EEF46F0662E3}">
      <dgm:prSet/>
      <dgm:spPr/>
      <dgm:t>
        <a:bodyPr/>
        <a:lstStyle/>
        <a:p>
          <a:pPr rtl="0"/>
          <a:r>
            <a:rPr lang="en-US" dirty="0" smtClean="0"/>
            <a:t>The </a:t>
          </a:r>
          <a:r>
            <a:rPr lang="en-US" b="0" i="0" u="none" dirty="0" smtClean="0">
              <a:latin typeface="+mj-lt"/>
            </a:rPr>
            <a:t>chastisement</a:t>
          </a:r>
          <a:r>
            <a:rPr lang="en-US" dirty="0" smtClean="0"/>
            <a:t> for our peace was upon him  (5c)</a:t>
          </a:r>
          <a:endParaRPr lang="en-US" dirty="0"/>
        </a:p>
      </dgm:t>
    </dgm:pt>
    <dgm:pt modelId="{C1CCA47A-C773-4151-9F42-BBE53666FD68}" type="parTrans" cxnId="{BADBD6FA-FF0E-4A51-A5F3-1D0D1E96E70B}">
      <dgm:prSet/>
      <dgm:spPr/>
      <dgm:t>
        <a:bodyPr/>
        <a:lstStyle/>
        <a:p>
          <a:endParaRPr lang="en-US"/>
        </a:p>
      </dgm:t>
    </dgm:pt>
    <dgm:pt modelId="{E362B492-1647-48FC-9EC6-BCFD91CC9BBD}" type="sibTrans" cxnId="{BADBD6FA-FF0E-4A51-A5F3-1D0D1E96E70B}">
      <dgm:prSet/>
      <dgm:spPr/>
      <dgm:t>
        <a:bodyPr/>
        <a:lstStyle/>
        <a:p>
          <a:endParaRPr lang="en-US"/>
        </a:p>
      </dgm:t>
    </dgm:pt>
    <dgm:pt modelId="{1A861F98-66FD-4F89-8D3B-99D7D7F260CC}">
      <dgm:prSet/>
      <dgm:spPr/>
      <dgm:t>
        <a:bodyPr/>
        <a:lstStyle/>
        <a:p>
          <a:pPr rtl="0"/>
          <a:r>
            <a:rPr lang="en-US" dirty="0" smtClean="0"/>
            <a:t>By His </a:t>
          </a:r>
          <a:r>
            <a:rPr lang="en-US" b="0" i="0" u="none" dirty="0" smtClean="0">
              <a:latin typeface="+mj-lt"/>
            </a:rPr>
            <a:t>stripes</a:t>
          </a:r>
          <a:r>
            <a:rPr lang="en-US" dirty="0" smtClean="0"/>
            <a:t> we are healed  (5d)</a:t>
          </a:r>
          <a:endParaRPr lang="en-US" dirty="0"/>
        </a:p>
      </dgm:t>
    </dgm:pt>
    <dgm:pt modelId="{5A776091-0C3B-4B21-9044-8462CEC55905}" type="parTrans" cxnId="{EC650B13-8711-49B6-85A5-E39C797A0854}">
      <dgm:prSet/>
      <dgm:spPr/>
      <dgm:t>
        <a:bodyPr/>
        <a:lstStyle/>
        <a:p>
          <a:endParaRPr lang="en-US"/>
        </a:p>
      </dgm:t>
    </dgm:pt>
    <dgm:pt modelId="{522875B9-A058-4C4E-995D-4BD50782322C}" type="sibTrans" cxnId="{EC650B13-8711-49B6-85A5-E39C797A0854}">
      <dgm:prSet/>
      <dgm:spPr/>
      <dgm:t>
        <a:bodyPr/>
        <a:lstStyle/>
        <a:p>
          <a:endParaRPr lang="en-US"/>
        </a:p>
      </dgm:t>
    </dgm:pt>
    <dgm:pt modelId="{3EF6EF2A-DC23-4988-B900-99F0E69BCBA9}">
      <dgm:prSet/>
      <dgm:spPr/>
      <dgm:t>
        <a:bodyPr/>
        <a:lstStyle/>
        <a:p>
          <a:pPr rtl="0"/>
          <a:r>
            <a:rPr lang="en-US" dirty="0" smtClean="0"/>
            <a:t>For He was </a:t>
          </a:r>
          <a:r>
            <a:rPr lang="en-US" b="0" dirty="0" smtClean="0">
              <a:latin typeface="+mj-lt"/>
            </a:rPr>
            <a:t>cut off </a:t>
          </a:r>
          <a:r>
            <a:rPr lang="en-US" dirty="0" smtClean="0"/>
            <a:t>from the land of the living  (8c)</a:t>
          </a:r>
          <a:endParaRPr lang="en-US" dirty="0"/>
        </a:p>
      </dgm:t>
    </dgm:pt>
    <dgm:pt modelId="{C9BA78C2-2115-4C4D-8F0A-C6E918CE7CFA}" type="parTrans" cxnId="{82B27945-8D00-4584-86A9-33BF27FAC7DC}">
      <dgm:prSet/>
      <dgm:spPr/>
      <dgm:t>
        <a:bodyPr/>
        <a:lstStyle/>
        <a:p>
          <a:endParaRPr lang="en-US"/>
        </a:p>
      </dgm:t>
    </dgm:pt>
    <dgm:pt modelId="{8916A6EC-9598-4D8C-80C8-DA3EBDA0C2DF}" type="sibTrans" cxnId="{82B27945-8D00-4584-86A9-33BF27FAC7DC}">
      <dgm:prSet/>
      <dgm:spPr/>
      <dgm:t>
        <a:bodyPr/>
        <a:lstStyle/>
        <a:p>
          <a:endParaRPr lang="en-US"/>
        </a:p>
      </dgm:t>
    </dgm:pt>
    <dgm:pt modelId="{E9A4E935-D830-400A-9199-BED9422A6ECF}">
      <dgm:prSet/>
      <dgm:spPr/>
      <dgm:t>
        <a:bodyPr/>
        <a:lstStyle/>
        <a:p>
          <a:pPr rtl="0"/>
          <a:r>
            <a:rPr lang="en-US" dirty="0" smtClean="0"/>
            <a:t>For the transgressions of My people He was </a:t>
          </a:r>
          <a:r>
            <a:rPr lang="en-US" b="0" dirty="0" smtClean="0">
              <a:latin typeface="+mj-lt"/>
            </a:rPr>
            <a:t>stricken</a:t>
          </a:r>
          <a:r>
            <a:rPr lang="en-US" dirty="0" smtClean="0"/>
            <a:t>  (8d)</a:t>
          </a:r>
          <a:endParaRPr lang="en-US" dirty="0"/>
        </a:p>
      </dgm:t>
    </dgm:pt>
    <dgm:pt modelId="{EC66164C-BF82-4698-8F29-0A97626592FD}" type="parTrans" cxnId="{4FAC8C98-D0BE-4015-8B2D-00B939317CC4}">
      <dgm:prSet/>
      <dgm:spPr/>
      <dgm:t>
        <a:bodyPr/>
        <a:lstStyle/>
        <a:p>
          <a:endParaRPr lang="en-US"/>
        </a:p>
      </dgm:t>
    </dgm:pt>
    <dgm:pt modelId="{2B72CEB8-6690-4310-96B8-EEAC696D7198}" type="sibTrans" cxnId="{4FAC8C98-D0BE-4015-8B2D-00B939317CC4}">
      <dgm:prSet/>
      <dgm:spPr/>
      <dgm:t>
        <a:bodyPr/>
        <a:lstStyle/>
        <a:p>
          <a:endParaRPr lang="en-US"/>
        </a:p>
      </dgm:t>
    </dgm:pt>
    <dgm:pt modelId="{0F12D677-4509-4BE3-A11E-9793213AE9C9}" type="pres">
      <dgm:prSet presAssocID="{2E5E08F1-5C47-40E7-983E-F2C0BDC3F981}" presName="linear" presStyleCnt="0">
        <dgm:presLayoutVars>
          <dgm:dir/>
          <dgm:animLvl val="lvl"/>
          <dgm:resizeHandles val="exact"/>
        </dgm:presLayoutVars>
      </dgm:prSet>
      <dgm:spPr/>
      <dgm:t>
        <a:bodyPr/>
        <a:lstStyle/>
        <a:p>
          <a:endParaRPr lang="en-US"/>
        </a:p>
      </dgm:t>
    </dgm:pt>
    <dgm:pt modelId="{18B17246-DE24-485A-8420-9545732F2C2E}" type="pres">
      <dgm:prSet presAssocID="{E75E1C28-37AF-4236-A176-2359C08C2BB6}" presName="parentLin" presStyleCnt="0"/>
      <dgm:spPr/>
    </dgm:pt>
    <dgm:pt modelId="{C36068AA-8BF2-4959-B331-F41EDE61E4D6}" type="pres">
      <dgm:prSet presAssocID="{E75E1C28-37AF-4236-A176-2359C08C2BB6}" presName="parentLeftMargin" presStyleLbl="node1" presStyleIdx="0" presStyleCnt="1"/>
      <dgm:spPr/>
      <dgm:t>
        <a:bodyPr/>
        <a:lstStyle/>
        <a:p>
          <a:endParaRPr lang="en-US"/>
        </a:p>
      </dgm:t>
    </dgm:pt>
    <dgm:pt modelId="{055A0529-56F8-4DE5-8434-35D4A5DE5620}" type="pres">
      <dgm:prSet presAssocID="{E75E1C28-37AF-4236-A176-2359C08C2BB6}" presName="parentText" presStyleLbl="node1" presStyleIdx="0" presStyleCnt="1" custScaleX="60317" custScaleY="134453">
        <dgm:presLayoutVars>
          <dgm:chMax val="0"/>
          <dgm:bulletEnabled val="1"/>
        </dgm:presLayoutVars>
      </dgm:prSet>
      <dgm:spPr/>
      <dgm:t>
        <a:bodyPr/>
        <a:lstStyle/>
        <a:p>
          <a:endParaRPr lang="en-US"/>
        </a:p>
      </dgm:t>
    </dgm:pt>
    <dgm:pt modelId="{32946585-8643-47B3-8455-5391273CD275}" type="pres">
      <dgm:prSet presAssocID="{E75E1C28-37AF-4236-A176-2359C08C2BB6}" presName="negativeSpace" presStyleCnt="0"/>
      <dgm:spPr/>
    </dgm:pt>
    <dgm:pt modelId="{61BBD49E-F29D-4B77-A143-0FD00E136A62}" type="pres">
      <dgm:prSet presAssocID="{E75E1C28-37AF-4236-A176-2359C08C2BB6}" presName="childText" presStyleLbl="conFgAcc1" presStyleIdx="0" presStyleCnt="1" custLinFactNeighborY="-34229">
        <dgm:presLayoutVars>
          <dgm:bulletEnabled val="1"/>
        </dgm:presLayoutVars>
      </dgm:prSet>
      <dgm:spPr/>
      <dgm:t>
        <a:bodyPr/>
        <a:lstStyle/>
        <a:p>
          <a:endParaRPr lang="en-US"/>
        </a:p>
      </dgm:t>
    </dgm:pt>
  </dgm:ptLst>
  <dgm:cxnLst>
    <dgm:cxn modelId="{976F6FAC-2062-487E-8F76-3FC64C3B4371}" type="presOf" srcId="{57B44E6F-1F85-460F-9B7C-83C9A7780971}" destId="{61BBD49E-F29D-4B77-A143-0FD00E136A62}" srcOrd="0" destOrd="0" presId="urn:microsoft.com/office/officeart/2005/8/layout/list1"/>
    <dgm:cxn modelId="{2BACE23A-1978-4A40-B1C0-D43970512E10}" type="presOf" srcId="{1A861F98-66FD-4F89-8D3B-99D7D7F260CC}" destId="{61BBD49E-F29D-4B77-A143-0FD00E136A62}" srcOrd="0" destOrd="3" presId="urn:microsoft.com/office/officeart/2005/8/layout/list1"/>
    <dgm:cxn modelId="{4739BCBE-1660-48D2-819B-77668186ED7D}" type="presOf" srcId="{E9A4E935-D830-400A-9199-BED9422A6ECF}" destId="{61BBD49E-F29D-4B77-A143-0FD00E136A62}" srcOrd="0" destOrd="5" presId="urn:microsoft.com/office/officeart/2005/8/layout/list1"/>
    <dgm:cxn modelId="{51AC5C0A-E704-4837-A8E8-5A8217FEEF93}" srcId="{E75E1C28-37AF-4236-A176-2359C08C2BB6}" destId="{5D4F9385-302C-4AEA-AA64-F0ADD5D7CAC1}" srcOrd="1" destOrd="0" parTransId="{423BBA33-B612-49D9-B8C6-84B23328379F}" sibTransId="{2B55D9E7-D21C-46FE-A70A-1715DCFB6EED}"/>
    <dgm:cxn modelId="{3917661C-6F63-4FF2-AE41-3BE0F80A3A80}" type="presOf" srcId="{3EF6EF2A-DC23-4988-B900-99F0E69BCBA9}" destId="{61BBD49E-F29D-4B77-A143-0FD00E136A62}" srcOrd="0" destOrd="4" presId="urn:microsoft.com/office/officeart/2005/8/layout/list1"/>
    <dgm:cxn modelId="{4FAC8C98-D0BE-4015-8B2D-00B939317CC4}" srcId="{E75E1C28-37AF-4236-A176-2359C08C2BB6}" destId="{E9A4E935-D830-400A-9199-BED9422A6ECF}" srcOrd="5" destOrd="0" parTransId="{EC66164C-BF82-4698-8F29-0A97626592FD}" sibTransId="{2B72CEB8-6690-4310-96B8-EEAC696D7198}"/>
    <dgm:cxn modelId="{9E776B30-0D12-4BDA-8DA9-9CB92BEE29EB}" type="presOf" srcId="{9BEC6AD6-F5C3-460E-A984-EEF46F0662E3}" destId="{61BBD49E-F29D-4B77-A143-0FD00E136A62}" srcOrd="0" destOrd="2" presId="urn:microsoft.com/office/officeart/2005/8/layout/list1"/>
    <dgm:cxn modelId="{EFA3C50B-5E6B-40FC-8867-78E25A7184D9}" type="presOf" srcId="{E75E1C28-37AF-4236-A176-2359C08C2BB6}" destId="{055A0529-56F8-4DE5-8434-35D4A5DE5620}" srcOrd="1" destOrd="0" presId="urn:microsoft.com/office/officeart/2005/8/layout/list1"/>
    <dgm:cxn modelId="{CDB01D40-3B23-4912-9A77-3239ED2D6726}" type="presOf" srcId="{2E5E08F1-5C47-40E7-983E-F2C0BDC3F981}" destId="{0F12D677-4509-4BE3-A11E-9793213AE9C9}" srcOrd="0" destOrd="0" presId="urn:microsoft.com/office/officeart/2005/8/layout/list1"/>
    <dgm:cxn modelId="{EC00712E-19ED-41D9-B4DC-B5D3743440E4}" srcId="{2E5E08F1-5C47-40E7-983E-F2C0BDC3F981}" destId="{E75E1C28-37AF-4236-A176-2359C08C2BB6}" srcOrd="0" destOrd="0" parTransId="{C03E9657-372E-4DEB-B5E4-658B6B1E6B2F}" sibTransId="{AA573908-F92A-4241-AEE5-4DA97B84862D}"/>
    <dgm:cxn modelId="{0E0FB8B8-7E25-4CAF-BF41-38652F33957B}" srcId="{E75E1C28-37AF-4236-A176-2359C08C2BB6}" destId="{57B44E6F-1F85-460F-9B7C-83C9A7780971}" srcOrd="0" destOrd="0" parTransId="{83ECE125-30DD-4E63-B93B-AB5954B6B161}" sibTransId="{C7168598-A7CE-4BE2-9F2E-BE1E3F57BE8C}"/>
    <dgm:cxn modelId="{82B27945-8D00-4584-86A9-33BF27FAC7DC}" srcId="{E75E1C28-37AF-4236-A176-2359C08C2BB6}" destId="{3EF6EF2A-DC23-4988-B900-99F0E69BCBA9}" srcOrd="4" destOrd="0" parTransId="{C9BA78C2-2115-4C4D-8F0A-C6E918CE7CFA}" sibTransId="{8916A6EC-9598-4D8C-80C8-DA3EBDA0C2DF}"/>
    <dgm:cxn modelId="{BADBD6FA-FF0E-4A51-A5F3-1D0D1E96E70B}" srcId="{E75E1C28-37AF-4236-A176-2359C08C2BB6}" destId="{9BEC6AD6-F5C3-460E-A984-EEF46F0662E3}" srcOrd="2" destOrd="0" parTransId="{C1CCA47A-C773-4151-9F42-BBE53666FD68}" sibTransId="{E362B492-1647-48FC-9EC6-BCFD91CC9BBD}"/>
    <dgm:cxn modelId="{EC650B13-8711-49B6-85A5-E39C797A0854}" srcId="{E75E1C28-37AF-4236-A176-2359C08C2BB6}" destId="{1A861F98-66FD-4F89-8D3B-99D7D7F260CC}" srcOrd="3" destOrd="0" parTransId="{5A776091-0C3B-4B21-9044-8462CEC55905}" sibTransId="{522875B9-A058-4C4E-995D-4BD50782322C}"/>
    <dgm:cxn modelId="{BD238BF2-A8A4-4FE0-9DA7-335A227AD58E}" type="presOf" srcId="{E75E1C28-37AF-4236-A176-2359C08C2BB6}" destId="{C36068AA-8BF2-4959-B331-F41EDE61E4D6}" srcOrd="0" destOrd="0" presId="urn:microsoft.com/office/officeart/2005/8/layout/list1"/>
    <dgm:cxn modelId="{389C4C22-8845-453B-930B-9F184C9445B2}" type="presOf" srcId="{5D4F9385-302C-4AEA-AA64-F0ADD5D7CAC1}" destId="{61BBD49E-F29D-4B77-A143-0FD00E136A62}" srcOrd="0" destOrd="1" presId="urn:microsoft.com/office/officeart/2005/8/layout/list1"/>
    <dgm:cxn modelId="{526CF7B1-BDA5-4EE0-80A1-53F3CBFCC4E1}" type="presParOf" srcId="{0F12D677-4509-4BE3-A11E-9793213AE9C9}" destId="{18B17246-DE24-485A-8420-9545732F2C2E}" srcOrd="0" destOrd="0" presId="urn:microsoft.com/office/officeart/2005/8/layout/list1"/>
    <dgm:cxn modelId="{B01F9547-A52C-4304-85B8-13E9685D4F1B}" type="presParOf" srcId="{18B17246-DE24-485A-8420-9545732F2C2E}" destId="{C36068AA-8BF2-4959-B331-F41EDE61E4D6}" srcOrd="0" destOrd="0" presId="urn:microsoft.com/office/officeart/2005/8/layout/list1"/>
    <dgm:cxn modelId="{38963C57-4D77-4145-B3CE-1AB4E730DF4E}" type="presParOf" srcId="{18B17246-DE24-485A-8420-9545732F2C2E}" destId="{055A0529-56F8-4DE5-8434-35D4A5DE5620}" srcOrd="1" destOrd="0" presId="urn:microsoft.com/office/officeart/2005/8/layout/list1"/>
    <dgm:cxn modelId="{F73A7DF4-2EE1-4F9F-9970-FB660DCC1AB2}" type="presParOf" srcId="{0F12D677-4509-4BE3-A11E-9793213AE9C9}" destId="{32946585-8643-47B3-8455-5391273CD275}" srcOrd="1" destOrd="0" presId="urn:microsoft.com/office/officeart/2005/8/layout/list1"/>
    <dgm:cxn modelId="{15BC6DD9-0B21-4529-99F7-CE3B88C8A052}" type="presParOf" srcId="{0F12D677-4509-4BE3-A11E-9793213AE9C9}" destId="{61BBD49E-F29D-4B77-A143-0FD00E136A62}"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FB310-EF3C-4790-B0D3-4280B2ED6679}">
      <dsp:nvSpPr>
        <dsp:cNvPr id="0" name=""/>
        <dsp:cNvSpPr/>
      </dsp:nvSpPr>
      <dsp:spPr>
        <a:xfrm>
          <a:off x="0" y="403187"/>
          <a:ext cx="8229600" cy="4233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999744" rIns="638708" bIns="184912" numCol="1" spcCol="1270" anchor="t" anchorCtr="0">
          <a:noAutofit/>
        </a:bodyPr>
        <a:lstStyle/>
        <a:p>
          <a:pPr marL="228600" lvl="1" indent="-228600" algn="l" defTabSz="1155700" rtl="0">
            <a:lnSpc>
              <a:spcPct val="90000"/>
            </a:lnSpc>
            <a:spcBef>
              <a:spcPct val="0"/>
            </a:spcBef>
            <a:spcAft>
              <a:spcPct val="15000"/>
            </a:spcAft>
            <a:buChar char="••"/>
          </a:pPr>
          <a:r>
            <a:rPr lang="en-US" sz="2600" kern="1200" dirty="0" smtClean="0"/>
            <a:t>He was esteemed smitten by </a:t>
          </a:r>
          <a:r>
            <a:rPr lang="en-US" sz="2600" b="0" kern="1200" dirty="0" smtClean="0">
              <a:latin typeface="+mj-lt"/>
            </a:rPr>
            <a:t>God</a:t>
          </a:r>
          <a:r>
            <a:rPr lang="en-US" sz="2600" kern="1200" dirty="0" smtClean="0"/>
            <a:t>  (4)</a:t>
          </a:r>
          <a:endParaRPr lang="en-US" sz="2600" kern="1200" dirty="0"/>
        </a:p>
        <a:p>
          <a:pPr marL="228600" lvl="1" indent="-228600" algn="l" defTabSz="1155700" rtl="0">
            <a:lnSpc>
              <a:spcPct val="90000"/>
            </a:lnSpc>
            <a:spcBef>
              <a:spcPct val="0"/>
            </a:spcBef>
            <a:spcAft>
              <a:spcPct val="15000"/>
            </a:spcAft>
            <a:buChar char="••"/>
          </a:pPr>
          <a:r>
            <a:rPr lang="en-US" sz="2600" kern="1200" dirty="0" smtClean="0"/>
            <a:t>The</a:t>
          </a:r>
          <a:r>
            <a:rPr lang="en-US" sz="2600" b="0" kern="1200" dirty="0" smtClean="0">
              <a:latin typeface="+mj-lt"/>
            </a:rPr>
            <a:t> Lord </a:t>
          </a:r>
          <a:r>
            <a:rPr lang="en-US" sz="2600" kern="1200" dirty="0" smtClean="0"/>
            <a:t>has laid on Him the iniquity of us all  (6c)</a:t>
          </a:r>
          <a:endParaRPr lang="en-US" sz="2600" kern="1200" dirty="0"/>
        </a:p>
        <a:p>
          <a:pPr marL="228600" lvl="1" indent="-228600" algn="l" defTabSz="1155700" rtl="0">
            <a:lnSpc>
              <a:spcPct val="90000"/>
            </a:lnSpc>
            <a:spcBef>
              <a:spcPct val="0"/>
            </a:spcBef>
            <a:spcAft>
              <a:spcPct val="15000"/>
            </a:spcAft>
            <a:buChar char="••"/>
          </a:pPr>
          <a:r>
            <a:rPr lang="en-US" sz="2600" kern="1200" dirty="0" smtClean="0"/>
            <a:t>It pleased </a:t>
          </a:r>
          <a:r>
            <a:rPr lang="en-US" sz="2600" b="0" kern="1200" dirty="0" smtClean="0">
              <a:latin typeface="+mj-lt"/>
            </a:rPr>
            <a:t>the Lord </a:t>
          </a:r>
          <a:r>
            <a:rPr lang="en-US" sz="2600" kern="1200" dirty="0" smtClean="0"/>
            <a:t>to bruise Him  (10a)</a:t>
          </a:r>
          <a:endParaRPr lang="en-US" sz="2600" kern="1200" dirty="0"/>
        </a:p>
        <a:p>
          <a:pPr marL="228600" lvl="1" indent="-228600" algn="l" defTabSz="1155700" rtl="0">
            <a:lnSpc>
              <a:spcPct val="90000"/>
            </a:lnSpc>
            <a:spcBef>
              <a:spcPct val="0"/>
            </a:spcBef>
            <a:spcAft>
              <a:spcPct val="15000"/>
            </a:spcAft>
            <a:buChar char="••"/>
          </a:pPr>
          <a:r>
            <a:rPr lang="en-US" sz="2600" b="0" kern="1200" dirty="0" smtClean="0">
              <a:latin typeface="+mj-lt"/>
            </a:rPr>
            <a:t>He</a:t>
          </a:r>
          <a:r>
            <a:rPr lang="en-US" sz="2600" kern="1200" dirty="0" smtClean="0"/>
            <a:t> [God] has put Him to grief  (10b)</a:t>
          </a:r>
          <a:endParaRPr lang="en-US" sz="2600" kern="1200" dirty="0"/>
        </a:p>
        <a:p>
          <a:pPr marL="228600" lvl="1" indent="-228600" algn="l" defTabSz="1155700" rtl="0">
            <a:lnSpc>
              <a:spcPct val="90000"/>
            </a:lnSpc>
            <a:spcBef>
              <a:spcPct val="0"/>
            </a:spcBef>
            <a:spcAft>
              <a:spcPct val="15000"/>
            </a:spcAft>
            <a:buChar char="••"/>
          </a:pPr>
          <a:r>
            <a:rPr lang="en-US" sz="2600" b="0" kern="1200" dirty="0" smtClean="0">
              <a:latin typeface="+mj-lt"/>
            </a:rPr>
            <a:t>You</a:t>
          </a:r>
          <a:r>
            <a:rPr lang="en-US" sz="2600" kern="1200" dirty="0" smtClean="0"/>
            <a:t> [God] make His soul an offering for sin  (10c)</a:t>
          </a:r>
          <a:endParaRPr lang="en-US" sz="2600" kern="1200" dirty="0"/>
        </a:p>
      </dsp:txBody>
      <dsp:txXfrm>
        <a:off x="0" y="403187"/>
        <a:ext cx="8229600" cy="4233600"/>
      </dsp:txXfrm>
    </dsp:sp>
    <dsp:sp modelId="{0D70F3BD-52E1-41B5-A7A1-C1A8FAD005A1}">
      <dsp:nvSpPr>
        <dsp:cNvPr id="0" name=""/>
        <dsp:cNvSpPr/>
      </dsp:nvSpPr>
      <dsp:spPr>
        <a:xfrm>
          <a:off x="411480" y="11412"/>
          <a:ext cx="5760720" cy="1100255"/>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422400" rtl="0">
            <a:lnSpc>
              <a:spcPct val="90000"/>
            </a:lnSpc>
            <a:spcBef>
              <a:spcPct val="0"/>
            </a:spcBef>
            <a:spcAft>
              <a:spcPct val="35000"/>
            </a:spcAft>
          </a:pPr>
          <a:r>
            <a:rPr lang="en-US" sz="3200" kern="1200" dirty="0" smtClean="0">
              <a:solidFill>
                <a:schemeClr val="tx2">
                  <a:lumMod val="75000"/>
                </a:schemeClr>
              </a:solidFill>
              <a:effectLst>
                <a:outerShdw blurRad="38100" dist="38100" dir="2700000" algn="tl">
                  <a:srgbClr val="000000">
                    <a:alpha val="43137"/>
                  </a:srgbClr>
                </a:outerShdw>
              </a:effectLst>
              <a:latin typeface="+mj-lt"/>
            </a:rPr>
            <a:t>Punishment By God:</a:t>
          </a:r>
          <a:endParaRPr lang="en-US" sz="3200" kern="1200" dirty="0">
            <a:solidFill>
              <a:schemeClr val="tx2">
                <a:lumMod val="75000"/>
              </a:schemeClr>
            </a:solidFill>
            <a:effectLst>
              <a:outerShdw blurRad="38100" dist="38100" dir="2700000" algn="tl">
                <a:srgbClr val="000000">
                  <a:alpha val="43137"/>
                </a:srgbClr>
              </a:outerShdw>
            </a:effectLst>
            <a:latin typeface="+mj-lt"/>
          </a:endParaRPr>
        </a:p>
      </dsp:txBody>
      <dsp:txXfrm>
        <a:off x="465190" y="65122"/>
        <a:ext cx="5653300" cy="99283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7E87B0-A9D0-4BBD-92B8-62962AB3FB77}">
      <dsp:nvSpPr>
        <dsp:cNvPr id="0" name=""/>
        <dsp:cNvSpPr/>
      </dsp:nvSpPr>
      <dsp:spPr>
        <a:xfrm>
          <a:off x="0" y="299424"/>
          <a:ext cx="8229600" cy="3203651"/>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874776" rIns="638708" bIns="199136" numCol="1" spcCol="1270" anchor="t" anchorCtr="0">
          <a:noAutofit/>
        </a:bodyPr>
        <a:lstStyle/>
        <a:p>
          <a:pPr marL="285750" lvl="1" indent="-285750" algn="l" defTabSz="1244600" rtl="0">
            <a:lnSpc>
              <a:spcPct val="100000"/>
            </a:lnSpc>
            <a:spcBef>
              <a:spcPct val="0"/>
            </a:spcBef>
            <a:spcAft>
              <a:spcPts val="2400"/>
            </a:spcAft>
            <a:buChar char="••"/>
          </a:pPr>
          <a:r>
            <a:rPr lang="en-US" sz="2800" kern="1200" dirty="0" smtClean="0"/>
            <a:t>He had done </a:t>
          </a:r>
          <a:r>
            <a:rPr lang="en-US" sz="2800" b="0" kern="1200" dirty="0" smtClean="0">
              <a:latin typeface="+mj-lt"/>
            </a:rPr>
            <a:t>no violence  </a:t>
          </a:r>
          <a:r>
            <a:rPr lang="en-US" sz="2800" kern="1200" dirty="0" smtClean="0"/>
            <a:t>(9b)</a:t>
          </a:r>
          <a:endParaRPr lang="en-US" sz="2800" kern="1200" dirty="0"/>
        </a:p>
        <a:p>
          <a:pPr marL="285750" lvl="1" indent="-285750" algn="l" defTabSz="1244600" rtl="0">
            <a:lnSpc>
              <a:spcPct val="100000"/>
            </a:lnSpc>
            <a:spcBef>
              <a:spcPct val="0"/>
            </a:spcBef>
            <a:spcAft>
              <a:spcPts val="2400"/>
            </a:spcAft>
            <a:buChar char="••"/>
          </a:pPr>
          <a:r>
            <a:rPr lang="en-US" sz="2800" kern="1200" dirty="0" smtClean="0"/>
            <a:t>Nor was </a:t>
          </a:r>
          <a:r>
            <a:rPr lang="en-US" sz="2800" b="0" kern="1200" dirty="0" smtClean="0">
              <a:latin typeface="+mj-lt"/>
            </a:rPr>
            <a:t>any deceit </a:t>
          </a:r>
          <a:r>
            <a:rPr lang="en-US" sz="2800" kern="1200" dirty="0" smtClean="0"/>
            <a:t>in His mouth  (9c)</a:t>
          </a:r>
          <a:endParaRPr lang="en-US" sz="2800" kern="1200" dirty="0"/>
        </a:p>
        <a:p>
          <a:pPr marL="285750" lvl="1" indent="-285750" algn="l" defTabSz="1244600" rtl="0">
            <a:lnSpc>
              <a:spcPct val="100000"/>
            </a:lnSpc>
            <a:spcBef>
              <a:spcPct val="0"/>
            </a:spcBef>
            <a:spcAft>
              <a:spcPts val="2400"/>
            </a:spcAft>
            <a:buChar char="••"/>
          </a:pPr>
          <a:r>
            <a:rPr lang="en-US" sz="2800" kern="1200" dirty="0" smtClean="0"/>
            <a:t>He is “My </a:t>
          </a:r>
          <a:r>
            <a:rPr lang="en-US" sz="2800" b="0" kern="1200" dirty="0" smtClean="0">
              <a:latin typeface="+mj-lt"/>
            </a:rPr>
            <a:t>righteous</a:t>
          </a:r>
          <a:r>
            <a:rPr lang="en-US" sz="2800" kern="1200" dirty="0" smtClean="0"/>
            <a:t> Servant”  (11b)</a:t>
          </a:r>
          <a:endParaRPr lang="en-US" sz="2800" kern="1200" dirty="0"/>
        </a:p>
      </dsp:txBody>
      <dsp:txXfrm>
        <a:off x="0" y="299424"/>
        <a:ext cx="8229600" cy="3203651"/>
      </dsp:txXfrm>
    </dsp:sp>
    <dsp:sp modelId="{E5C93715-FC25-4B24-9897-FC2D006CC119}">
      <dsp:nvSpPr>
        <dsp:cNvPr id="0" name=""/>
        <dsp:cNvSpPr/>
      </dsp:nvSpPr>
      <dsp:spPr>
        <a:xfrm>
          <a:off x="304799" y="0"/>
          <a:ext cx="7284718" cy="968709"/>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422400" rtl="0">
            <a:lnSpc>
              <a:spcPct val="90000"/>
            </a:lnSpc>
            <a:spcBef>
              <a:spcPct val="0"/>
            </a:spcBef>
            <a:spcAft>
              <a:spcPct val="35000"/>
            </a:spcAft>
          </a:pPr>
          <a:r>
            <a:rPr lang="en-US" sz="3200" kern="1200" dirty="0" smtClean="0">
              <a:solidFill>
                <a:schemeClr val="tx2">
                  <a:lumMod val="75000"/>
                </a:schemeClr>
              </a:solidFill>
              <a:effectLst>
                <a:outerShdw blurRad="38100" dist="38100" dir="2700000" algn="tl">
                  <a:srgbClr val="000000">
                    <a:alpha val="43137"/>
                  </a:srgbClr>
                </a:outerShdw>
              </a:effectLst>
              <a:latin typeface="+mj-lt"/>
            </a:rPr>
            <a:t>Punishment While Innocent:</a:t>
          </a:r>
          <a:endParaRPr lang="en-US" sz="3200" kern="1200" dirty="0">
            <a:solidFill>
              <a:schemeClr val="tx2">
                <a:lumMod val="75000"/>
              </a:schemeClr>
            </a:solidFill>
            <a:effectLst>
              <a:outerShdw blurRad="38100" dist="38100" dir="2700000" algn="tl">
                <a:srgbClr val="000000">
                  <a:alpha val="43137"/>
                </a:srgbClr>
              </a:outerShdw>
            </a:effectLst>
            <a:latin typeface="+mj-lt"/>
          </a:endParaRPr>
        </a:p>
      </dsp:txBody>
      <dsp:txXfrm>
        <a:off x="352087" y="47288"/>
        <a:ext cx="7190142" cy="87413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0106AE-CE36-446C-849D-EF07FDC30EF0}">
      <dsp:nvSpPr>
        <dsp:cNvPr id="0" name=""/>
        <dsp:cNvSpPr/>
      </dsp:nvSpPr>
      <dsp:spPr>
        <a:xfrm>
          <a:off x="0" y="390950"/>
          <a:ext cx="8229600" cy="42021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479044" rIns="638708" bIns="163576" numCol="1" spcCol="1270" anchor="t" anchorCtr="0">
          <a:noAutofit/>
        </a:bodyPr>
        <a:lstStyle/>
        <a:p>
          <a:pPr marL="228600" lvl="1" indent="-228600" algn="l" defTabSz="1022350" rtl="0">
            <a:lnSpc>
              <a:spcPct val="90000"/>
            </a:lnSpc>
            <a:spcBef>
              <a:spcPct val="0"/>
            </a:spcBef>
            <a:spcAft>
              <a:spcPct val="15000"/>
            </a:spcAft>
            <a:buChar char="••"/>
          </a:pPr>
          <a:r>
            <a:rPr lang="en-US" sz="2300" kern="1200" dirty="0" smtClean="0"/>
            <a:t>He was wounded for our </a:t>
          </a:r>
          <a:r>
            <a:rPr lang="en-US" sz="2300" b="0" kern="1200" dirty="0" smtClean="0">
              <a:latin typeface="+mj-lt"/>
            </a:rPr>
            <a:t>transgressions</a:t>
          </a:r>
          <a:r>
            <a:rPr lang="en-US" sz="2300" kern="1200" dirty="0" smtClean="0"/>
            <a:t>  (5a)</a:t>
          </a:r>
          <a:endParaRPr lang="en-US" sz="2300" kern="1200" dirty="0"/>
        </a:p>
        <a:p>
          <a:pPr marL="228600" lvl="1" indent="-228600" algn="l" defTabSz="1022350" rtl="0">
            <a:lnSpc>
              <a:spcPct val="90000"/>
            </a:lnSpc>
            <a:spcBef>
              <a:spcPct val="0"/>
            </a:spcBef>
            <a:spcAft>
              <a:spcPct val="15000"/>
            </a:spcAft>
            <a:buChar char="••"/>
          </a:pPr>
          <a:r>
            <a:rPr lang="en-US" sz="2300" kern="1200" dirty="0" smtClean="0"/>
            <a:t>He was bruised for our </a:t>
          </a:r>
          <a:r>
            <a:rPr lang="en-US" sz="2300" b="0" kern="1200" dirty="0" smtClean="0">
              <a:latin typeface="+mj-lt"/>
            </a:rPr>
            <a:t>iniquities</a:t>
          </a:r>
          <a:r>
            <a:rPr lang="en-US" sz="2300" kern="1200" dirty="0" smtClean="0"/>
            <a:t>  (5b)</a:t>
          </a:r>
          <a:endParaRPr lang="en-US" sz="2300" kern="1200" dirty="0"/>
        </a:p>
        <a:p>
          <a:pPr marL="228600" lvl="1" indent="-228600" algn="l" defTabSz="1022350" rtl="0">
            <a:lnSpc>
              <a:spcPct val="90000"/>
            </a:lnSpc>
            <a:spcBef>
              <a:spcPct val="0"/>
            </a:spcBef>
            <a:spcAft>
              <a:spcPct val="15000"/>
            </a:spcAft>
            <a:buChar char="••"/>
          </a:pPr>
          <a:r>
            <a:rPr lang="en-US" sz="2300" kern="1200" dirty="0" smtClean="0"/>
            <a:t>The Lord has laid on Him </a:t>
          </a:r>
          <a:r>
            <a:rPr lang="en-US" sz="2300" b="0" kern="1200" dirty="0" smtClean="0">
              <a:latin typeface="+mj-lt"/>
            </a:rPr>
            <a:t>the iniquity </a:t>
          </a:r>
          <a:r>
            <a:rPr lang="en-US" sz="2300" kern="1200" dirty="0" smtClean="0"/>
            <a:t>of us all  (6c)</a:t>
          </a:r>
          <a:endParaRPr lang="en-US" sz="2300" kern="1200" dirty="0"/>
        </a:p>
        <a:p>
          <a:pPr marL="228600" lvl="1" indent="-228600" algn="l" defTabSz="1022350" rtl="0">
            <a:lnSpc>
              <a:spcPct val="90000"/>
            </a:lnSpc>
            <a:spcBef>
              <a:spcPct val="0"/>
            </a:spcBef>
            <a:spcAft>
              <a:spcPct val="15000"/>
            </a:spcAft>
            <a:buChar char="••"/>
          </a:pPr>
          <a:r>
            <a:rPr lang="en-US" sz="2300" kern="1200" dirty="0" smtClean="0"/>
            <a:t>For </a:t>
          </a:r>
          <a:r>
            <a:rPr lang="en-US" sz="2300" b="0" kern="1200" dirty="0" smtClean="0">
              <a:latin typeface="+mj-lt"/>
            </a:rPr>
            <a:t>the transgressions </a:t>
          </a:r>
          <a:r>
            <a:rPr lang="en-US" sz="2300" kern="1200" dirty="0" smtClean="0"/>
            <a:t>of My people He was stricken  (8d)</a:t>
          </a:r>
          <a:endParaRPr lang="en-US" sz="2300" kern="1200" dirty="0"/>
        </a:p>
        <a:p>
          <a:pPr marL="228600" lvl="1" indent="-228600" algn="l" defTabSz="1022350" rtl="0">
            <a:lnSpc>
              <a:spcPct val="90000"/>
            </a:lnSpc>
            <a:spcBef>
              <a:spcPct val="0"/>
            </a:spcBef>
            <a:spcAft>
              <a:spcPct val="15000"/>
            </a:spcAft>
            <a:buChar char="••"/>
          </a:pPr>
          <a:r>
            <a:rPr lang="en-US" sz="2300" kern="1200" dirty="0" smtClean="0"/>
            <a:t>He was an “[guilt] offering for </a:t>
          </a:r>
          <a:r>
            <a:rPr lang="en-US" sz="2300" b="0" kern="1200" dirty="0" smtClean="0">
              <a:latin typeface="+mj-lt"/>
            </a:rPr>
            <a:t>sin</a:t>
          </a:r>
          <a:r>
            <a:rPr lang="en-US" sz="2300" kern="1200" dirty="0" smtClean="0"/>
            <a:t>”  (10c)</a:t>
          </a:r>
          <a:endParaRPr lang="en-US" sz="2300" kern="1200" dirty="0"/>
        </a:p>
        <a:p>
          <a:pPr marL="228600" lvl="1" indent="-228600" algn="l" defTabSz="1022350" rtl="0">
            <a:lnSpc>
              <a:spcPct val="90000"/>
            </a:lnSpc>
            <a:spcBef>
              <a:spcPct val="0"/>
            </a:spcBef>
            <a:spcAft>
              <a:spcPct val="15000"/>
            </a:spcAft>
            <a:buChar char="••"/>
          </a:pPr>
          <a:r>
            <a:rPr lang="en-US" sz="2300" kern="1200" dirty="0" smtClean="0"/>
            <a:t>He shall bear their </a:t>
          </a:r>
          <a:r>
            <a:rPr lang="en-US" sz="2300" b="0" kern="1200" dirty="0" smtClean="0">
              <a:latin typeface="+mj-lt"/>
            </a:rPr>
            <a:t>iniquities</a:t>
          </a:r>
          <a:r>
            <a:rPr lang="en-US" sz="2300" kern="1200" dirty="0" smtClean="0"/>
            <a:t>  (Isa. 53:11c)</a:t>
          </a:r>
          <a:endParaRPr lang="en-US" sz="2300" kern="1200" dirty="0"/>
        </a:p>
        <a:p>
          <a:pPr marL="228600" lvl="1" indent="-228600" algn="l" defTabSz="1022350" rtl="0">
            <a:lnSpc>
              <a:spcPct val="90000"/>
            </a:lnSpc>
            <a:spcBef>
              <a:spcPct val="0"/>
            </a:spcBef>
            <a:spcAft>
              <a:spcPct val="15000"/>
            </a:spcAft>
            <a:buChar char="••"/>
          </a:pPr>
          <a:r>
            <a:rPr lang="en-US" sz="2300" kern="1200" dirty="0" smtClean="0"/>
            <a:t>He bore </a:t>
          </a:r>
          <a:r>
            <a:rPr lang="en-US" sz="2300" b="0" kern="1200" dirty="0" smtClean="0">
              <a:latin typeface="+mj-lt"/>
            </a:rPr>
            <a:t>the sin </a:t>
          </a:r>
          <a:r>
            <a:rPr lang="en-US" sz="2300" kern="1200" dirty="0" smtClean="0"/>
            <a:t>of many  (Isa. 53:12d)</a:t>
          </a:r>
          <a:endParaRPr lang="en-US" sz="2300" kern="1200" dirty="0"/>
        </a:p>
      </dsp:txBody>
      <dsp:txXfrm>
        <a:off x="0" y="390950"/>
        <a:ext cx="8229600" cy="4202100"/>
      </dsp:txXfrm>
    </dsp:sp>
    <dsp:sp modelId="{7F26467F-F186-4030-A999-1931C00B5232}">
      <dsp:nvSpPr>
        <dsp:cNvPr id="0" name=""/>
        <dsp:cNvSpPr/>
      </dsp:nvSpPr>
      <dsp:spPr>
        <a:xfrm>
          <a:off x="152399" y="0"/>
          <a:ext cx="7741889" cy="678960"/>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422400" rtl="0">
            <a:lnSpc>
              <a:spcPct val="90000"/>
            </a:lnSpc>
            <a:spcBef>
              <a:spcPct val="0"/>
            </a:spcBef>
            <a:spcAft>
              <a:spcPct val="35000"/>
            </a:spcAft>
          </a:pPr>
          <a:r>
            <a:rPr lang="en-US" sz="3200" kern="1200" dirty="0" smtClean="0">
              <a:solidFill>
                <a:schemeClr val="tx2">
                  <a:lumMod val="75000"/>
                </a:schemeClr>
              </a:solidFill>
              <a:effectLst>
                <a:outerShdw blurRad="38100" dist="38100" dir="2700000" algn="tl">
                  <a:srgbClr val="000000">
                    <a:alpha val="43137"/>
                  </a:srgbClr>
                </a:outerShdw>
              </a:effectLst>
              <a:latin typeface="+mj-lt"/>
            </a:rPr>
            <a:t>Punishment For Others Sins:</a:t>
          </a:r>
          <a:endParaRPr lang="en-US" sz="3200" kern="1200" dirty="0">
            <a:solidFill>
              <a:schemeClr val="tx2">
                <a:lumMod val="75000"/>
              </a:schemeClr>
            </a:solidFill>
            <a:effectLst>
              <a:outerShdw blurRad="38100" dist="38100" dir="2700000" algn="tl">
                <a:srgbClr val="000000">
                  <a:alpha val="43137"/>
                </a:srgbClr>
              </a:outerShdw>
            </a:effectLst>
            <a:latin typeface="+mj-lt"/>
          </a:endParaRPr>
        </a:p>
      </dsp:txBody>
      <dsp:txXfrm>
        <a:off x="185543" y="33144"/>
        <a:ext cx="7675601" cy="61267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F53BA1-A6D3-4CC3-B57D-2217B8A72600}">
      <dsp:nvSpPr>
        <dsp:cNvPr id="0" name=""/>
        <dsp:cNvSpPr/>
      </dsp:nvSpPr>
      <dsp:spPr>
        <a:xfrm>
          <a:off x="0" y="731696"/>
          <a:ext cx="8229600" cy="3348187"/>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624840" rIns="638708" bIns="199136" numCol="1" spcCol="1270" anchor="t" anchorCtr="0">
          <a:noAutofit/>
        </a:bodyPr>
        <a:lstStyle/>
        <a:p>
          <a:pPr marL="285750" lvl="1" indent="-285750" algn="l" defTabSz="1244600" rtl="0">
            <a:lnSpc>
              <a:spcPct val="100000"/>
            </a:lnSpc>
            <a:spcBef>
              <a:spcPct val="0"/>
            </a:spcBef>
            <a:spcAft>
              <a:spcPts val="2400"/>
            </a:spcAft>
            <a:buChar char="••"/>
          </a:pPr>
          <a:r>
            <a:rPr lang="en-US" sz="2800" kern="1200" dirty="0" smtClean="0"/>
            <a:t>The chastisement for our </a:t>
          </a:r>
          <a:r>
            <a:rPr lang="en-US" sz="2800" b="0" kern="1200" dirty="0" smtClean="0">
              <a:latin typeface="+mj-lt"/>
            </a:rPr>
            <a:t>peace</a:t>
          </a:r>
          <a:r>
            <a:rPr lang="en-US" sz="2800" kern="1200" dirty="0" smtClean="0"/>
            <a:t> was upon Him  (5c)</a:t>
          </a:r>
          <a:endParaRPr lang="en-US" sz="2800" kern="1200" dirty="0"/>
        </a:p>
        <a:p>
          <a:pPr marL="285750" lvl="1" indent="-285750" algn="l" defTabSz="1244600" rtl="0">
            <a:lnSpc>
              <a:spcPct val="100000"/>
            </a:lnSpc>
            <a:spcBef>
              <a:spcPct val="0"/>
            </a:spcBef>
            <a:spcAft>
              <a:spcPts val="2400"/>
            </a:spcAft>
            <a:buChar char="••"/>
          </a:pPr>
          <a:r>
            <a:rPr lang="en-US" sz="2800" kern="1200" dirty="0" smtClean="0"/>
            <a:t>By His stripes we are </a:t>
          </a:r>
          <a:r>
            <a:rPr lang="en-US" sz="2800" b="0" kern="1200" dirty="0" smtClean="0">
              <a:latin typeface="+mj-lt"/>
            </a:rPr>
            <a:t>healed</a:t>
          </a:r>
          <a:r>
            <a:rPr lang="en-US" sz="2800" kern="1200" dirty="0" smtClean="0"/>
            <a:t>  (5d)</a:t>
          </a:r>
          <a:endParaRPr lang="en-US" sz="2800" kern="1200" dirty="0"/>
        </a:p>
        <a:p>
          <a:pPr marL="285750" lvl="1" indent="-285750" algn="l" defTabSz="1244600" rtl="0">
            <a:lnSpc>
              <a:spcPct val="100000"/>
            </a:lnSpc>
            <a:spcBef>
              <a:spcPct val="0"/>
            </a:spcBef>
            <a:spcAft>
              <a:spcPts val="2400"/>
            </a:spcAft>
            <a:buChar char="••"/>
          </a:pPr>
          <a:r>
            <a:rPr lang="en-US" sz="2800" kern="1200" dirty="0" smtClean="0"/>
            <a:t>He would </a:t>
          </a:r>
          <a:r>
            <a:rPr lang="en-US" sz="2800" b="0" kern="1200" dirty="0" smtClean="0">
              <a:latin typeface="+mj-lt"/>
            </a:rPr>
            <a:t>justify</a:t>
          </a:r>
          <a:r>
            <a:rPr lang="en-US" sz="2800" kern="1200" dirty="0" smtClean="0"/>
            <a:t> many  (11a)</a:t>
          </a:r>
          <a:endParaRPr lang="en-US" sz="2800" kern="1200" dirty="0"/>
        </a:p>
      </dsp:txBody>
      <dsp:txXfrm>
        <a:off x="0" y="731696"/>
        <a:ext cx="8229600" cy="3348187"/>
      </dsp:txXfrm>
    </dsp:sp>
    <dsp:sp modelId="{C95587F0-D648-4349-9F17-3238F890F2F2}">
      <dsp:nvSpPr>
        <dsp:cNvPr id="0" name=""/>
        <dsp:cNvSpPr/>
      </dsp:nvSpPr>
      <dsp:spPr>
        <a:xfrm>
          <a:off x="381001" y="325813"/>
          <a:ext cx="6522748" cy="927542"/>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422400" rtl="0">
            <a:lnSpc>
              <a:spcPct val="90000"/>
            </a:lnSpc>
            <a:spcBef>
              <a:spcPct val="0"/>
            </a:spcBef>
            <a:spcAft>
              <a:spcPct val="35000"/>
            </a:spcAft>
          </a:pPr>
          <a:r>
            <a:rPr lang="en-US" sz="3200" kern="1200" dirty="0" smtClean="0">
              <a:solidFill>
                <a:schemeClr val="tx2">
                  <a:lumMod val="75000"/>
                </a:schemeClr>
              </a:solidFill>
              <a:effectLst>
                <a:outerShdw blurRad="38100" dist="38100" dir="2700000" algn="tl">
                  <a:srgbClr val="000000">
                    <a:alpha val="43137"/>
                  </a:srgbClr>
                </a:outerShdw>
              </a:effectLst>
              <a:latin typeface="+mj-lt"/>
            </a:rPr>
            <a:t>Great Benefit For Others:</a:t>
          </a:r>
          <a:endParaRPr lang="en-US" sz="3200" kern="1200" dirty="0">
            <a:solidFill>
              <a:schemeClr val="tx2">
                <a:lumMod val="75000"/>
              </a:schemeClr>
            </a:solidFill>
            <a:effectLst>
              <a:outerShdw blurRad="38100" dist="38100" dir="2700000" algn="tl">
                <a:srgbClr val="000000">
                  <a:alpha val="43137"/>
                </a:srgbClr>
              </a:outerShdw>
            </a:effectLst>
            <a:latin typeface="+mj-lt"/>
          </a:endParaRPr>
        </a:p>
      </dsp:txBody>
      <dsp:txXfrm>
        <a:off x="426280" y="371092"/>
        <a:ext cx="6432190" cy="83698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91008-B994-4E04-B1BC-978E3A1B9702}">
      <dsp:nvSpPr>
        <dsp:cNvPr id="0" name=""/>
        <dsp:cNvSpPr/>
      </dsp:nvSpPr>
      <dsp:spPr>
        <a:xfrm>
          <a:off x="0" y="384419"/>
          <a:ext cx="8229600" cy="4233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499872" rIns="638708" bIns="170688" numCol="1" spcCol="1270" anchor="t" anchorCtr="0">
          <a:noAutofit/>
        </a:bodyPr>
        <a:lstStyle/>
        <a:p>
          <a:pPr marL="228600" lvl="1" indent="-228600" algn="l" defTabSz="1066800" rtl="0">
            <a:lnSpc>
              <a:spcPct val="100000"/>
            </a:lnSpc>
            <a:spcBef>
              <a:spcPct val="0"/>
            </a:spcBef>
            <a:spcAft>
              <a:spcPts val="400"/>
            </a:spcAft>
            <a:buChar char="••"/>
          </a:pPr>
          <a:r>
            <a:rPr lang="en-US" sz="2400" kern="1200" dirty="0" smtClean="0"/>
            <a:t>He has </a:t>
          </a:r>
          <a:r>
            <a:rPr lang="en-US" sz="2400" b="0" kern="1200" dirty="0" smtClean="0">
              <a:latin typeface="+mj-lt"/>
            </a:rPr>
            <a:t>borne</a:t>
          </a:r>
          <a:r>
            <a:rPr lang="en-US" sz="2400" kern="1200" dirty="0" smtClean="0"/>
            <a:t> our </a:t>
          </a:r>
          <a:r>
            <a:rPr lang="en-US" sz="2400" kern="1200" dirty="0" err="1" smtClean="0"/>
            <a:t>griefs</a:t>
          </a:r>
          <a:r>
            <a:rPr lang="en-US" sz="2400" kern="1200" dirty="0" smtClean="0"/>
            <a:t> &amp; </a:t>
          </a:r>
          <a:r>
            <a:rPr lang="en-US" sz="2400" b="0" kern="1200" dirty="0" smtClean="0">
              <a:latin typeface="+mj-lt"/>
            </a:rPr>
            <a:t>carried</a:t>
          </a:r>
          <a:r>
            <a:rPr lang="en-US" sz="2400" kern="1200" dirty="0" smtClean="0"/>
            <a:t> our sorrows  (4a)</a:t>
          </a:r>
          <a:endParaRPr lang="en-US" sz="2400" kern="1200" dirty="0"/>
        </a:p>
        <a:p>
          <a:pPr marL="228600" lvl="1" indent="-228600" algn="l" defTabSz="1066800" rtl="0">
            <a:lnSpc>
              <a:spcPct val="100000"/>
            </a:lnSpc>
            <a:spcBef>
              <a:spcPct val="0"/>
            </a:spcBef>
            <a:spcAft>
              <a:spcPts val="400"/>
            </a:spcAft>
            <a:buChar char="••"/>
          </a:pPr>
          <a:r>
            <a:rPr lang="en-US" sz="2400" kern="1200" dirty="0" smtClean="0"/>
            <a:t>He </a:t>
          </a:r>
          <a:r>
            <a:rPr lang="en-US" sz="2400" b="0" kern="1200" dirty="0" smtClean="0">
              <a:latin typeface="+mj-lt"/>
            </a:rPr>
            <a:t>carried</a:t>
          </a:r>
          <a:r>
            <a:rPr lang="en-US" sz="2400" kern="1200" dirty="0" smtClean="0"/>
            <a:t> our sorrows  (4b)</a:t>
          </a:r>
          <a:endParaRPr lang="en-US" sz="2400" kern="1200" dirty="0"/>
        </a:p>
        <a:p>
          <a:pPr marL="228600" lvl="1" indent="-228600" algn="l" defTabSz="1066800" rtl="0">
            <a:lnSpc>
              <a:spcPct val="100000"/>
            </a:lnSpc>
            <a:spcBef>
              <a:spcPct val="0"/>
            </a:spcBef>
            <a:spcAft>
              <a:spcPts val="400"/>
            </a:spcAft>
            <a:buChar char="••"/>
          </a:pPr>
          <a:r>
            <a:rPr lang="en-US" sz="2400" kern="1200" dirty="0" smtClean="0"/>
            <a:t>He </a:t>
          </a:r>
          <a:r>
            <a:rPr lang="en-US" sz="2400" b="0" kern="1200" dirty="0" smtClean="0">
              <a:latin typeface="+mj-lt"/>
            </a:rPr>
            <a:t>shall bear </a:t>
          </a:r>
          <a:r>
            <a:rPr lang="en-US" sz="2400" kern="1200" dirty="0" smtClean="0"/>
            <a:t>their iniquities  (11c)</a:t>
          </a:r>
          <a:endParaRPr lang="en-US" sz="2400" kern="1200" dirty="0"/>
        </a:p>
        <a:p>
          <a:pPr marL="228600" lvl="1" indent="-228600" algn="l" defTabSz="1066800" rtl="0">
            <a:lnSpc>
              <a:spcPct val="100000"/>
            </a:lnSpc>
            <a:spcBef>
              <a:spcPct val="0"/>
            </a:spcBef>
            <a:spcAft>
              <a:spcPts val="400"/>
            </a:spcAft>
            <a:buChar char="••"/>
          </a:pPr>
          <a:r>
            <a:rPr lang="en-US" sz="2400" kern="1200" dirty="0" smtClean="0"/>
            <a:t>He </a:t>
          </a:r>
          <a:r>
            <a:rPr lang="en-US" sz="2400" b="0" kern="1200" dirty="0" smtClean="0">
              <a:latin typeface="+mj-lt"/>
            </a:rPr>
            <a:t>poured out </a:t>
          </a:r>
          <a:r>
            <a:rPr lang="en-US" sz="2400" kern="1200" dirty="0" smtClean="0"/>
            <a:t>His soul unto death  (12c)</a:t>
          </a:r>
          <a:endParaRPr lang="en-US" sz="2400" kern="1200" dirty="0"/>
        </a:p>
        <a:p>
          <a:pPr marL="228600" lvl="1" indent="-228600" algn="l" defTabSz="1066800" rtl="0">
            <a:lnSpc>
              <a:spcPct val="100000"/>
            </a:lnSpc>
            <a:spcBef>
              <a:spcPct val="0"/>
            </a:spcBef>
            <a:spcAft>
              <a:spcPts val="400"/>
            </a:spcAft>
            <a:buChar char="••"/>
          </a:pPr>
          <a:r>
            <a:rPr lang="en-US" sz="2400" kern="1200" dirty="0" smtClean="0"/>
            <a:t>He </a:t>
          </a:r>
          <a:r>
            <a:rPr lang="en-US" sz="2400" b="0" kern="1200" dirty="0" smtClean="0">
              <a:latin typeface="+mj-lt"/>
            </a:rPr>
            <a:t>bore</a:t>
          </a:r>
          <a:r>
            <a:rPr lang="en-US" sz="2400" kern="1200" dirty="0" smtClean="0"/>
            <a:t> the sin of many  (12e)</a:t>
          </a:r>
          <a:endParaRPr lang="en-US" sz="2400" kern="1200" dirty="0"/>
        </a:p>
        <a:p>
          <a:pPr marL="228600" lvl="1" indent="-228600" algn="l" defTabSz="1066800" rtl="0">
            <a:lnSpc>
              <a:spcPct val="100000"/>
            </a:lnSpc>
            <a:spcBef>
              <a:spcPct val="0"/>
            </a:spcBef>
            <a:spcAft>
              <a:spcPts val="400"/>
            </a:spcAft>
            <a:buChar char="••"/>
          </a:pPr>
          <a:r>
            <a:rPr lang="en-US" sz="2400" kern="1200" dirty="0" smtClean="0"/>
            <a:t>He </a:t>
          </a:r>
          <a:r>
            <a:rPr lang="en-US" sz="2400" b="0" kern="1200" dirty="0" smtClean="0">
              <a:latin typeface="+mj-lt"/>
            </a:rPr>
            <a:t>made intercession </a:t>
          </a:r>
          <a:r>
            <a:rPr lang="en-US" sz="2400" kern="1200" dirty="0" smtClean="0"/>
            <a:t>for the transgressors  (12f)</a:t>
          </a:r>
          <a:endParaRPr lang="en-US" sz="2400" kern="1200" dirty="0"/>
        </a:p>
      </dsp:txBody>
      <dsp:txXfrm>
        <a:off x="0" y="384419"/>
        <a:ext cx="8229600" cy="4233600"/>
      </dsp:txXfrm>
    </dsp:sp>
    <dsp:sp modelId="{D7FB6D7A-E12E-4DA4-8947-51C5A10B03BA}">
      <dsp:nvSpPr>
        <dsp:cNvPr id="0" name=""/>
        <dsp:cNvSpPr/>
      </dsp:nvSpPr>
      <dsp:spPr>
        <a:xfrm>
          <a:off x="411480" y="30179"/>
          <a:ext cx="5760720" cy="708480"/>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422400" rtl="0">
            <a:lnSpc>
              <a:spcPct val="90000"/>
            </a:lnSpc>
            <a:spcBef>
              <a:spcPct val="0"/>
            </a:spcBef>
            <a:spcAft>
              <a:spcPct val="35000"/>
            </a:spcAft>
          </a:pPr>
          <a:r>
            <a:rPr lang="en-US" sz="3200" kern="1200" dirty="0" smtClean="0">
              <a:solidFill>
                <a:schemeClr val="tx2">
                  <a:lumMod val="75000"/>
                </a:schemeClr>
              </a:solidFill>
              <a:effectLst>
                <a:outerShdw blurRad="38100" dist="38100" dir="2700000" algn="tl">
                  <a:srgbClr val="000000">
                    <a:alpha val="43137"/>
                  </a:srgbClr>
                </a:outerShdw>
              </a:effectLst>
              <a:latin typeface="+mj-lt"/>
            </a:rPr>
            <a:t>Willing Participation:</a:t>
          </a:r>
          <a:endParaRPr lang="en-US" sz="3200" kern="1200" dirty="0">
            <a:solidFill>
              <a:schemeClr val="tx2">
                <a:lumMod val="75000"/>
              </a:schemeClr>
            </a:solidFill>
            <a:effectLst>
              <a:outerShdw blurRad="38100" dist="38100" dir="2700000" algn="tl">
                <a:srgbClr val="000000">
                  <a:alpha val="43137"/>
                </a:srgbClr>
              </a:outerShdw>
            </a:effectLst>
            <a:latin typeface="+mj-lt"/>
          </a:endParaRPr>
        </a:p>
      </dsp:txBody>
      <dsp:txXfrm>
        <a:off x="446065" y="64764"/>
        <a:ext cx="5691550" cy="63931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3A4D12-D402-4706-B135-C312E58A055A}">
      <dsp:nvSpPr>
        <dsp:cNvPr id="0" name=""/>
        <dsp:cNvSpPr/>
      </dsp:nvSpPr>
      <dsp:spPr>
        <a:xfrm>
          <a:off x="0" y="351072"/>
          <a:ext cx="8229600" cy="1141087"/>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479044" rIns="638708" bIns="199136" numCol="1" spcCol="1270" anchor="t" anchorCtr="0">
          <a:noAutofit/>
        </a:bodyPr>
        <a:lstStyle/>
        <a:p>
          <a:pPr marL="285750" lvl="1" indent="-285750" algn="l" defTabSz="1244600" rtl="0">
            <a:lnSpc>
              <a:spcPct val="90000"/>
            </a:lnSpc>
            <a:spcBef>
              <a:spcPct val="0"/>
            </a:spcBef>
            <a:spcAft>
              <a:spcPct val="15000"/>
            </a:spcAft>
            <a:buChar char="••"/>
          </a:pPr>
          <a:r>
            <a:rPr lang="en-US" sz="2800" b="0" kern="1200" dirty="0" smtClean="0">
              <a:latin typeface="+mj-lt"/>
            </a:rPr>
            <a:t>Sinless</a:t>
          </a:r>
          <a:endParaRPr lang="en-US" sz="2800" b="0" kern="1200" dirty="0">
            <a:latin typeface="+mj-lt"/>
          </a:endParaRPr>
        </a:p>
      </dsp:txBody>
      <dsp:txXfrm>
        <a:off x="0" y="351072"/>
        <a:ext cx="8229600" cy="1141087"/>
      </dsp:txXfrm>
    </dsp:sp>
    <dsp:sp modelId="{BE4CBC23-5288-4DF9-93F7-2121197D722B}">
      <dsp:nvSpPr>
        <dsp:cNvPr id="0" name=""/>
        <dsp:cNvSpPr/>
      </dsp:nvSpPr>
      <dsp:spPr>
        <a:xfrm>
          <a:off x="411480" y="11592"/>
          <a:ext cx="6979918" cy="67896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111250" rtl="0">
            <a:lnSpc>
              <a:spcPct val="90000"/>
            </a:lnSpc>
            <a:spcBef>
              <a:spcPct val="0"/>
            </a:spcBef>
            <a:spcAft>
              <a:spcPct val="35000"/>
            </a:spcAft>
          </a:pPr>
          <a:r>
            <a:rPr lang="en-US" sz="2500" b="1" kern="1200" dirty="0" smtClean="0">
              <a:solidFill>
                <a:srgbClr val="FFFF00"/>
              </a:solidFill>
              <a:effectLst>
                <a:outerShdw blurRad="38100" dist="38100" dir="2700000" algn="tl">
                  <a:srgbClr val="000000">
                    <a:alpha val="43137"/>
                  </a:srgbClr>
                </a:outerShdw>
              </a:effectLst>
            </a:rPr>
            <a:t>Knew no sin</a:t>
          </a:r>
          <a:endParaRPr lang="en-US" sz="2500" b="1" kern="1200" dirty="0">
            <a:solidFill>
              <a:srgbClr val="FFFF00"/>
            </a:solidFill>
            <a:effectLst>
              <a:outerShdw blurRad="38100" dist="38100" dir="2700000" algn="tl">
                <a:srgbClr val="000000">
                  <a:alpha val="43137"/>
                </a:srgbClr>
              </a:outerShdw>
            </a:effectLst>
          </a:endParaRPr>
        </a:p>
      </dsp:txBody>
      <dsp:txXfrm>
        <a:off x="444624" y="44736"/>
        <a:ext cx="6913630" cy="612672"/>
      </dsp:txXfrm>
    </dsp:sp>
    <dsp:sp modelId="{263EE91E-515A-4D87-A078-6A0FF5398E65}">
      <dsp:nvSpPr>
        <dsp:cNvPr id="0" name=""/>
        <dsp:cNvSpPr/>
      </dsp:nvSpPr>
      <dsp:spPr>
        <a:xfrm>
          <a:off x="0" y="1955839"/>
          <a:ext cx="8229600" cy="1141087"/>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479044" rIns="638708" bIns="199136" numCol="1" spcCol="1270" anchor="t" anchorCtr="0">
          <a:noAutofit/>
        </a:bodyPr>
        <a:lstStyle/>
        <a:p>
          <a:pPr marL="285750" lvl="1" indent="-285750" algn="l" defTabSz="1244600" rtl="0">
            <a:lnSpc>
              <a:spcPct val="90000"/>
            </a:lnSpc>
            <a:spcBef>
              <a:spcPct val="0"/>
            </a:spcBef>
            <a:spcAft>
              <a:spcPct val="15000"/>
            </a:spcAft>
            <a:buChar char="••"/>
          </a:pPr>
          <a:r>
            <a:rPr lang="en-US" sz="2800" kern="1200" dirty="0" smtClean="0"/>
            <a:t>Treated as </a:t>
          </a:r>
          <a:r>
            <a:rPr lang="en-US" sz="2800" b="0" kern="1200" dirty="0" smtClean="0">
              <a:latin typeface="+mj-lt"/>
            </a:rPr>
            <a:t>Guilty</a:t>
          </a:r>
          <a:endParaRPr lang="en-US" sz="2800" b="0" kern="1200" dirty="0">
            <a:latin typeface="+mj-lt"/>
          </a:endParaRPr>
        </a:p>
      </dsp:txBody>
      <dsp:txXfrm>
        <a:off x="0" y="1955839"/>
        <a:ext cx="8229600" cy="1141087"/>
      </dsp:txXfrm>
    </dsp:sp>
    <dsp:sp modelId="{A3CDCE85-D14D-4352-AB59-1B3269BAA326}">
      <dsp:nvSpPr>
        <dsp:cNvPr id="0" name=""/>
        <dsp:cNvSpPr/>
      </dsp:nvSpPr>
      <dsp:spPr>
        <a:xfrm>
          <a:off x="411480" y="1616359"/>
          <a:ext cx="7132347" cy="67896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111250" rtl="0">
            <a:lnSpc>
              <a:spcPct val="90000"/>
            </a:lnSpc>
            <a:spcBef>
              <a:spcPct val="0"/>
            </a:spcBef>
            <a:spcAft>
              <a:spcPct val="35000"/>
            </a:spcAft>
          </a:pPr>
          <a:r>
            <a:rPr lang="en-US" sz="2500" b="1" kern="1200" dirty="0" smtClean="0">
              <a:solidFill>
                <a:srgbClr val="FFFF00"/>
              </a:solidFill>
              <a:effectLst>
                <a:outerShdw blurRad="38100" dist="38100" dir="2700000" algn="tl">
                  <a:srgbClr val="000000">
                    <a:alpha val="43137"/>
                  </a:srgbClr>
                </a:outerShdw>
              </a:effectLst>
            </a:rPr>
            <a:t>Made to be sin</a:t>
          </a:r>
          <a:endParaRPr lang="en-US" sz="2500" b="1" kern="1200" dirty="0">
            <a:solidFill>
              <a:srgbClr val="FFFF00"/>
            </a:solidFill>
            <a:effectLst>
              <a:outerShdw blurRad="38100" dist="38100" dir="2700000" algn="tl">
                <a:srgbClr val="000000">
                  <a:alpha val="43137"/>
                </a:srgbClr>
              </a:outerShdw>
            </a:effectLst>
          </a:endParaRPr>
        </a:p>
      </dsp:txBody>
      <dsp:txXfrm>
        <a:off x="444624" y="1649503"/>
        <a:ext cx="7066059" cy="612672"/>
      </dsp:txXfrm>
    </dsp:sp>
    <dsp:sp modelId="{A429D3B0-D729-4323-9EB8-CC944C6A868E}">
      <dsp:nvSpPr>
        <dsp:cNvPr id="0" name=""/>
        <dsp:cNvSpPr/>
      </dsp:nvSpPr>
      <dsp:spPr>
        <a:xfrm>
          <a:off x="0" y="3560607"/>
          <a:ext cx="8229600" cy="1141087"/>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479044" rIns="638708" bIns="199136" numCol="1" spcCol="1270" anchor="t" anchorCtr="0">
          <a:noAutofit/>
        </a:bodyPr>
        <a:lstStyle/>
        <a:p>
          <a:pPr marL="285750" lvl="1" indent="-285750" algn="l" defTabSz="1244600" rtl="0">
            <a:lnSpc>
              <a:spcPct val="90000"/>
            </a:lnSpc>
            <a:spcBef>
              <a:spcPct val="0"/>
            </a:spcBef>
            <a:spcAft>
              <a:spcPct val="15000"/>
            </a:spcAft>
            <a:buChar char="••"/>
          </a:pPr>
          <a:r>
            <a:rPr lang="en-US" sz="2800" kern="1200" dirty="0" smtClean="0"/>
            <a:t>Treated as </a:t>
          </a:r>
          <a:r>
            <a:rPr lang="en-US" sz="2800" b="0" kern="1200" dirty="0" smtClean="0">
              <a:latin typeface="+mj-lt"/>
            </a:rPr>
            <a:t>Not Guilty</a:t>
          </a:r>
          <a:endParaRPr lang="en-US" sz="2800" b="0" kern="1200" dirty="0">
            <a:latin typeface="+mj-lt"/>
          </a:endParaRPr>
        </a:p>
      </dsp:txBody>
      <dsp:txXfrm>
        <a:off x="0" y="3560607"/>
        <a:ext cx="8229600" cy="1141087"/>
      </dsp:txXfrm>
    </dsp:sp>
    <dsp:sp modelId="{8FDFFFC1-11F4-44B0-9D68-B38274F3AB97}">
      <dsp:nvSpPr>
        <dsp:cNvPr id="0" name=""/>
        <dsp:cNvSpPr/>
      </dsp:nvSpPr>
      <dsp:spPr>
        <a:xfrm>
          <a:off x="381001" y="3154365"/>
          <a:ext cx="7182523" cy="67896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111250" rtl="0">
            <a:lnSpc>
              <a:spcPct val="90000"/>
            </a:lnSpc>
            <a:spcBef>
              <a:spcPct val="0"/>
            </a:spcBef>
            <a:spcAft>
              <a:spcPct val="35000"/>
            </a:spcAft>
          </a:pPr>
          <a:r>
            <a:rPr lang="en-US" sz="2500" kern="1200" dirty="0" smtClean="0">
              <a:effectLst>
                <a:outerShdw blurRad="38100" dist="38100" dir="2700000" algn="tl">
                  <a:srgbClr val="000000">
                    <a:alpha val="43137"/>
                  </a:srgbClr>
                </a:outerShdw>
              </a:effectLst>
            </a:rPr>
            <a:t>We might become the </a:t>
          </a:r>
          <a:r>
            <a:rPr lang="en-US" sz="2500" b="1" kern="1200" dirty="0" smtClean="0">
              <a:solidFill>
                <a:srgbClr val="FFFF00"/>
              </a:solidFill>
              <a:effectLst>
                <a:outerShdw blurRad="38100" dist="38100" dir="2700000" algn="tl">
                  <a:srgbClr val="000000">
                    <a:alpha val="43137"/>
                  </a:srgbClr>
                </a:outerShdw>
              </a:effectLst>
            </a:rPr>
            <a:t>righteousness of God</a:t>
          </a:r>
          <a:endParaRPr lang="en-US" sz="2500" b="1" kern="1200" dirty="0">
            <a:solidFill>
              <a:srgbClr val="FFFF00"/>
            </a:solidFill>
            <a:effectLst>
              <a:outerShdw blurRad="38100" dist="38100" dir="2700000" algn="tl">
                <a:srgbClr val="000000">
                  <a:alpha val="43137"/>
                </a:srgbClr>
              </a:outerShdw>
            </a:effectLst>
          </a:endParaRPr>
        </a:p>
      </dsp:txBody>
      <dsp:txXfrm>
        <a:off x="414145" y="3187509"/>
        <a:ext cx="7116235" cy="61267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87AD54-025D-448C-B138-DBF052ACF1D3}">
      <dsp:nvSpPr>
        <dsp:cNvPr id="0" name=""/>
        <dsp:cNvSpPr/>
      </dsp:nvSpPr>
      <dsp:spPr>
        <a:xfrm>
          <a:off x="0" y="587219"/>
          <a:ext cx="8229600" cy="34398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812292" rIns="638708" bIns="199136" numCol="1" spcCol="1270" anchor="t" anchorCtr="0">
          <a:noAutofit/>
        </a:bodyPr>
        <a:lstStyle/>
        <a:p>
          <a:pPr marL="285750" lvl="1" indent="-285750" algn="l" defTabSz="1244600" rtl="0">
            <a:lnSpc>
              <a:spcPct val="100000"/>
            </a:lnSpc>
            <a:spcBef>
              <a:spcPct val="0"/>
            </a:spcBef>
            <a:spcAft>
              <a:spcPts val="2400"/>
            </a:spcAft>
            <a:buChar char="••"/>
          </a:pPr>
          <a:r>
            <a:rPr lang="en-US" sz="2800" kern="1200" dirty="0" smtClean="0"/>
            <a:t>The question is not:  “How could God be righteous if He </a:t>
          </a:r>
          <a:r>
            <a:rPr lang="en-US" sz="2800" b="0" kern="1200" dirty="0" smtClean="0">
              <a:latin typeface="+mj-lt"/>
            </a:rPr>
            <a:t>did not forgive</a:t>
          </a:r>
          <a:r>
            <a:rPr lang="en-US" sz="2800" kern="1200" dirty="0" smtClean="0"/>
            <a:t>?”</a:t>
          </a:r>
          <a:endParaRPr lang="en-US" sz="2800" kern="1200" dirty="0"/>
        </a:p>
        <a:p>
          <a:pPr marL="285750" lvl="1" indent="-285750" algn="l" defTabSz="1244600" rtl="0">
            <a:lnSpc>
              <a:spcPct val="100000"/>
            </a:lnSpc>
            <a:spcBef>
              <a:spcPct val="0"/>
            </a:spcBef>
            <a:spcAft>
              <a:spcPts val="2400"/>
            </a:spcAft>
            <a:buChar char="••"/>
          </a:pPr>
          <a:r>
            <a:rPr lang="en-US" sz="2800" kern="1200" dirty="0" smtClean="0"/>
            <a:t>The question is:  “How could God be righteous if He </a:t>
          </a:r>
          <a:r>
            <a:rPr lang="en-US" sz="2800" b="0" kern="1200" dirty="0" smtClean="0">
              <a:latin typeface="+mj-lt"/>
            </a:rPr>
            <a:t>did forgive</a:t>
          </a:r>
          <a:r>
            <a:rPr lang="en-US" sz="2800" kern="1200" dirty="0" smtClean="0"/>
            <a:t>?”  </a:t>
          </a:r>
          <a:r>
            <a:rPr lang="en-US" sz="2000" kern="1200" dirty="0" smtClean="0"/>
            <a:t>(Morris, APC, 279)</a:t>
          </a:r>
          <a:endParaRPr lang="en-US" sz="2000" kern="1200" dirty="0"/>
        </a:p>
      </dsp:txBody>
      <dsp:txXfrm>
        <a:off x="0" y="587219"/>
        <a:ext cx="8229600" cy="3439800"/>
      </dsp:txXfrm>
    </dsp:sp>
    <dsp:sp modelId="{C9432ADF-A46D-48C4-8A2F-BB3F64D8F814}">
      <dsp:nvSpPr>
        <dsp:cNvPr id="0" name=""/>
        <dsp:cNvSpPr/>
      </dsp:nvSpPr>
      <dsp:spPr>
        <a:xfrm>
          <a:off x="0" y="0"/>
          <a:ext cx="7817224" cy="115128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422400" rtl="0">
            <a:lnSpc>
              <a:spcPct val="90000"/>
            </a:lnSpc>
            <a:spcBef>
              <a:spcPct val="0"/>
            </a:spcBef>
            <a:spcAft>
              <a:spcPct val="35000"/>
            </a:spcAft>
          </a:pPr>
          <a:r>
            <a:rPr lang="en-US" sz="3200" kern="1200" dirty="0" smtClean="0">
              <a:effectLst>
                <a:outerShdw blurRad="38100" dist="38100" dir="2700000" algn="tl">
                  <a:srgbClr val="000000">
                    <a:alpha val="43137"/>
                  </a:srgbClr>
                </a:outerShdw>
              </a:effectLst>
            </a:rPr>
            <a:t>How could God be both </a:t>
          </a:r>
          <a:r>
            <a:rPr lang="en-US" sz="3200" b="0" kern="1200" dirty="0" smtClean="0">
              <a:solidFill>
                <a:srgbClr val="FFFF00"/>
              </a:solidFill>
              <a:effectLst>
                <a:outerShdw blurRad="38100" dist="38100" dir="2700000" algn="tl">
                  <a:srgbClr val="000000">
                    <a:alpha val="43137"/>
                  </a:srgbClr>
                </a:outerShdw>
              </a:effectLst>
              <a:latin typeface="+mj-lt"/>
            </a:rPr>
            <a:t>just</a:t>
          </a:r>
          <a:r>
            <a:rPr lang="en-US" sz="3200" kern="1200" dirty="0" smtClean="0">
              <a:effectLst>
                <a:outerShdw blurRad="38100" dist="38100" dir="2700000" algn="tl">
                  <a:srgbClr val="000000">
                    <a:alpha val="43137"/>
                  </a:srgbClr>
                </a:outerShdw>
              </a:effectLst>
            </a:rPr>
            <a:t> and the </a:t>
          </a:r>
          <a:r>
            <a:rPr lang="en-US" sz="3200" b="0" kern="1200" dirty="0" smtClean="0">
              <a:solidFill>
                <a:srgbClr val="FFFF00"/>
              </a:solidFill>
              <a:effectLst>
                <a:outerShdw blurRad="38100" dist="38100" dir="2700000" algn="tl">
                  <a:srgbClr val="000000">
                    <a:alpha val="43137"/>
                  </a:srgbClr>
                </a:outerShdw>
              </a:effectLst>
              <a:latin typeface="+mj-lt"/>
            </a:rPr>
            <a:t>justifier</a:t>
          </a:r>
          <a:r>
            <a:rPr lang="en-US" sz="3200" kern="1200" dirty="0" smtClean="0">
              <a:effectLst>
                <a:outerShdw blurRad="38100" dist="38100" dir="2700000" algn="tl">
                  <a:srgbClr val="000000">
                    <a:alpha val="43137"/>
                  </a:srgbClr>
                </a:outerShdw>
              </a:effectLst>
            </a:rPr>
            <a:t>?  (Rom. 3:26)</a:t>
          </a:r>
          <a:endParaRPr lang="en-US" sz="3200" kern="1200" dirty="0">
            <a:effectLst>
              <a:outerShdw blurRad="38100" dist="38100" dir="2700000" algn="tl">
                <a:srgbClr val="000000">
                  <a:alpha val="43137"/>
                </a:srgbClr>
              </a:outerShdw>
            </a:effectLst>
          </a:endParaRPr>
        </a:p>
      </dsp:txBody>
      <dsp:txXfrm>
        <a:off x="56201" y="56201"/>
        <a:ext cx="7704822" cy="103887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81A4B6-5302-457D-8073-0BA892E6443D}">
      <dsp:nvSpPr>
        <dsp:cNvPr id="0" name=""/>
        <dsp:cNvSpPr/>
      </dsp:nvSpPr>
      <dsp:spPr>
        <a:xfrm>
          <a:off x="0" y="458111"/>
          <a:ext cx="8229600" cy="2544462"/>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749808" rIns="638708" bIns="199136" numCol="1" spcCol="1270" anchor="t" anchorCtr="0">
          <a:noAutofit/>
        </a:bodyPr>
        <a:lstStyle/>
        <a:p>
          <a:pPr marL="285750" lvl="1" indent="-285750" algn="l" defTabSz="1244600" rtl="0">
            <a:lnSpc>
              <a:spcPct val="90000"/>
            </a:lnSpc>
            <a:spcBef>
              <a:spcPct val="0"/>
            </a:spcBef>
            <a:spcAft>
              <a:spcPts val="2400"/>
            </a:spcAft>
            <a:buChar char="••"/>
          </a:pPr>
          <a:r>
            <a:rPr lang="en-US" sz="2800" kern="1200" dirty="0" smtClean="0"/>
            <a:t>Interpreting figurative language </a:t>
          </a:r>
          <a:r>
            <a:rPr lang="en-US" sz="2800" kern="1200" dirty="0" smtClean="0">
              <a:latin typeface="+mj-lt"/>
            </a:rPr>
            <a:t>literally</a:t>
          </a:r>
          <a:endParaRPr lang="en-US" sz="2800" kern="1200" dirty="0">
            <a:latin typeface="+mj-lt"/>
          </a:endParaRPr>
        </a:p>
        <a:p>
          <a:pPr marL="285750" lvl="1" indent="-285750" algn="l" defTabSz="1244600" rtl="0">
            <a:lnSpc>
              <a:spcPct val="90000"/>
            </a:lnSpc>
            <a:spcBef>
              <a:spcPct val="0"/>
            </a:spcBef>
            <a:spcAft>
              <a:spcPts val="2400"/>
            </a:spcAft>
            <a:buChar char="••"/>
          </a:pPr>
          <a:r>
            <a:rPr lang="en-US" sz="2800" kern="1200" dirty="0" smtClean="0">
              <a:latin typeface="+mj-lt"/>
            </a:rPr>
            <a:t>Pressing</a:t>
          </a:r>
          <a:r>
            <a:rPr lang="en-US" sz="2800" kern="1200" dirty="0" smtClean="0"/>
            <a:t> figures further than they were intended</a:t>
          </a:r>
          <a:endParaRPr lang="en-US" sz="2800" kern="1200" dirty="0"/>
        </a:p>
      </dsp:txBody>
      <dsp:txXfrm>
        <a:off x="0" y="458111"/>
        <a:ext cx="8229600" cy="2544462"/>
      </dsp:txXfrm>
    </dsp:sp>
    <dsp:sp modelId="{B5A4E564-A55F-45D1-A860-7C35B4469557}">
      <dsp:nvSpPr>
        <dsp:cNvPr id="0" name=""/>
        <dsp:cNvSpPr/>
      </dsp:nvSpPr>
      <dsp:spPr>
        <a:xfrm>
          <a:off x="228601" y="0"/>
          <a:ext cx="6431267" cy="917264"/>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422400" rtl="0">
            <a:lnSpc>
              <a:spcPct val="90000"/>
            </a:lnSpc>
            <a:spcBef>
              <a:spcPct val="0"/>
            </a:spcBef>
            <a:spcAft>
              <a:spcPct val="35000"/>
            </a:spcAft>
          </a:pPr>
          <a:r>
            <a:rPr lang="en-US" sz="3200" kern="1200" dirty="0" smtClean="0">
              <a:latin typeface="+mj-lt"/>
            </a:rPr>
            <a:t>Two Common Mistakes:</a:t>
          </a:r>
          <a:endParaRPr lang="en-US" sz="3200" kern="1200" dirty="0">
            <a:latin typeface="+mj-lt"/>
          </a:endParaRPr>
        </a:p>
      </dsp:txBody>
      <dsp:txXfrm>
        <a:off x="273378" y="44777"/>
        <a:ext cx="6341713" cy="8277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88B7BD-16D0-4147-9448-A9E8EAFBE688}">
      <dsp:nvSpPr>
        <dsp:cNvPr id="0" name=""/>
        <dsp:cNvSpPr/>
      </dsp:nvSpPr>
      <dsp:spPr>
        <a:xfrm rot="5400000">
          <a:off x="219009" y="39566"/>
          <a:ext cx="1969176" cy="2407196"/>
        </a:xfrm>
        <a:prstGeom prst="upArrow">
          <a:avLst/>
        </a:prstGeom>
        <a:solidFill>
          <a:srgbClr val="C0000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kern="1200" dirty="0" smtClean="0">
              <a:solidFill>
                <a:srgbClr val="FFFF00"/>
              </a:solidFill>
              <a:effectLst>
                <a:outerShdw blurRad="38100" dist="38100" dir="2700000" algn="tl">
                  <a:srgbClr val="000000">
                    <a:alpha val="43137"/>
                  </a:srgbClr>
                </a:outerShdw>
              </a:effectLst>
              <a:latin typeface="+mj-lt"/>
            </a:rPr>
            <a:t>Worshipper</a:t>
          </a:r>
          <a:endParaRPr lang="en-US" sz="2400" kern="1200" dirty="0">
            <a:solidFill>
              <a:srgbClr val="FFFF00"/>
            </a:solidFill>
            <a:effectLst>
              <a:outerShdw blurRad="38100" dist="38100" dir="2700000" algn="tl">
                <a:srgbClr val="000000">
                  <a:alpha val="43137"/>
                </a:srgbClr>
              </a:outerShdw>
            </a:effectLst>
            <a:latin typeface="+mj-lt"/>
          </a:endParaRPr>
        </a:p>
      </dsp:txBody>
      <dsp:txXfrm rot="-5400000">
        <a:off x="-1" y="750870"/>
        <a:ext cx="1914902" cy="984588"/>
      </dsp:txXfrm>
    </dsp:sp>
    <dsp:sp modelId="{6CD97C14-D376-4563-9D19-2364994A7110}">
      <dsp:nvSpPr>
        <dsp:cNvPr id="0" name=""/>
        <dsp:cNvSpPr/>
      </dsp:nvSpPr>
      <dsp:spPr>
        <a:xfrm rot="5400000">
          <a:off x="4026410" y="-1572246"/>
          <a:ext cx="2630494" cy="5775884"/>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rtl="0">
            <a:lnSpc>
              <a:spcPct val="90000"/>
            </a:lnSpc>
            <a:spcBef>
              <a:spcPct val="0"/>
            </a:spcBef>
            <a:spcAft>
              <a:spcPts val="0"/>
            </a:spcAft>
            <a:buChar char="••"/>
          </a:pPr>
          <a:r>
            <a:rPr lang="en-US" sz="2500" kern="1200" dirty="0" smtClean="0">
              <a:latin typeface="+mj-lt"/>
            </a:rPr>
            <a:t>Selects</a:t>
          </a:r>
          <a:r>
            <a:rPr lang="en-US" sz="2500" kern="1200" dirty="0" smtClean="0"/>
            <a:t> animal</a:t>
          </a:r>
          <a:endParaRPr lang="en-US" sz="2500" kern="1200" dirty="0"/>
        </a:p>
        <a:p>
          <a:pPr marL="228600" lvl="1" indent="-228600" algn="l" defTabSz="1111250" rtl="0">
            <a:lnSpc>
              <a:spcPct val="90000"/>
            </a:lnSpc>
            <a:spcBef>
              <a:spcPct val="0"/>
            </a:spcBef>
            <a:spcAft>
              <a:spcPts val="0"/>
            </a:spcAft>
            <a:buChar char="••"/>
          </a:pPr>
          <a:r>
            <a:rPr lang="en-US" sz="2500" kern="1200" dirty="0" smtClean="0">
              <a:latin typeface="+mj-lt"/>
            </a:rPr>
            <a:t>Brings</a:t>
          </a:r>
          <a:r>
            <a:rPr lang="en-US" sz="2500" kern="1200" dirty="0" smtClean="0"/>
            <a:t> animal</a:t>
          </a:r>
          <a:endParaRPr lang="en-US" sz="2500" kern="1200" dirty="0"/>
        </a:p>
        <a:p>
          <a:pPr marL="228600" lvl="1" indent="-228600" algn="l" defTabSz="1111250" rtl="0">
            <a:lnSpc>
              <a:spcPct val="90000"/>
            </a:lnSpc>
            <a:spcBef>
              <a:spcPct val="0"/>
            </a:spcBef>
            <a:spcAft>
              <a:spcPts val="0"/>
            </a:spcAft>
            <a:buChar char="••"/>
          </a:pPr>
          <a:r>
            <a:rPr lang="en-US" sz="2500" kern="1200" dirty="0" smtClean="0">
              <a:latin typeface="+mj-lt"/>
            </a:rPr>
            <a:t>Lays hands </a:t>
          </a:r>
          <a:r>
            <a:rPr lang="en-US" sz="2500" kern="1200" dirty="0" smtClean="0"/>
            <a:t>on animal</a:t>
          </a:r>
          <a:endParaRPr lang="en-US" sz="2500" kern="1200" dirty="0"/>
        </a:p>
        <a:p>
          <a:pPr marL="228600" lvl="1" indent="-228600" algn="l" defTabSz="1111250" rtl="0">
            <a:lnSpc>
              <a:spcPct val="90000"/>
            </a:lnSpc>
            <a:spcBef>
              <a:spcPct val="0"/>
            </a:spcBef>
            <a:spcAft>
              <a:spcPts val="0"/>
            </a:spcAft>
            <a:buChar char="••"/>
          </a:pPr>
          <a:r>
            <a:rPr lang="en-US" sz="2500" kern="1200" dirty="0" smtClean="0">
              <a:latin typeface="+mj-lt"/>
            </a:rPr>
            <a:t>Kills</a:t>
          </a:r>
          <a:r>
            <a:rPr lang="en-US" sz="2500" kern="1200" dirty="0" smtClean="0"/>
            <a:t> animal</a:t>
          </a:r>
          <a:endParaRPr lang="en-US" sz="2500" kern="1200" dirty="0"/>
        </a:p>
        <a:p>
          <a:pPr marL="228600" lvl="1" indent="-228600" algn="l" defTabSz="1111250" rtl="0">
            <a:lnSpc>
              <a:spcPct val="90000"/>
            </a:lnSpc>
            <a:spcBef>
              <a:spcPct val="0"/>
            </a:spcBef>
            <a:spcAft>
              <a:spcPts val="0"/>
            </a:spcAft>
            <a:buChar char="••"/>
          </a:pPr>
          <a:r>
            <a:rPr lang="en-US" sz="2500" kern="1200" dirty="0" smtClean="0">
              <a:latin typeface="+mj-lt"/>
            </a:rPr>
            <a:t>Skins</a:t>
          </a:r>
          <a:r>
            <a:rPr lang="en-US" sz="2500" kern="1200" dirty="0" smtClean="0"/>
            <a:t> and/or </a:t>
          </a:r>
          <a:r>
            <a:rPr lang="en-US" sz="2500" kern="1200" dirty="0" smtClean="0">
              <a:latin typeface="+mj-lt"/>
            </a:rPr>
            <a:t>Guts</a:t>
          </a:r>
          <a:r>
            <a:rPr lang="en-US" sz="2500" kern="1200" dirty="0" smtClean="0"/>
            <a:t> animal</a:t>
          </a:r>
          <a:endParaRPr lang="en-US" sz="2500" kern="1200" dirty="0"/>
        </a:p>
        <a:p>
          <a:pPr marL="228600" lvl="1" indent="-228600" algn="l" defTabSz="1111250" rtl="0">
            <a:lnSpc>
              <a:spcPct val="90000"/>
            </a:lnSpc>
            <a:spcBef>
              <a:spcPct val="0"/>
            </a:spcBef>
            <a:spcAft>
              <a:spcPts val="0"/>
            </a:spcAft>
            <a:buChar char="••"/>
          </a:pPr>
          <a:r>
            <a:rPr lang="en-US" sz="2500" kern="1200" dirty="0" smtClean="0">
              <a:latin typeface="+mj-lt"/>
            </a:rPr>
            <a:t>Cuts up </a:t>
          </a:r>
          <a:r>
            <a:rPr lang="en-US" sz="2500" kern="1200" dirty="0" smtClean="0"/>
            <a:t>animal</a:t>
          </a:r>
          <a:endParaRPr lang="en-US" sz="2500" kern="1200" dirty="0"/>
        </a:p>
      </dsp:txBody>
      <dsp:txXfrm rot="-5400000">
        <a:off x="2453715" y="128859"/>
        <a:ext cx="5647474" cy="2373674"/>
      </dsp:txXfrm>
    </dsp:sp>
    <dsp:sp modelId="{27CE37C8-0C28-4C39-8C67-F2796AC69EA1}">
      <dsp:nvSpPr>
        <dsp:cNvPr id="0" name=""/>
        <dsp:cNvSpPr/>
      </dsp:nvSpPr>
      <dsp:spPr>
        <a:xfrm rot="5400000">
          <a:off x="206452" y="2202696"/>
          <a:ext cx="1969176" cy="2382081"/>
        </a:xfrm>
        <a:prstGeom prst="upArrow">
          <a:avLst/>
        </a:prstGeom>
        <a:solidFill>
          <a:srgbClr val="C0000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rtl="0">
            <a:lnSpc>
              <a:spcPct val="90000"/>
            </a:lnSpc>
            <a:spcBef>
              <a:spcPct val="0"/>
            </a:spcBef>
            <a:spcAft>
              <a:spcPct val="35000"/>
            </a:spcAft>
          </a:pPr>
          <a:r>
            <a:rPr lang="en-US" sz="2500" kern="1200" dirty="0" smtClean="0">
              <a:solidFill>
                <a:srgbClr val="FFFF00"/>
              </a:solidFill>
              <a:effectLst>
                <a:outerShdw blurRad="38100" dist="38100" dir="2700000" algn="tl">
                  <a:srgbClr val="000000">
                    <a:alpha val="43137"/>
                  </a:srgbClr>
                </a:outerShdw>
              </a:effectLst>
              <a:latin typeface="+mj-lt"/>
            </a:rPr>
            <a:t>Priest</a:t>
          </a:r>
          <a:endParaRPr lang="en-US" sz="2500" kern="1200" dirty="0">
            <a:solidFill>
              <a:srgbClr val="FFFF00"/>
            </a:solidFill>
            <a:effectLst>
              <a:outerShdw blurRad="38100" dist="38100" dir="2700000" algn="tl">
                <a:srgbClr val="000000">
                  <a:alpha val="43137"/>
                </a:srgbClr>
              </a:outerShdw>
            </a:effectLst>
            <a:latin typeface="+mj-lt"/>
          </a:endParaRPr>
        </a:p>
      </dsp:txBody>
      <dsp:txXfrm rot="-5400000">
        <a:off x="0" y="2901442"/>
        <a:ext cx="1889787" cy="984588"/>
      </dsp:txXfrm>
    </dsp:sp>
    <dsp:sp modelId="{10B3A2A4-B569-46BD-800B-5F12C8DB815E}">
      <dsp:nvSpPr>
        <dsp:cNvPr id="0" name=""/>
        <dsp:cNvSpPr/>
      </dsp:nvSpPr>
      <dsp:spPr>
        <a:xfrm rot="5400000">
          <a:off x="4674784" y="620746"/>
          <a:ext cx="1279964" cy="582966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rtl="0">
            <a:lnSpc>
              <a:spcPct val="90000"/>
            </a:lnSpc>
            <a:spcBef>
              <a:spcPct val="0"/>
            </a:spcBef>
            <a:spcAft>
              <a:spcPts val="0"/>
            </a:spcAft>
            <a:buChar char="••"/>
          </a:pPr>
          <a:r>
            <a:rPr lang="en-US" sz="2500" kern="1200" dirty="0" smtClean="0">
              <a:latin typeface="+mj-lt"/>
            </a:rPr>
            <a:t>Sprinkles</a:t>
          </a:r>
          <a:r>
            <a:rPr lang="en-US" sz="2500" kern="1200" dirty="0" smtClean="0"/>
            <a:t> blood</a:t>
          </a:r>
          <a:endParaRPr lang="en-US" sz="2500" kern="1200" dirty="0"/>
        </a:p>
        <a:p>
          <a:pPr marL="228600" lvl="1" indent="-228600" algn="l" defTabSz="1111250" rtl="0">
            <a:lnSpc>
              <a:spcPct val="90000"/>
            </a:lnSpc>
            <a:spcBef>
              <a:spcPct val="0"/>
            </a:spcBef>
            <a:spcAft>
              <a:spcPts val="0"/>
            </a:spcAft>
            <a:buChar char="••"/>
          </a:pPr>
          <a:r>
            <a:rPr lang="en-US" sz="2500" kern="1200" dirty="0" smtClean="0">
              <a:latin typeface="+mj-lt"/>
            </a:rPr>
            <a:t>Places sacrifice </a:t>
          </a:r>
          <a:r>
            <a:rPr lang="en-US" sz="2500" kern="1200" dirty="0" smtClean="0"/>
            <a:t>on altar</a:t>
          </a:r>
          <a:endParaRPr lang="en-US" sz="2500" kern="1200" dirty="0"/>
        </a:p>
      </dsp:txBody>
      <dsp:txXfrm rot="-5400000">
        <a:off x="2399934" y="2958080"/>
        <a:ext cx="5767183" cy="11549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E8209-447A-4840-8038-7F2112C2A101}">
      <dsp:nvSpPr>
        <dsp:cNvPr id="0" name=""/>
        <dsp:cNvSpPr/>
      </dsp:nvSpPr>
      <dsp:spPr>
        <a:xfrm rot="5400000">
          <a:off x="243146" y="-167302"/>
          <a:ext cx="1048871" cy="1383481"/>
        </a:xfrm>
        <a:prstGeom prst="upArrow">
          <a:avLst/>
        </a:prstGeom>
        <a:solidFill>
          <a:srgbClr val="FF000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b="1" kern="1200" dirty="0" smtClean="0"/>
            <a:t>Burnt</a:t>
          </a:r>
          <a:endParaRPr lang="en-US" sz="2000" kern="1200" dirty="0"/>
        </a:p>
      </dsp:txBody>
      <dsp:txXfrm rot="-5400000">
        <a:off x="75841" y="262221"/>
        <a:ext cx="1121263" cy="524435"/>
      </dsp:txXfrm>
    </dsp:sp>
    <dsp:sp modelId="{A7F18E2D-9DE7-48D7-944A-BB0F36D5054A}">
      <dsp:nvSpPr>
        <dsp:cNvPr id="0" name=""/>
        <dsp:cNvSpPr/>
      </dsp:nvSpPr>
      <dsp:spPr>
        <a:xfrm rot="5400000">
          <a:off x="4427929" y="-2901557"/>
          <a:ext cx="899738" cy="670285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rtl="0">
            <a:lnSpc>
              <a:spcPct val="90000"/>
            </a:lnSpc>
            <a:spcBef>
              <a:spcPct val="0"/>
            </a:spcBef>
            <a:spcAft>
              <a:spcPct val="15000"/>
            </a:spcAft>
            <a:buChar char="••"/>
          </a:pPr>
          <a:r>
            <a:rPr lang="en-US" sz="2500" kern="1200" dirty="0" smtClean="0">
              <a:latin typeface="+mj-lt"/>
            </a:rPr>
            <a:t>All</a:t>
          </a:r>
          <a:r>
            <a:rPr lang="en-US" sz="2500" kern="1200" dirty="0" smtClean="0"/>
            <a:t> but skin  </a:t>
          </a:r>
          <a:r>
            <a:rPr lang="en-US" sz="2000" kern="1200" dirty="0" smtClean="0"/>
            <a:t>(Lev. 1:8-9, 12-13; 7:8)</a:t>
          </a:r>
          <a:endParaRPr lang="en-US" sz="2000" kern="1200" dirty="0"/>
        </a:p>
      </dsp:txBody>
      <dsp:txXfrm rot="-5400000">
        <a:off x="1526372" y="43922"/>
        <a:ext cx="6658931" cy="811894"/>
      </dsp:txXfrm>
    </dsp:sp>
    <dsp:sp modelId="{CCDC92CA-48F2-44D2-8905-755C7225698F}">
      <dsp:nvSpPr>
        <dsp:cNvPr id="0" name=""/>
        <dsp:cNvSpPr/>
      </dsp:nvSpPr>
      <dsp:spPr>
        <a:xfrm rot="5400000">
          <a:off x="239535" y="968435"/>
          <a:ext cx="1048871" cy="1305916"/>
        </a:xfrm>
        <a:prstGeom prst="upArrow">
          <a:avLst/>
        </a:prstGeom>
        <a:solidFill>
          <a:srgbClr val="FF000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b="1" kern="1200" dirty="0" smtClean="0"/>
            <a:t>Peace</a:t>
          </a:r>
          <a:endParaRPr lang="en-US" sz="2000" kern="1200" dirty="0"/>
        </a:p>
      </dsp:txBody>
      <dsp:txXfrm rot="-5400000">
        <a:off x="111013" y="1359175"/>
        <a:ext cx="1043698" cy="524435"/>
      </dsp:txXfrm>
    </dsp:sp>
    <dsp:sp modelId="{DAA0ABD3-2A10-45B0-8F2C-0B6698A9FC6F}">
      <dsp:nvSpPr>
        <dsp:cNvPr id="0" name=""/>
        <dsp:cNvSpPr/>
      </dsp:nvSpPr>
      <dsp:spPr>
        <a:xfrm rot="5400000">
          <a:off x="4264806" y="-1743447"/>
          <a:ext cx="1124383" cy="68052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rtl="0">
            <a:lnSpc>
              <a:spcPct val="90000"/>
            </a:lnSpc>
            <a:spcBef>
              <a:spcPct val="0"/>
            </a:spcBef>
            <a:spcAft>
              <a:spcPct val="15000"/>
            </a:spcAft>
            <a:buChar char="••"/>
          </a:pPr>
          <a:r>
            <a:rPr lang="en-US" sz="2500" kern="1200" dirty="0" smtClean="0">
              <a:latin typeface="+mj-lt"/>
            </a:rPr>
            <a:t>Fat</a:t>
          </a:r>
          <a:r>
            <a:rPr lang="en-US" sz="2500" kern="1200" dirty="0" smtClean="0"/>
            <a:t>, </a:t>
          </a:r>
          <a:r>
            <a:rPr lang="en-US" sz="2500" kern="1200" dirty="0" smtClean="0">
              <a:latin typeface="+mj-lt"/>
            </a:rPr>
            <a:t>Kidneys</a:t>
          </a:r>
          <a:r>
            <a:rPr lang="en-US" sz="2500" kern="1200" dirty="0" smtClean="0"/>
            <a:t>, </a:t>
          </a:r>
          <a:r>
            <a:rPr lang="en-US" sz="2500" kern="1200" dirty="0" smtClean="0">
              <a:latin typeface="+mj-lt"/>
            </a:rPr>
            <a:t>Lobe of Liver</a:t>
          </a:r>
          <a:r>
            <a:rPr lang="en-US" sz="2500" kern="1200" dirty="0" smtClean="0"/>
            <a:t>, &amp; </a:t>
          </a:r>
          <a:r>
            <a:rPr lang="en-US" sz="2500" kern="1200" dirty="0" smtClean="0">
              <a:latin typeface="+mj-lt"/>
            </a:rPr>
            <a:t>Fat Tail</a:t>
          </a:r>
          <a:r>
            <a:rPr lang="en-US" sz="2500" kern="1200" dirty="0" smtClean="0"/>
            <a:t> [lamb]  </a:t>
          </a:r>
          <a:r>
            <a:rPr lang="en-US" sz="2000" kern="1200" dirty="0" smtClean="0"/>
            <a:t>(Lev. 3:3-5, 9-11, 14-16)</a:t>
          </a:r>
          <a:endParaRPr lang="en-US" sz="2000" kern="1200" dirty="0"/>
        </a:p>
      </dsp:txBody>
      <dsp:txXfrm rot="-5400000">
        <a:off x="1424397" y="1151850"/>
        <a:ext cx="6750314" cy="1014607"/>
      </dsp:txXfrm>
    </dsp:sp>
    <dsp:sp modelId="{DA5904A3-31C9-44E0-84A1-DDC9AF275265}">
      <dsp:nvSpPr>
        <dsp:cNvPr id="0" name=""/>
        <dsp:cNvSpPr/>
      </dsp:nvSpPr>
      <dsp:spPr>
        <a:xfrm rot="5400000">
          <a:off x="146448" y="2263839"/>
          <a:ext cx="1048871" cy="1305916"/>
        </a:xfrm>
        <a:prstGeom prst="upArrow">
          <a:avLst/>
        </a:prstGeom>
        <a:solidFill>
          <a:srgbClr val="FF000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b="1" kern="1200" dirty="0" smtClean="0"/>
            <a:t>Sin</a:t>
          </a:r>
          <a:endParaRPr lang="en-US" sz="2000" kern="1200" dirty="0"/>
        </a:p>
      </dsp:txBody>
      <dsp:txXfrm rot="-5400000">
        <a:off x="17926" y="2654579"/>
        <a:ext cx="1043698" cy="524435"/>
      </dsp:txXfrm>
    </dsp:sp>
    <dsp:sp modelId="{0148B498-ECE0-4E38-ADBC-7A50E06963E9}">
      <dsp:nvSpPr>
        <dsp:cNvPr id="0" name=""/>
        <dsp:cNvSpPr/>
      </dsp:nvSpPr>
      <dsp:spPr>
        <a:xfrm rot="5400000">
          <a:off x="4435395" y="-479307"/>
          <a:ext cx="749944" cy="679807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rtl="0">
            <a:lnSpc>
              <a:spcPct val="90000"/>
            </a:lnSpc>
            <a:spcBef>
              <a:spcPct val="0"/>
            </a:spcBef>
            <a:spcAft>
              <a:spcPct val="15000"/>
            </a:spcAft>
            <a:buChar char="••"/>
          </a:pPr>
          <a:r>
            <a:rPr lang="en-US" sz="2500" kern="1200" dirty="0" smtClean="0">
              <a:latin typeface="+mj-lt"/>
            </a:rPr>
            <a:t>Fat</a:t>
          </a:r>
          <a:r>
            <a:rPr lang="en-US" sz="2500" kern="1200" dirty="0" smtClean="0"/>
            <a:t>, </a:t>
          </a:r>
          <a:r>
            <a:rPr lang="en-US" sz="2500" kern="1200" dirty="0" smtClean="0">
              <a:latin typeface="+mj-lt"/>
            </a:rPr>
            <a:t>Kidneys</a:t>
          </a:r>
          <a:r>
            <a:rPr lang="en-US" sz="2500" kern="1200" dirty="0" smtClean="0"/>
            <a:t>, &amp; </a:t>
          </a:r>
          <a:r>
            <a:rPr lang="en-US" sz="2500" kern="1200" dirty="0" smtClean="0">
              <a:latin typeface="+mj-lt"/>
            </a:rPr>
            <a:t>Lobe of Liver  </a:t>
          </a:r>
          <a:r>
            <a:rPr lang="en-US" sz="2000" kern="1200" dirty="0" smtClean="0"/>
            <a:t>(Lev. 4:8-10, 19-20, 26, 31, 35)</a:t>
          </a:r>
          <a:endParaRPr lang="en-US" sz="2000" kern="1200" dirty="0"/>
        </a:p>
      </dsp:txBody>
      <dsp:txXfrm rot="-5400000">
        <a:off x="1411329" y="2581368"/>
        <a:ext cx="6761468" cy="676726"/>
      </dsp:txXfrm>
    </dsp:sp>
    <dsp:sp modelId="{AF45A827-E092-40D7-B7EE-60B3542DE921}">
      <dsp:nvSpPr>
        <dsp:cNvPr id="0" name=""/>
        <dsp:cNvSpPr/>
      </dsp:nvSpPr>
      <dsp:spPr>
        <a:xfrm rot="5400000">
          <a:off x="254263" y="3427722"/>
          <a:ext cx="1048871" cy="1522257"/>
        </a:xfrm>
        <a:prstGeom prst="upArrow">
          <a:avLst/>
        </a:prstGeom>
        <a:solidFill>
          <a:srgbClr val="FF000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b="1" kern="1200" dirty="0" smtClean="0"/>
            <a:t>Trespass</a:t>
          </a:r>
          <a:endParaRPr lang="en-US" sz="2000" kern="1200" dirty="0"/>
        </a:p>
      </dsp:txBody>
      <dsp:txXfrm rot="-5400000">
        <a:off x="17570" y="3926633"/>
        <a:ext cx="1260039" cy="524435"/>
      </dsp:txXfrm>
    </dsp:sp>
    <dsp:sp modelId="{D13EE07D-B63B-4D97-A382-4950C69A1CE5}">
      <dsp:nvSpPr>
        <dsp:cNvPr id="0" name=""/>
        <dsp:cNvSpPr/>
      </dsp:nvSpPr>
      <dsp:spPr>
        <a:xfrm rot="5400000">
          <a:off x="4460239" y="866036"/>
          <a:ext cx="749944" cy="654579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rtl="0">
            <a:lnSpc>
              <a:spcPct val="90000"/>
            </a:lnSpc>
            <a:spcBef>
              <a:spcPct val="0"/>
            </a:spcBef>
            <a:spcAft>
              <a:spcPct val="15000"/>
            </a:spcAft>
            <a:buChar char="••"/>
          </a:pPr>
          <a:r>
            <a:rPr lang="en-US" sz="2500" kern="1200" dirty="0" smtClean="0">
              <a:latin typeface="+mj-lt"/>
            </a:rPr>
            <a:t>Fat</a:t>
          </a:r>
          <a:r>
            <a:rPr lang="en-US" sz="2500" kern="1200" dirty="0" smtClean="0"/>
            <a:t>, </a:t>
          </a:r>
          <a:r>
            <a:rPr lang="en-US" sz="2500" kern="1200" dirty="0" smtClean="0">
              <a:latin typeface="+mj-lt"/>
            </a:rPr>
            <a:t>Fat Tail</a:t>
          </a:r>
          <a:r>
            <a:rPr lang="en-US" sz="2500" kern="1200" dirty="0" smtClean="0"/>
            <a:t>, </a:t>
          </a:r>
          <a:r>
            <a:rPr lang="en-US" sz="2500" kern="1200" dirty="0" smtClean="0">
              <a:latin typeface="+mj-lt"/>
            </a:rPr>
            <a:t>Kidneys</a:t>
          </a:r>
          <a:r>
            <a:rPr lang="en-US" sz="2500" kern="1200" dirty="0" smtClean="0"/>
            <a:t>, &amp; </a:t>
          </a:r>
          <a:r>
            <a:rPr lang="en-US" sz="2500" kern="1200" dirty="0" smtClean="0">
              <a:latin typeface="+mj-lt"/>
            </a:rPr>
            <a:t>Lobe of Liver  </a:t>
          </a:r>
          <a:r>
            <a:rPr lang="en-US" sz="2000" kern="1200" dirty="0" smtClean="0"/>
            <a:t>(Lev. 5:16, 18b; 6:7; 7:3-5)</a:t>
          </a:r>
          <a:endParaRPr lang="en-US" sz="2000" kern="1200" dirty="0"/>
        </a:p>
      </dsp:txBody>
      <dsp:txXfrm rot="-5400000">
        <a:off x="1562315" y="3800570"/>
        <a:ext cx="6509185" cy="6767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B0BABC-1471-4E29-97CD-1D5B963DCE63}">
      <dsp:nvSpPr>
        <dsp:cNvPr id="0" name=""/>
        <dsp:cNvSpPr/>
      </dsp:nvSpPr>
      <dsp:spPr>
        <a:xfrm>
          <a:off x="0" y="371042"/>
          <a:ext cx="8229600" cy="10584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499872" rIns="638708" bIns="170688"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smtClean="0"/>
            <a:t>First </a:t>
          </a:r>
          <a:r>
            <a:rPr lang="en-US" sz="2400" kern="1200" dirty="0" smtClean="0">
              <a:latin typeface="+mj-lt"/>
            </a:rPr>
            <a:t>sin</a:t>
          </a:r>
          <a:r>
            <a:rPr lang="en-US" sz="2400" kern="1200" dirty="0" smtClean="0"/>
            <a:t> had to be dealt with</a:t>
          </a:r>
          <a:endParaRPr lang="en-US" sz="2400" kern="1200" dirty="0"/>
        </a:p>
      </dsp:txBody>
      <dsp:txXfrm>
        <a:off x="0" y="371042"/>
        <a:ext cx="8229600" cy="1058400"/>
      </dsp:txXfrm>
    </dsp:sp>
    <dsp:sp modelId="{69811F91-1AC7-4637-A69D-1820C85F2C47}">
      <dsp:nvSpPr>
        <dsp:cNvPr id="0" name=""/>
        <dsp:cNvSpPr/>
      </dsp:nvSpPr>
      <dsp:spPr>
        <a:xfrm>
          <a:off x="411480" y="16802"/>
          <a:ext cx="7437147" cy="70848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244600" rtl="0">
            <a:lnSpc>
              <a:spcPct val="90000"/>
            </a:lnSpc>
            <a:spcBef>
              <a:spcPct val="0"/>
            </a:spcBef>
            <a:spcAft>
              <a:spcPct val="35000"/>
            </a:spcAft>
          </a:pPr>
          <a:r>
            <a:rPr lang="en-US" sz="2800" kern="1200" dirty="0" smtClean="0">
              <a:solidFill>
                <a:srgbClr val="FFFF00"/>
              </a:solidFill>
              <a:latin typeface="+mj-lt"/>
            </a:rPr>
            <a:t>Sin</a:t>
          </a:r>
          <a:r>
            <a:rPr lang="en-US" sz="2800" kern="1200" dirty="0" smtClean="0"/>
            <a:t> or </a:t>
          </a:r>
          <a:r>
            <a:rPr lang="en-US" sz="2800" kern="1200" dirty="0" smtClean="0">
              <a:solidFill>
                <a:srgbClr val="FFFF00"/>
              </a:solidFill>
              <a:latin typeface="+mj-lt"/>
            </a:rPr>
            <a:t>Trespass</a:t>
          </a:r>
          <a:r>
            <a:rPr lang="en-US" sz="2800" kern="1200" dirty="0" smtClean="0"/>
            <a:t>  (Expiation)</a:t>
          </a:r>
          <a:endParaRPr lang="en-US" sz="2800" kern="1200" dirty="0"/>
        </a:p>
      </dsp:txBody>
      <dsp:txXfrm>
        <a:off x="446065" y="51387"/>
        <a:ext cx="7367977" cy="639310"/>
      </dsp:txXfrm>
    </dsp:sp>
    <dsp:sp modelId="{758E6703-F0CE-4EF0-A3DF-97415D523D73}">
      <dsp:nvSpPr>
        <dsp:cNvPr id="0" name=""/>
        <dsp:cNvSpPr/>
      </dsp:nvSpPr>
      <dsp:spPr>
        <a:xfrm>
          <a:off x="0" y="1913282"/>
          <a:ext cx="8229600" cy="10584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499872" rIns="638708" bIns="170688"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smtClean="0"/>
            <a:t>Worshipper </a:t>
          </a:r>
          <a:r>
            <a:rPr lang="en-US" sz="2400" kern="1200" dirty="0" smtClean="0">
              <a:latin typeface="+mj-lt"/>
            </a:rPr>
            <a:t>committed</a:t>
          </a:r>
          <a:r>
            <a:rPr lang="en-US" sz="2400" kern="1200" dirty="0" smtClean="0"/>
            <a:t> himself to God</a:t>
          </a:r>
          <a:endParaRPr lang="en-US" sz="2400" kern="1200" dirty="0"/>
        </a:p>
      </dsp:txBody>
      <dsp:txXfrm>
        <a:off x="0" y="1913282"/>
        <a:ext cx="8229600" cy="1058400"/>
      </dsp:txXfrm>
    </dsp:sp>
    <dsp:sp modelId="{23615589-9747-4B77-BB43-02F697D4444F}">
      <dsp:nvSpPr>
        <dsp:cNvPr id="0" name=""/>
        <dsp:cNvSpPr/>
      </dsp:nvSpPr>
      <dsp:spPr>
        <a:xfrm>
          <a:off x="411480" y="1559042"/>
          <a:ext cx="7437147" cy="70848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244600" rtl="0">
            <a:lnSpc>
              <a:spcPct val="90000"/>
            </a:lnSpc>
            <a:spcBef>
              <a:spcPct val="0"/>
            </a:spcBef>
            <a:spcAft>
              <a:spcPct val="35000"/>
            </a:spcAft>
          </a:pPr>
          <a:r>
            <a:rPr lang="en-US" sz="2800" kern="1200" dirty="0" smtClean="0">
              <a:solidFill>
                <a:srgbClr val="FFFF00"/>
              </a:solidFill>
              <a:latin typeface="+mj-lt"/>
            </a:rPr>
            <a:t>Burnt</a:t>
          </a:r>
          <a:r>
            <a:rPr lang="en-US" sz="2800" kern="1200" dirty="0" smtClean="0"/>
            <a:t>, </a:t>
          </a:r>
          <a:r>
            <a:rPr lang="en-US" sz="2800" kern="1200" dirty="0" smtClean="0">
              <a:solidFill>
                <a:srgbClr val="FFFF00"/>
              </a:solidFill>
              <a:latin typeface="+mj-lt"/>
            </a:rPr>
            <a:t>Grain</a:t>
          </a:r>
          <a:r>
            <a:rPr lang="en-US" sz="2800" kern="1200" dirty="0" smtClean="0"/>
            <a:t>, &amp; </a:t>
          </a:r>
          <a:r>
            <a:rPr lang="en-US" sz="2800" kern="1200" dirty="0" smtClean="0">
              <a:solidFill>
                <a:srgbClr val="FFFF00"/>
              </a:solidFill>
              <a:latin typeface="+mj-lt"/>
            </a:rPr>
            <a:t>Drink</a:t>
          </a:r>
          <a:r>
            <a:rPr lang="en-US" sz="2800" kern="1200" dirty="0" smtClean="0"/>
            <a:t>  (Consecration)</a:t>
          </a:r>
          <a:endParaRPr lang="en-US" sz="2800" kern="1200" dirty="0"/>
        </a:p>
      </dsp:txBody>
      <dsp:txXfrm>
        <a:off x="446065" y="1593627"/>
        <a:ext cx="7367977" cy="639310"/>
      </dsp:txXfrm>
    </dsp:sp>
    <dsp:sp modelId="{2A9BEB50-A5E7-471F-ACCA-990CE7452E1C}">
      <dsp:nvSpPr>
        <dsp:cNvPr id="0" name=""/>
        <dsp:cNvSpPr/>
      </dsp:nvSpPr>
      <dsp:spPr>
        <a:xfrm>
          <a:off x="0" y="3455522"/>
          <a:ext cx="8229600" cy="10584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499872" rIns="638708" bIns="170688"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smtClean="0"/>
            <a:t>Worshipper </a:t>
          </a:r>
          <a:r>
            <a:rPr lang="en-US" sz="2400" kern="1200" dirty="0" smtClean="0">
              <a:latin typeface="+mj-lt"/>
            </a:rPr>
            <a:t>communed</a:t>
          </a:r>
          <a:r>
            <a:rPr lang="en-US" sz="2400" kern="1200" dirty="0" smtClean="0"/>
            <a:t> with God</a:t>
          </a:r>
          <a:endParaRPr lang="en-US" sz="2400" kern="1200" dirty="0"/>
        </a:p>
      </dsp:txBody>
      <dsp:txXfrm>
        <a:off x="0" y="3455522"/>
        <a:ext cx="8229600" cy="1058400"/>
      </dsp:txXfrm>
    </dsp:sp>
    <dsp:sp modelId="{AE1A244E-E5DB-4B81-BDB9-5FB4D9EF4198}">
      <dsp:nvSpPr>
        <dsp:cNvPr id="0" name=""/>
        <dsp:cNvSpPr/>
      </dsp:nvSpPr>
      <dsp:spPr>
        <a:xfrm>
          <a:off x="411480" y="3101282"/>
          <a:ext cx="7439509" cy="70848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244600" rtl="0">
            <a:lnSpc>
              <a:spcPct val="90000"/>
            </a:lnSpc>
            <a:spcBef>
              <a:spcPct val="0"/>
            </a:spcBef>
            <a:spcAft>
              <a:spcPct val="35000"/>
            </a:spcAft>
          </a:pPr>
          <a:r>
            <a:rPr lang="en-US" sz="2800" kern="1200" dirty="0" smtClean="0">
              <a:solidFill>
                <a:srgbClr val="FFFF00"/>
              </a:solidFill>
              <a:latin typeface="+mj-lt"/>
            </a:rPr>
            <a:t>Peace</a:t>
          </a:r>
          <a:r>
            <a:rPr lang="en-US" sz="2800" kern="1200" dirty="0" smtClean="0"/>
            <a:t>  (Fellowship)</a:t>
          </a:r>
          <a:endParaRPr lang="en-US" sz="2800" kern="1200" dirty="0"/>
        </a:p>
      </dsp:txBody>
      <dsp:txXfrm>
        <a:off x="446065" y="3135867"/>
        <a:ext cx="7370339" cy="6393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F96115-D80B-41A1-BCFA-7D174C1D3D4A}">
      <dsp:nvSpPr>
        <dsp:cNvPr id="0" name=""/>
        <dsp:cNvSpPr/>
      </dsp:nvSpPr>
      <dsp:spPr>
        <a:xfrm>
          <a:off x="0" y="685803"/>
          <a:ext cx="8229600" cy="3457548"/>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958088" rIns="638708" bIns="227584" numCol="1" spcCol="1270" anchor="t" anchorCtr="0">
          <a:noAutofit/>
        </a:bodyPr>
        <a:lstStyle/>
        <a:p>
          <a:pPr marL="285750" lvl="1" indent="-285750" algn="l" defTabSz="1422400" rtl="0">
            <a:lnSpc>
              <a:spcPct val="100000"/>
            </a:lnSpc>
            <a:spcBef>
              <a:spcPct val="0"/>
            </a:spcBef>
            <a:spcAft>
              <a:spcPts val="2400"/>
            </a:spcAft>
            <a:buChar char="••"/>
          </a:pPr>
          <a:r>
            <a:rPr lang="en-US" sz="3200" kern="1200" dirty="0" smtClean="0"/>
            <a:t>Blood means </a:t>
          </a:r>
          <a:r>
            <a:rPr lang="en-US" sz="3200" kern="1200" dirty="0" smtClean="0">
              <a:latin typeface="+mj-lt"/>
            </a:rPr>
            <a:t>Life  </a:t>
          </a:r>
          <a:r>
            <a:rPr lang="en-US" sz="2800" kern="1200" dirty="0" smtClean="0">
              <a:latin typeface="+mn-lt"/>
            </a:rPr>
            <a:t>(Offering up life to God)</a:t>
          </a:r>
          <a:endParaRPr lang="en-US" sz="2800" kern="1200" dirty="0">
            <a:latin typeface="+mn-lt"/>
          </a:endParaRPr>
        </a:p>
        <a:p>
          <a:pPr marL="285750" lvl="1" indent="-285750" algn="l" defTabSz="1422400" rtl="0">
            <a:lnSpc>
              <a:spcPct val="100000"/>
            </a:lnSpc>
            <a:spcBef>
              <a:spcPct val="0"/>
            </a:spcBef>
            <a:spcAft>
              <a:spcPts val="2400"/>
            </a:spcAft>
            <a:buChar char="••"/>
          </a:pPr>
          <a:r>
            <a:rPr lang="en-US" sz="3200" kern="1200" dirty="0" smtClean="0"/>
            <a:t>Blood means </a:t>
          </a:r>
          <a:r>
            <a:rPr lang="en-US" sz="3200" kern="1200" dirty="0" smtClean="0">
              <a:latin typeface="+mj-lt"/>
            </a:rPr>
            <a:t>Death  </a:t>
          </a:r>
          <a:r>
            <a:rPr lang="en-US" sz="2800" kern="1200" dirty="0" smtClean="0">
              <a:latin typeface="+mn-lt"/>
            </a:rPr>
            <a:t>(Death of a sacrificial victim)</a:t>
          </a:r>
          <a:endParaRPr lang="en-US" sz="2800" kern="1200" dirty="0">
            <a:latin typeface="+mn-lt"/>
          </a:endParaRPr>
        </a:p>
      </dsp:txBody>
      <dsp:txXfrm>
        <a:off x="0" y="685803"/>
        <a:ext cx="8229600" cy="3457548"/>
      </dsp:txXfrm>
    </dsp:sp>
    <dsp:sp modelId="{82837D24-B81C-4CA6-BCB0-ED7DB45F4CE4}">
      <dsp:nvSpPr>
        <dsp:cNvPr id="0" name=""/>
        <dsp:cNvSpPr/>
      </dsp:nvSpPr>
      <dsp:spPr>
        <a:xfrm>
          <a:off x="381001" y="0"/>
          <a:ext cx="6979918" cy="1318188"/>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778000" rtl="0">
            <a:lnSpc>
              <a:spcPct val="90000"/>
            </a:lnSpc>
            <a:spcBef>
              <a:spcPct val="0"/>
            </a:spcBef>
            <a:spcAft>
              <a:spcPct val="35000"/>
            </a:spcAft>
          </a:pPr>
          <a:r>
            <a:rPr lang="en-US" sz="4000" kern="1200" dirty="0" smtClean="0">
              <a:solidFill>
                <a:srgbClr val="FFFF00"/>
              </a:solidFill>
              <a:effectLst>
                <a:outerShdw blurRad="38100" dist="38100" dir="2700000" algn="tl">
                  <a:srgbClr val="000000">
                    <a:alpha val="43137"/>
                  </a:srgbClr>
                </a:outerShdw>
              </a:effectLst>
              <a:latin typeface="+mj-lt"/>
            </a:rPr>
            <a:t>Two Prominent Views</a:t>
          </a:r>
          <a:endParaRPr lang="en-US" sz="4000" kern="1200" dirty="0">
            <a:solidFill>
              <a:srgbClr val="FFFF00"/>
            </a:solidFill>
            <a:effectLst>
              <a:outerShdw blurRad="38100" dist="38100" dir="2700000" algn="tl">
                <a:srgbClr val="000000">
                  <a:alpha val="43137"/>
                </a:srgbClr>
              </a:outerShdw>
            </a:effectLst>
            <a:latin typeface="+mj-lt"/>
          </a:endParaRPr>
        </a:p>
      </dsp:txBody>
      <dsp:txXfrm>
        <a:off x="445350" y="64349"/>
        <a:ext cx="6851220" cy="11894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9F6354-43C9-4C5E-8D01-0E3E3B582FB4}">
      <dsp:nvSpPr>
        <dsp:cNvPr id="0" name=""/>
        <dsp:cNvSpPr/>
      </dsp:nvSpPr>
      <dsp:spPr>
        <a:xfrm>
          <a:off x="0" y="762000"/>
          <a:ext cx="8229600" cy="2955222"/>
        </a:xfrm>
        <a:prstGeom prst="rect">
          <a:avLst/>
        </a:prstGeom>
        <a:solidFill>
          <a:schemeClr val="lt1">
            <a:alpha val="90000"/>
            <a:hueOff val="0"/>
            <a:satOff val="0"/>
            <a:lumOff val="0"/>
            <a:alphaOff val="0"/>
          </a:schemeClr>
        </a:solidFill>
        <a:ln w="9525" cap="flat" cmpd="sng" algn="ctr">
          <a:solidFill>
            <a:schemeClr val="accent1">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728980" rIns="638708" bIns="199136" numCol="1" spcCol="1270" anchor="t" anchorCtr="0">
          <a:noAutofit/>
        </a:bodyPr>
        <a:lstStyle/>
        <a:p>
          <a:pPr marL="457200" lvl="1" indent="-457200" algn="l" defTabSz="914400" rtl="0">
            <a:lnSpc>
              <a:spcPct val="90000"/>
            </a:lnSpc>
            <a:spcBef>
              <a:spcPct val="0"/>
            </a:spcBef>
            <a:spcAft>
              <a:spcPts val="2400"/>
            </a:spcAft>
            <a:buChar char="••"/>
          </a:pPr>
          <a:r>
            <a:rPr lang="en-US" sz="2800" kern="1200" dirty="0" smtClean="0">
              <a:latin typeface="+mj-lt"/>
            </a:rPr>
            <a:t>Forgiveness</a:t>
          </a:r>
          <a:r>
            <a:rPr lang="en-US" sz="2800" kern="1200" dirty="0" smtClean="0"/>
            <a:t> was available for God’s people under the old covenant</a:t>
          </a:r>
          <a:endParaRPr lang="en-US" sz="2800" kern="1200" dirty="0"/>
        </a:p>
        <a:p>
          <a:pPr marL="457200" lvl="1" indent="-457200" algn="l" defTabSz="1244600" rtl="0">
            <a:lnSpc>
              <a:spcPct val="90000"/>
            </a:lnSpc>
            <a:spcBef>
              <a:spcPct val="0"/>
            </a:spcBef>
            <a:spcAft>
              <a:spcPts val="2400"/>
            </a:spcAft>
            <a:buChar char="••"/>
          </a:pPr>
          <a:r>
            <a:rPr lang="en-US" sz="2800" kern="1200" dirty="0" smtClean="0"/>
            <a:t>Animal sacrifices </a:t>
          </a:r>
          <a:r>
            <a:rPr lang="en-US" sz="2800" kern="1200" dirty="0" smtClean="0">
              <a:latin typeface="+mj-lt"/>
            </a:rPr>
            <a:t>couldn’t</a:t>
          </a:r>
          <a:r>
            <a:rPr lang="en-US" sz="2800" kern="1200" dirty="0" smtClean="0"/>
            <a:t> </a:t>
          </a:r>
          <a:r>
            <a:rPr lang="en-US" sz="2800" kern="1200" dirty="0" smtClean="0">
              <a:latin typeface="+mj-lt"/>
            </a:rPr>
            <a:t>take away sin</a:t>
          </a:r>
          <a:endParaRPr lang="en-US" sz="2800" kern="1200" dirty="0">
            <a:latin typeface="+mj-lt"/>
          </a:endParaRPr>
        </a:p>
      </dsp:txBody>
      <dsp:txXfrm>
        <a:off x="0" y="762000"/>
        <a:ext cx="8229600" cy="2955222"/>
      </dsp:txXfrm>
    </dsp:sp>
    <dsp:sp modelId="{84CD322D-56E1-4F93-A51B-1EFC568596E4}">
      <dsp:nvSpPr>
        <dsp:cNvPr id="0" name=""/>
        <dsp:cNvSpPr/>
      </dsp:nvSpPr>
      <dsp:spPr>
        <a:xfrm>
          <a:off x="152399" y="0"/>
          <a:ext cx="7284718" cy="1201997"/>
        </a:xfrm>
        <a:prstGeom prst="roundRect">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422400" rtl="0">
            <a:lnSpc>
              <a:spcPct val="90000"/>
            </a:lnSpc>
            <a:spcBef>
              <a:spcPct val="0"/>
            </a:spcBef>
            <a:spcAft>
              <a:spcPct val="35000"/>
            </a:spcAft>
          </a:pPr>
          <a:r>
            <a:rPr lang="en-US" sz="3200" kern="1200" dirty="0" smtClean="0">
              <a:solidFill>
                <a:srgbClr val="FFFF00"/>
              </a:solidFill>
              <a:latin typeface="+mj-lt"/>
            </a:rPr>
            <a:t>Two Apparent Contradictions:</a:t>
          </a:r>
          <a:endParaRPr lang="en-US" sz="3200" kern="1200" dirty="0">
            <a:solidFill>
              <a:srgbClr val="FFFF00"/>
            </a:solidFill>
            <a:latin typeface="+mj-lt"/>
          </a:endParaRPr>
        </a:p>
      </dsp:txBody>
      <dsp:txXfrm>
        <a:off x="211076" y="58677"/>
        <a:ext cx="7167364" cy="10846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AD257C-41C8-421F-9B9C-FF6C7B945CFE}">
      <dsp:nvSpPr>
        <dsp:cNvPr id="0" name=""/>
        <dsp:cNvSpPr/>
      </dsp:nvSpPr>
      <dsp:spPr>
        <a:xfrm>
          <a:off x="0" y="355787"/>
          <a:ext cx="8229600" cy="2028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479044" rIns="638708" bIns="199136" numCol="1" spcCol="1270" anchor="t" anchorCtr="0">
          <a:noAutofit/>
        </a:bodyPr>
        <a:lstStyle/>
        <a:p>
          <a:pPr marL="285750" lvl="1" indent="-285750" algn="l" defTabSz="1244600" rtl="0">
            <a:lnSpc>
              <a:spcPct val="90000"/>
            </a:lnSpc>
            <a:spcBef>
              <a:spcPct val="0"/>
            </a:spcBef>
            <a:spcAft>
              <a:spcPct val="15000"/>
            </a:spcAft>
            <a:buChar char="••"/>
          </a:pPr>
          <a:r>
            <a:rPr lang="en-US" sz="2800" kern="1200" dirty="0" smtClean="0">
              <a:latin typeface="+mj-lt"/>
            </a:rPr>
            <a:t>Egypt</a:t>
          </a:r>
          <a:r>
            <a:rPr lang="en-US" sz="2800" kern="1200" dirty="0" smtClean="0"/>
            <a:t>  (Ex. 4:22-23; 11:4-7; 12:12-13, 15, 21-23)</a:t>
          </a:r>
          <a:endParaRPr lang="en-US" sz="2800" kern="1200" dirty="0"/>
        </a:p>
        <a:p>
          <a:pPr marL="285750" lvl="1" indent="-285750" algn="l" defTabSz="1244600" rtl="0">
            <a:lnSpc>
              <a:spcPct val="90000"/>
            </a:lnSpc>
            <a:spcBef>
              <a:spcPct val="0"/>
            </a:spcBef>
            <a:spcAft>
              <a:spcPct val="15000"/>
            </a:spcAft>
            <a:buChar char="••"/>
          </a:pPr>
          <a:r>
            <a:rPr lang="en-US" sz="2800" kern="1200" dirty="0" smtClean="0">
              <a:latin typeface="+mj-lt"/>
            </a:rPr>
            <a:t>Israel</a:t>
          </a:r>
          <a:r>
            <a:rPr lang="en-US" sz="2800" kern="1200" dirty="0" smtClean="0"/>
            <a:t>  (Ezek. 20:4-10)</a:t>
          </a:r>
          <a:endParaRPr lang="en-US" sz="2800" kern="1200" dirty="0"/>
        </a:p>
      </dsp:txBody>
      <dsp:txXfrm>
        <a:off x="0" y="355787"/>
        <a:ext cx="8229600" cy="2028600"/>
      </dsp:txXfrm>
    </dsp:sp>
    <dsp:sp modelId="{9A3ACD44-27BF-486A-B772-CF5F5A712D6F}">
      <dsp:nvSpPr>
        <dsp:cNvPr id="0" name=""/>
        <dsp:cNvSpPr/>
      </dsp:nvSpPr>
      <dsp:spPr>
        <a:xfrm>
          <a:off x="411480" y="16307"/>
          <a:ext cx="6217948" cy="6789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422400" rtl="0">
            <a:lnSpc>
              <a:spcPct val="90000"/>
            </a:lnSpc>
            <a:spcBef>
              <a:spcPct val="0"/>
            </a:spcBef>
            <a:spcAft>
              <a:spcPct val="35000"/>
            </a:spcAft>
          </a:pPr>
          <a:r>
            <a:rPr lang="en-US" sz="3200" kern="1200" dirty="0" smtClean="0">
              <a:solidFill>
                <a:srgbClr val="FFFF00"/>
              </a:solidFill>
              <a:effectLst>
                <a:outerShdw blurRad="38100" dist="38100" dir="2700000" algn="tl">
                  <a:srgbClr val="000000">
                    <a:alpha val="43137"/>
                  </a:srgbClr>
                </a:outerShdw>
              </a:effectLst>
              <a:latin typeface="+mj-lt"/>
            </a:rPr>
            <a:t>10th Plague Judgment:</a:t>
          </a:r>
          <a:endParaRPr lang="en-US" sz="3200" kern="1200" dirty="0">
            <a:solidFill>
              <a:srgbClr val="FFFF00"/>
            </a:solidFill>
            <a:effectLst>
              <a:outerShdw blurRad="38100" dist="38100" dir="2700000" algn="tl">
                <a:srgbClr val="000000">
                  <a:alpha val="43137"/>
                </a:srgbClr>
              </a:outerShdw>
            </a:effectLst>
            <a:latin typeface="+mj-lt"/>
          </a:endParaRPr>
        </a:p>
      </dsp:txBody>
      <dsp:txXfrm>
        <a:off x="444624" y="49451"/>
        <a:ext cx="6151660" cy="612672"/>
      </dsp:txXfrm>
    </dsp:sp>
    <dsp:sp modelId="{34F7F039-1DB8-4CAF-9C4D-2114E1E71510}">
      <dsp:nvSpPr>
        <dsp:cNvPr id="0" name=""/>
        <dsp:cNvSpPr/>
      </dsp:nvSpPr>
      <dsp:spPr>
        <a:xfrm>
          <a:off x="0" y="2848067"/>
          <a:ext cx="8229600" cy="16663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479044" rIns="638708" bIns="199136" numCol="1" spcCol="1270" anchor="t" anchorCtr="0">
          <a:noAutofit/>
        </a:bodyPr>
        <a:lstStyle/>
        <a:p>
          <a:pPr marL="285750" lvl="1" indent="-285750" algn="l" defTabSz="1244600" rtl="0">
            <a:lnSpc>
              <a:spcPct val="90000"/>
            </a:lnSpc>
            <a:spcBef>
              <a:spcPct val="0"/>
            </a:spcBef>
            <a:spcAft>
              <a:spcPct val="15000"/>
            </a:spcAft>
            <a:buChar char="••"/>
          </a:pPr>
          <a:r>
            <a:rPr lang="en-US" sz="2800" kern="1200" dirty="0" smtClean="0">
              <a:latin typeface="+mj-lt"/>
            </a:rPr>
            <a:t>Sign</a:t>
          </a:r>
          <a:r>
            <a:rPr lang="en-US" sz="2800" kern="1200" dirty="0" smtClean="0"/>
            <a:t>  (Ex. 12:13)</a:t>
          </a:r>
          <a:endParaRPr lang="en-US" sz="2800" kern="1200" dirty="0"/>
        </a:p>
        <a:p>
          <a:pPr marL="285750" lvl="1" indent="-285750" algn="l" defTabSz="1244600" rtl="0">
            <a:lnSpc>
              <a:spcPct val="90000"/>
            </a:lnSpc>
            <a:spcBef>
              <a:spcPct val="0"/>
            </a:spcBef>
            <a:spcAft>
              <a:spcPct val="15000"/>
            </a:spcAft>
            <a:buChar char="••"/>
          </a:pPr>
          <a:r>
            <a:rPr lang="en-US" sz="2800" kern="1200" dirty="0" smtClean="0">
              <a:latin typeface="+mj-lt"/>
            </a:rPr>
            <a:t>Substitution</a:t>
          </a:r>
          <a:endParaRPr lang="en-US" sz="2800" kern="1200" dirty="0">
            <a:latin typeface="+mj-lt"/>
          </a:endParaRPr>
        </a:p>
      </dsp:txBody>
      <dsp:txXfrm>
        <a:off x="0" y="2848067"/>
        <a:ext cx="8229600" cy="1666350"/>
      </dsp:txXfrm>
    </dsp:sp>
    <dsp:sp modelId="{1007198A-0CFA-4D50-B16D-7D3AE24B11A8}">
      <dsp:nvSpPr>
        <dsp:cNvPr id="0" name=""/>
        <dsp:cNvSpPr/>
      </dsp:nvSpPr>
      <dsp:spPr>
        <a:xfrm>
          <a:off x="411480" y="2508587"/>
          <a:ext cx="6217948" cy="6789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422400" rtl="0">
            <a:lnSpc>
              <a:spcPct val="90000"/>
            </a:lnSpc>
            <a:spcBef>
              <a:spcPct val="0"/>
            </a:spcBef>
            <a:spcAft>
              <a:spcPct val="35000"/>
            </a:spcAft>
          </a:pPr>
          <a:r>
            <a:rPr lang="en-US" sz="3200" kern="1200" dirty="0" smtClean="0">
              <a:solidFill>
                <a:srgbClr val="FFFF00"/>
              </a:solidFill>
              <a:effectLst>
                <a:outerShdw blurRad="38100" dist="38100" dir="2700000" algn="tl">
                  <a:srgbClr val="000000">
                    <a:alpha val="43137"/>
                  </a:srgbClr>
                </a:outerShdw>
              </a:effectLst>
              <a:latin typeface="+mj-lt"/>
            </a:rPr>
            <a:t>Blood of Lamb:</a:t>
          </a:r>
          <a:endParaRPr lang="en-US" sz="3200" kern="1200" dirty="0">
            <a:solidFill>
              <a:srgbClr val="FFFF00"/>
            </a:solidFill>
            <a:effectLst>
              <a:outerShdw blurRad="38100" dist="38100" dir="2700000" algn="tl">
                <a:srgbClr val="000000">
                  <a:alpha val="43137"/>
                </a:srgbClr>
              </a:outerShdw>
            </a:effectLst>
            <a:latin typeface="+mj-lt"/>
          </a:endParaRPr>
        </a:p>
      </dsp:txBody>
      <dsp:txXfrm>
        <a:off x="444624" y="2541731"/>
        <a:ext cx="6151660" cy="6126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A7E84-9C2D-4DF5-99B4-584EB8ECAADD}">
      <dsp:nvSpPr>
        <dsp:cNvPr id="0" name=""/>
        <dsp:cNvSpPr/>
      </dsp:nvSpPr>
      <dsp:spPr>
        <a:xfrm>
          <a:off x="0" y="422273"/>
          <a:ext cx="8229600" cy="4158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624840" rIns="638708" bIns="184912" numCol="1" spcCol="1270" anchor="t" anchorCtr="0">
          <a:noAutofit/>
        </a:bodyPr>
        <a:lstStyle/>
        <a:p>
          <a:pPr marL="228600" lvl="1" indent="-228600" algn="l" defTabSz="1155700" rtl="0">
            <a:lnSpc>
              <a:spcPct val="100000"/>
            </a:lnSpc>
            <a:spcBef>
              <a:spcPct val="0"/>
            </a:spcBef>
            <a:spcAft>
              <a:spcPts val="400"/>
            </a:spcAft>
            <a:buChar char="••"/>
          </a:pPr>
          <a:r>
            <a:rPr lang="en-US" sz="2600" kern="1200" dirty="0" smtClean="0"/>
            <a:t>He suffered </a:t>
          </a:r>
          <a:r>
            <a:rPr lang="en-US" sz="2600" b="1" kern="1200" dirty="0" smtClean="0">
              <a:latin typeface="+mj-lt"/>
            </a:rPr>
            <a:t>“for”</a:t>
          </a:r>
          <a:r>
            <a:rPr lang="en-US" sz="2600" kern="1200" dirty="0" smtClean="0">
              <a:latin typeface="+mj-lt"/>
            </a:rPr>
            <a:t> </a:t>
          </a:r>
          <a:r>
            <a:rPr lang="en-US" sz="2600" kern="1200" dirty="0" smtClean="0"/>
            <a:t>transgressions &amp; iniquities  (4)</a:t>
          </a:r>
          <a:endParaRPr lang="en-US" sz="2600" kern="1200" dirty="0"/>
        </a:p>
        <a:p>
          <a:pPr marL="228600" lvl="1" indent="-228600" algn="l" defTabSz="1155700" rtl="0">
            <a:lnSpc>
              <a:spcPct val="100000"/>
            </a:lnSpc>
            <a:spcBef>
              <a:spcPct val="0"/>
            </a:spcBef>
            <a:spcAft>
              <a:spcPts val="400"/>
            </a:spcAft>
            <a:buChar char="••"/>
          </a:pPr>
          <a:r>
            <a:rPr lang="en-US" sz="2600" kern="1200" dirty="0" smtClean="0"/>
            <a:t>He bore </a:t>
          </a:r>
          <a:r>
            <a:rPr lang="en-US" sz="2600" b="1" kern="1200" dirty="0" smtClean="0">
              <a:latin typeface="+mj-lt"/>
            </a:rPr>
            <a:t>our</a:t>
          </a:r>
          <a:r>
            <a:rPr lang="en-US" sz="2600" b="1" kern="1200" dirty="0" smtClean="0"/>
            <a:t> </a:t>
          </a:r>
          <a:r>
            <a:rPr lang="en-US" sz="2600" kern="1200" dirty="0" err="1" smtClean="0"/>
            <a:t>griefs</a:t>
          </a:r>
          <a:r>
            <a:rPr lang="en-US" sz="2600" b="1" kern="1200" dirty="0" smtClean="0"/>
            <a:t> </a:t>
          </a:r>
          <a:r>
            <a:rPr lang="en-US" sz="2600" kern="1200" dirty="0" smtClean="0"/>
            <a:t>&amp; carried </a:t>
          </a:r>
          <a:r>
            <a:rPr lang="en-US" sz="2600" b="1" kern="1200" dirty="0" smtClean="0">
              <a:latin typeface="+mj-lt"/>
            </a:rPr>
            <a:t>our</a:t>
          </a:r>
          <a:r>
            <a:rPr lang="en-US" sz="2600" b="1" kern="1200" dirty="0" smtClean="0"/>
            <a:t> </a:t>
          </a:r>
          <a:r>
            <a:rPr lang="en-US" sz="2600" kern="1200" dirty="0" smtClean="0"/>
            <a:t>sorrows</a:t>
          </a:r>
          <a:r>
            <a:rPr lang="en-US" sz="2600" b="1" kern="1200" dirty="0" smtClean="0"/>
            <a:t>  </a:t>
          </a:r>
          <a:r>
            <a:rPr lang="en-US" sz="2600" kern="1200" dirty="0" smtClean="0"/>
            <a:t>(4)</a:t>
          </a:r>
          <a:endParaRPr lang="en-US" sz="2600" kern="1200" dirty="0"/>
        </a:p>
        <a:p>
          <a:pPr marL="228600" lvl="1" indent="-228600" algn="l" defTabSz="1155700" rtl="0">
            <a:lnSpc>
              <a:spcPct val="100000"/>
            </a:lnSpc>
            <a:spcBef>
              <a:spcPct val="0"/>
            </a:spcBef>
            <a:spcAft>
              <a:spcPts val="400"/>
            </a:spcAft>
            <a:buChar char="••"/>
          </a:pPr>
          <a:r>
            <a:rPr lang="en-US" sz="2600" kern="1200" dirty="0" smtClean="0"/>
            <a:t>For the transgressions of </a:t>
          </a:r>
          <a:r>
            <a:rPr lang="en-US" sz="2600" b="1" kern="1200" dirty="0" smtClean="0">
              <a:latin typeface="+mj-lt"/>
            </a:rPr>
            <a:t>My people </a:t>
          </a:r>
          <a:r>
            <a:rPr lang="en-US" sz="2600" kern="1200" dirty="0" smtClean="0"/>
            <a:t>He was stricken  (8c)</a:t>
          </a:r>
          <a:endParaRPr lang="en-US" sz="2600" kern="1200" dirty="0"/>
        </a:p>
        <a:p>
          <a:pPr marL="228600" lvl="1" indent="-228600" algn="l" defTabSz="1155700" rtl="0">
            <a:lnSpc>
              <a:spcPct val="100000"/>
            </a:lnSpc>
            <a:spcBef>
              <a:spcPct val="0"/>
            </a:spcBef>
            <a:spcAft>
              <a:spcPts val="400"/>
            </a:spcAft>
            <a:buChar char="••"/>
          </a:pPr>
          <a:r>
            <a:rPr lang="en-US" sz="2600" kern="1200" dirty="0" smtClean="0"/>
            <a:t>He shall bear </a:t>
          </a:r>
          <a:r>
            <a:rPr lang="en-US" sz="2600" b="1" kern="1200" dirty="0" smtClean="0">
              <a:latin typeface="+mj-lt"/>
            </a:rPr>
            <a:t>their</a:t>
          </a:r>
          <a:r>
            <a:rPr lang="en-US" sz="2600" b="1" kern="1200" dirty="0" smtClean="0"/>
            <a:t> </a:t>
          </a:r>
          <a:r>
            <a:rPr lang="en-US" sz="2600" kern="1200" dirty="0" smtClean="0"/>
            <a:t>iniquities</a:t>
          </a:r>
          <a:r>
            <a:rPr lang="en-US" sz="2600" b="1" kern="1200" dirty="0" smtClean="0"/>
            <a:t>  </a:t>
          </a:r>
          <a:r>
            <a:rPr lang="en-US" sz="2600" kern="1200" dirty="0" smtClean="0"/>
            <a:t>(11c)</a:t>
          </a:r>
          <a:endParaRPr lang="en-US" sz="2600" kern="1200" dirty="0"/>
        </a:p>
        <a:p>
          <a:pPr marL="228600" lvl="1" indent="-228600" algn="l" defTabSz="1155700" rtl="0">
            <a:lnSpc>
              <a:spcPct val="100000"/>
            </a:lnSpc>
            <a:spcBef>
              <a:spcPct val="0"/>
            </a:spcBef>
            <a:spcAft>
              <a:spcPts val="400"/>
            </a:spcAft>
            <a:buChar char="••"/>
          </a:pPr>
          <a:r>
            <a:rPr lang="en-US" sz="2600" kern="1200" dirty="0" smtClean="0"/>
            <a:t>He bore the sin of </a:t>
          </a:r>
          <a:r>
            <a:rPr lang="en-US" sz="2600" b="1" kern="1200" dirty="0" smtClean="0">
              <a:latin typeface="+mj-lt"/>
            </a:rPr>
            <a:t>many</a:t>
          </a:r>
          <a:r>
            <a:rPr lang="en-US" sz="2600" b="1" kern="1200" dirty="0" smtClean="0"/>
            <a:t>  </a:t>
          </a:r>
          <a:r>
            <a:rPr lang="en-US" sz="2600" kern="1200" dirty="0" smtClean="0"/>
            <a:t>(12e)</a:t>
          </a:r>
          <a:endParaRPr lang="en-US" sz="2600" kern="1200" dirty="0"/>
        </a:p>
      </dsp:txBody>
      <dsp:txXfrm>
        <a:off x="0" y="422273"/>
        <a:ext cx="8229600" cy="4158000"/>
      </dsp:txXfrm>
    </dsp:sp>
    <dsp:sp modelId="{DA67B350-913C-4DCB-84AF-B14CA94A4735}">
      <dsp:nvSpPr>
        <dsp:cNvPr id="0" name=""/>
        <dsp:cNvSpPr/>
      </dsp:nvSpPr>
      <dsp:spPr>
        <a:xfrm>
          <a:off x="411480" y="23699"/>
          <a:ext cx="3627122" cy="885600"/>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422400" rtl="0">
            <a:lnSpc>
              <a:spcPct val="90000"/>
            </a:lnSpc>
            <a:spcBef>
              <a:spcPct val="0"/>
            </a:spcBef>
            <a:spcAft>
              <a:spcPct val="35000"/>
            </a:spcAft>
          </a:pPr>
          <a:r>
            <a:rPr lang="en-US" sz="3200" kern="1200" dirty="0" smtClean="0">
              <a:solidFill>
                <a:schemeClr val="tx2">
                  <a:lumMod val="75000"/>
                </a:schemeClr>
              </a:solidFill>
              <a:effectLst>
                <a:outerShdw blurRad="38100" dist="38100" dir="2700000" algn="tl">
                  <a:srgbClr val="000000">
                    <a:alpha val="43137"/>
                  </a:srgbClr>
                </a:outerShdw>
              </a:effectLst>
              <a:latin typeface="+mj-lt"/>
            </a:rPr>
            <a:t>Substitution:</a:t>
          </a:r>
          <a:endParaRPr lang="en-US" sz="3200" kern="1200" dirty="0">
            <a:solidFill>
              <a:schemeClr val="tx2">
                <a:lumMod val="75000"/>
              </a:schemeClr>
            </a:solidFill>
            <a:effectLst>
              <a:outerShdw blurRad="38100" dist="38100" dir="2700000" algn="tl">
                <a:srgbClr val="000000">
                  <a:alpha val="43137"/>
                </a:srgbClr>
              </a:outerShdw>
            </a:effectLst>
            <a:latin typeface="+mj-lt"/>
          </a:endParaRPr>
        </a:p>
      </dsp:txBody>
      <dsp:txXfrm>
        <a:off x="454711" y="66930"/>
        <a:ext cx="3540660" cy="79913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BBD49E-F29D-4B77-A143-0FD00E136A62}">
      <dsp:nvSpPr>
        <dsp:cNvPr id="0" name=""/>
        <dsp:cNvSpPr/>
      </dsp:nvSpPr>
      <dsp:spPr>
        <a:xfrm>
          <a:off x="0" y="574675"/>
          <a:ext cx="8229600" cy="38398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479044" rIns="638708" bIns="163576" numCol="1" spcCol="1270" anchor="t" anchorCtr="0">
          <a:noAutofit/>
        </a:bodyPr>
        <a:lstStyle/>
        <a:p>
          <a:pPr marL="228600" lvl="1" indent="-228600" algn="l" defTabSz="1022350" rtl="0">
            <a:lnSpc>
              <a:spcPct val="90000"/>
            </a:lnSpc>
            <a:spcBef>
              <a:spcPct val="0"/>
            </a:spcBef>
            <a:spcAft>
              <a:spcPct val="15000"/>
            </a:spcAft>
            <a:buChar char="••"/>
          </a:pPr>
          <a:r>
            <a:rPr lang="en-US" sz="2300" kern="1200" dirty="0" smtClean="0"/>
            <a:t>He was </a:t>
          </a:r>
          <a:r>
            <a:rPr lang="en-US" sz="2300" b="0" kern="1200" dirty="0" smtClean="0">
              <a:latin typeface="+mj-lt"/>
            </a:rPr>
            <a:t>wounded</a:t>
          </a:r>
          <a:r>
            <a:rPr lang="en-US" sz="2300" kern="1200" dirty="0" smtClean="0"/>
            <a:t> for our transgressions  (5a)</a:t>
          </a:r>
          <a:endParaRPr lang="en-US" sz="2300" kern="1200" dirty="0"/>
        </a:p>
        <a:p>
          <a:pPr marL="228600" lvl="1" indent="-228600" algn="l" defTabSz="1022350" rtl="0">
            <a:lnSpc>
              <a:spcPct val="90000"/>
            </a:lnSpc>
            <a:spcBef>
              <a:spcPct val="0"/>
            </a:spcBef>
            <a:spcAft>
              <a:spcPct val="15000"/>
            </a:spcAft>
            <a:buChar char="••"/>
          </a:pPr>
          <a:r>
            <a:rPr lang="en-US" sz="2300" kern="1200" dirty="0" smtClean="0"/>
            <a:t>He was </a:t>
          </a:r>
          <a:r>
            <a:rPr lang="en-US" sz="2300" b="0" kern="1200" dirty="0" smtClean="0">
              <a:latin typeface="+mj-lt"/>
            </a:rPr>
            <a:t>bruised</a:t>
          </a:r>
          <a:r>
            <a:rPr lang="en-US" sz="2300" kern="1200" dirty="0" smtClean="0"/>
            <a:t> for our iniquities  (5b)</a:t>
          </a:r>
          <a:endParaRPr lang="en-US" sz="2300" kern="1200" dirty="0"/>
        </a:p>
        <a:p>
          <a:pPr marL="228600" lvl="1" indent="-228600" algn="l" defTabSz="1022350" rtl="0">
            <a:lnSpc>
              <a:spcPct val="90000"/>
            </a:lnSpc>
            <a:spcBef>
              <a:spcPct val="0"/>
            </a:spcBef>
            <a:spcAft>
              <a:spcPct val="15000"/>
            </a:spcAft>
            <a:buChar char="••"/>
          </a:pPr>
          <a:r>
            <a:rPr lang="en-US" sz="2300" kern="1200" dirty="0" smtClean="0"/>
            <a:t>The </a:t>
          </a:r>
          <a:r>
            <a:rPr lang="en-US" sz="2300" b="0" i="0" u="none" kern="1200" dirty="0" smtClean="0">
              <a:latin typeface="+mj-lt"/>
            </a:rPr>
            <a:t>chastisement</a:t>
          </a:r>
          <a:r>
            <a:rPr lang="en-US" sz="2300" kern="1200" dirty="0" smtClean="0"/>
            <a:t> for our peace was upon him  (5c)</a:t>
          </a:r>
          <a:endParaRPr lang="en-US" sz="2300" kern="1200" dirty="0"/>
        </a:p>
        <a:p>
          <a:pPr marL="228600" lvl="1" indent="-228600" algn="l" defTabSz="1022350" rtl="0">
            <a:lnSpc>
              <a:spcPct val="90000"/>
            </a:lnSpc>
            <a:spcBef>
              <a:spcPct val="0"/>
            </a:spcBef>
            <a:spcAft>
              <a:spcPct val="15000"/>
            </a:spcAft>
            <a:buChar char="••"/>
          </a:pPr>
          <a:r>
            <a:rPr lang="en-US" sz="2300" kern="1200" dirty="0" smtClean="0"/>
            <a:t>By His </a:t>
          </a:r>
          <a:r>
            <a:rPr lang="en-US" sz="2300" b="0" i="0" u="none" kern="1200" dirty="0" smtClean="0">
              <a:latin typeface="+mj-lt"/>
            </a:rPr>
            <a:t>stripes</a:t>
          </a:r>
          <a:r>
            <a:rPr lang="en-US" sz="2300" kern="1200" dirty="0" smtClean="0"/>
            <a:t> we are healed  (5d)</a:t>
          </a:r>
          <a:endParaRPr lang="en-US" sz="2300" kern="1200" dirty="0"/>
        </a:p>
        <a:p>
          <a:pPr marL="228600" lvl="1" indent="-228600" algn="l" defTabSz="1022350" rtl="0">
            <a:lnSpc>
              <a:spcPct val="90000"/>
            </a:lnSpc>
            <a:spcBef>
              <a:spcPct val="0"/>
            </a:spcBef>
            <a:spcAft>
              <a:spcPct val="15000"/>
            </a:spcAft>
            <a:buChar char="••"/>
          </a:pPr>
          <a:r>
            <a:rPr lang="en-US" sz="2300" kern="1200" dirty="0" smtClean="0"/>
            <a:t>For He was </a:t>
          </a:r>
          <a:r>
            <a:rPr lang="en-US" sz="2300" b="0" kern="1200" dirty="0" smtClean="0">
              <a:latin typeface="+mj-lt"/>
            </a:rPr>
            <a:t>cut off </a:t>
          </a:r>
          <a:r>
            <a:rPr lang="en-US" sz="2300" kern="1200" dirty="0" smtClean="0"/>
            <a:t>from the land of the living  (8c)</a:t>
          </a:r>
          <a:endParaRPr lang="en-US" sz="2300" kern="1200" dirty="0"/>
        </a:p>
        <a:p>
          <a:pPr marL="228600" lvl="1" indent="-228600" algn="l" defTabSz="1022350" rtl="0">
            <a:lnSpc>
              <a:spcPct val="90000"/>
            </a:lnSpc>
            <a:spcBef>
              <a:spcPct val="0"/>
            </a:spcBef>
            <a:spcAft>
              <a:spcPct val="15000"/>
            </a:spcAft>
            <a:buChar char="••"/>
          </a:pPr>
          <a:r>
            <a:rPr lang="en-US" sz="2300" kern="1200" dirty="0" smtClean="0"/>
            <a:t>For the transgressions of My people He was </a:t>
          </a:r>
          <a:r>
            <a:rPr lang="en-US" sz="2300" b="0" kern="1200" dirty="0" smtClean="0">
              <a:latin typeface="+mj-lt"/>
            </a:rPr>
            <a:t>stricken</a:t>
          </a:r>
          <a:r>
            <a:rPr lang="en-US" sz="2300" kern="1200" dirty="0" smtClean="0"/>
            <a:t>  (8d)</a:t>
          </a:r>
          <a:endParaRPr lang="en-US" sz="2300" kern="1200" dirty="0"/>
        </a:p>
      </dsp:txBody>
      <dsp:txXfrm>
        <a:off x="0" y="574675"/>
        <a:ext cx="8229600" cy="3839850"/>
      </dsp:txXfrm>
    </dsp:sp>
    <dsp:sp modelId="{055A0529-56F8-4DE5-8434-35D4A5DE5620}">
      <dsp:nvSpPr>
        <dsp:cNvPr id="0" name=""/>
        <dsp:cNvSpPr/>
      </dsp:nvSpPr>
      <dsp:spPr>
        <a:xfrm>
          <a:off x="411480" y="117473"/>
          <a:ext cx="3474693" cy="912882"/>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422400" rtl="0">
            <a:lnSpc>
              <a:spcPct val="90000"/>
            </a:lnSpc>
            <a:spcBef>
              <a:spcPct val="0"/>
            </a:spcBef>
            <a:spcAft>
              <a:spcPct val="35000"/>
            </a:spcAft>
          </a:pPr>
          <a:r>
            <a:rPr lang="en-US" sz="3200" kern="1200" dirty="0" smtClean="0">
              <a:solidFill>
                <a:schemeClr val="tx2">
                  <a:lumMod val="75000"/>
                </a:schemeClr>
              </a:solidFill>
              <a:effectLst>
                <a:outerShdw blurRad="38100" dist="38100" dir="2700000" algn="tl">
                  <a:srgbClr val="000000">
                    <a:alpha val="43137"/>
                  </a:srgbClr>
                </a:outerShdw>
              </a:effectLst>
              <a:latin typeface="+mj-lt"/>
            </a:rPr>
            <a:t>Punishment:</a:t>
          </a:r>
          <a:endParaRPr lang="en-US" sz="3200" kern="1200" dirty="0">
            <a:solidFill>
              <a:schemeClr val="tx2">
                <a:lumMod val="75000"/>
              </a:schemeClr>
            </a:solidFill>
            <a:effectLst>
              <a:outerShdw blurRad="38100" dist="38100" dir="2700000" algn="tl">
                <a:srgbClr val="000000">
                  <a:alpha val="43137"/>
                </a:srgbClr>
              </a:outerShdw>
            </a:effectLst>
            <a:latin typeface="+mj-lt"/>
          </a:endParaRPr>
        </a:p>
      </dsp:txBody>
      <dsp:txXfrm>
        <a:off x="456043" y="162036"/>
        <a:ext cx="3385567" cy="82375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61E371BA-4655-410F-A394-30ECD4C50B07}" type="slidenum">
              <a:rPr lang="en-US"/>
              <a:pPr/>
              <a:t>‹#›</a:t>
            </a:fld>
            <a:endParaRPr lang="en-US"/>
          </a:p>
        </p:txBody>
      </p:sp>
    </p:spTree>
    <p:extLst>
      <p:ext uri="{BB962C8B-B14F-4D97-AF65-F5344CB8AC3E}">
        <p14:creationId xmlns:p14="http://schemas.microsoft.com/office/powerpoint/2010/main" val="25490218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E371BA-4655-410F-A394-30ECD4C50B07}" type="slidenum">
              <a:rPr lang="en-US" smtClean="0"/>
              <a:pPr/>
              <a:t>1</a:t>
            </a:fld>
            <a:endParaRPr lang="en-US"/>
          </a:p>
        </p:txBody>
      </p:sp>
    </p:spTree>
    <p:extLst>
      <p:ext uri="{BB962C8B-B14F-4D97-AF65-F5344CB8AC3E}">
        <p14:creationId xmlns:p14="http://schemas.microsoft.com/office/powerpoint/2010/main" val="2058735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pPr eaLnBrk="1" hangingPunct="1"/>
            <a:endParaRPr lang="en-US" smtClean="0"/>
          </a:p>
        </p:txBody>
      </p:sp>
      <p:sp>
        <p:nvSpPr>
          <p:cNvPr id="21508" name="Slide Number Placeholder 3"/>
          <p:cNvSpPr>
            <a:spLocks noGrp="1"/>
          </p:cNvSpPr>
          <p:nvPr>
            <p:ph type="sldNum" sz="quarter" idx="5"/>
          </p:nvPr>
        </p:nvSpPr>
        <p:spPr>
          <a:noFill/>
        </p:spPr>
        <p:txBody>
          <a:bodyPr/>
          <a:lstStyle/>
          <a:p>
            <a:fld id="{1172AF75-B3B6-4382-93BD-BE9205367FB0}" type="slidenum">
              <a:rPr lang="en-US">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572117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pPr eaLnBrk="1" hangingPunct="1"/>
            <a:endParaRPr lang="en-US" smtClean="0"/>
          </a:p>
        </p:txBody>
      </p:sp>
      <p:sp>
        <p:nvSpPr>
          <p:cNvPr id="21508" name="Slide Number Placeholder 3"/>
          <p:cNvSpPr>
            <a:spLocks noGrp="1"/>
          </p:cNvSpPr>
          <p:nvPr>
            <p:ph type="sldNum" sz="quarter" idx="5"/>
          </p:nvPr>
        </p:nvSpPr>
        <p:spPr>
          <a:noFill/>
        </p:spPr>
        <p:txBody>
          <a:bodyPr/>
          <a:lstStyle/>
          <a:p>
            <a:fld id="{1172AF75-B3B6-4382-93BD-BE9205367FB0}" type="slidenum">
              <a:rPr lang="en-US">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996622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pPr eaLnBrk="1" hangingPunct="1"/>
            <a:endParaRPr lang="en-US" smtClean="0"/>
          </a:p>
        </p:txBody>
      </p:sp>
      <p:sp>
        <p:nvSpPr>
          <p:cNvPr id="21508" name="Slide Number Placeholder 3"/>
          <p:cNvSpPr>
            <a:spLocks noGrp="1"/>
          </p:cNvSpPr>
          <p:nvPr>
            <p:ph type="sldNum" sz="quarter" idx="5"/>
          </p:nvPr>
        </p:nvSpPr>
        <p:spPr>
          <a:noFill/>
        </p:spPr>
        <p:txBody>
          <a:bodyPr/>
          <a:lstStyle/>
          <a:p>
            <a:fld id="{1172AF75-B3B6-4382-93BD-BE9205367FB0}" type="slidenum">
              <a:rPr lang="en-US">
                <a:solidFill>
                  <a:srgbClr val="000000"/>
                </a:solidFill>
              </a:rPr>
              <a:pPr/>
              <a:t>34</a:t>
            </a:fld>
            <a:endParaRPr lang="en-US">
              <a:solidFill>
                <a:srgbClr val="000000"/>
              </a:solidFill>
            </a:endParaRPr>
          </a:p>
        </p:txBody>
      </p:sp>
    </p:spTree>
    <p:extLst>
      <p:ext uri="{BB962C8B-B14F-4D97-AF65-F5344CB8AC3E}">
        <p14:creationId xmlns:p14="http://schemas.microsoft.com/office/powerpoint/2010/main" val="3223346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pPr eaLnBrk="1" hangingPunct="1"/>
            <a:endParaRPr lang="en-US" smtClean="0"/>
          </a:p>
        </p:txBody>
      </p:sp>
      <p:sp>
        <p:nvSpPr>
          <p:cNvPr id="21508" name="Slide Number Placeholder 3"/>
          <p:cNvSpPr>
            <a:spLocks noGrp="1"/>
          </p:cNvSpPr>
          <p:nvPr>
            <p:ph type="sldNum" sz="quarter" idx="5"/>
          </p:nvPr>
        </p:nvSpPr>
        <p:spPr>
          <a:noFill/>
        </p:spPr>
        <p:txBody>
          <a:bodyPr/>
          <a:lstStyle/>
          <a:p>
            <a:fld id="{1172AF75-B3B6-4382-93BD-BE9205367FB0}" type="slidenum">
              <a:rPr lang="en-US">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1081471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pPr eaLnBrk="1" hangingPunct="1"/>
            <a:endParaRPr lang="en-US" smtClean="0"/>
          </a:p>
        </p:txBody>
      </p:sp>
      <p:sp>
        <p:nvSpPr>
          <p:cNvPr id="21508" name="Slide Number Placeholder 3"/>
          <p:cNvSpPr>
            <a:spLocks noGrp="1"/>
          </p:cNvSpPr>
          <p:nvPr>
            <p:ph type="sldNum" sz="quarter" idx="5"/>
          </p:nvPr>
        </p:nvSpPr>
        <p:spPr>
          <a:noFill/>
        </p:spPr>
        <p:txBody>
          <a:bodyPr/>
          <a:lstStyle/>
          <a:p>
            <a:fld id="{1172AF75-B3B6-4382-93BD-BE9205367FB0}" type="slidenum">
              <a:rPr lang="en-US">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1258152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E371BA-4655-410F-A394-30ECD4C50B07}" type="slidenum">
              <a:rPr lang="en-US" smtClean="0">
                <a:solidFill>
                  <a:srgbClr val="000000"/>
                </a:solidFill>
              </a:rPr>
              <a:pPr/>
              <a:t>45</a:t>
            </a:fld>
            <a:endParaRPr lang="en-US">
              <a:solidFill>
                <a:srgbClr val="000000"/>
              </a:solidFill>
            </a:endParaRPr>
          </a:p>
        </p:txBody>
      </p:sp>
    </p:spTree>
    <p:extLst>
      <p:ext uri="{BB962C8B-B14F-4D97-AF65-F5344CB8AC3E}">
        <p14:creationId xmlns:p14="http://schemas.microsoft.com/office/powerpoint/2010/main" val="1439396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E371BA-4655-410F-A394-30ECD4C50B07}" type="slidenum">
              <a:rPr lang="en-US" smtClean="0">
                <a:solidFill>
                  <a:srgbClr val="000000"/>
                </a:solidFill>
              </a:rPr>
              <a:pPr/>
              <a:t>47</a:t>
            </a:fld>
            <a:endParaRPr lang="en-US">
              <a:solidFill>
                <a:srgbClr val="000000"/>
              </a:solidFill>
            </a:endParaRPr>
          </a:p>
        </p:txBody>
      </p:sp>
    </p:spTree>
    <p:extLst>
      <p:ext uri="{BB962C8B-B14F-4D97-AF65-F5344CB8AC3E}">
        <p14:creationId xmlns:p14="http://schemas.microsoft.com/office/powerpoint/2010/main" val="4028997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FF3E89-84A8-4943-A6C1-43342FCAFBFB}" type="slidenum">
              <a:rPr lang="en-US">
                <a:solidFill>
                  <a:prstClr val="black"/>
                </a:solidFill>
              </a:rPr>
              <a:pPr/>
              <a:t>57</a:t>
            </a:fld>
            <a:endParaRPr lang="en-US">
              <a:solidFill>
                <a:prstClr val="black"/>
              </a:solidFill>
            </a:endParaRPr>
          </a:p>
        </p:txBody>
      </p:sp>
      <p:sp>
        <p:nvSpPr>
          <p:cNvPr id="768002" name="Rectangle 2"/>
          <p:cNvSpPr>
            <a:spLocks noGrp="1" noRot="1" noChangeAspect="1" noChangeArrowheads="1" noTextEdit="1"/>
          </p:cNvSpPr>
          <p:nvPr>
            <p:ph type="sldImg"/>
          </p:nvPr>
        </p:nvSpPr>
        <p:spPr>
          <a:ln/>
        </p:spPr>
      </p:sp>
      <p:sp>
        <p:nvSpPr>
          <p:cNvPr id="7680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26352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702378-A3D1-4193-931C-E77ACAB803C9}" type="slidenum">
              <a:rPr lang="en-US">
                <a:solidFill>
                  <a:prstClr val="black"/>
                </a:solidFill>
              </a:rPr>
              <a:pPr/>
              <a:t>58</a:t>
            </a:fld>
            <a:endParaRPr lang="en-US">
              <a:solidFill>
                <a:prstClr val="black"/>
              </a:solidFill>
            </a:endParaRPr>
          </a:p>
        </p:txBody>
      </p:sp>
      <p:sp>
        <p:nvSpPr>
          <p:cNvPr id="769026" name="Rectangle 2"/>
          <p:cNvSpPr>
            <a:spLocks noGrp="1" noRot="1" noChangeAspect="1" noChangeArrowheads="1" noTextEdit="1"/>
          </p:cNvSpPr>
          <p:nvPr>
            <p:ph type="sldImg"/>
          </p:nvPr>
        </p:nvSpPr>
        <p:spPr>
          <a:ln/>
        </p:spPr>
      </p:sp>
      <p:sp>
        <p:nvSpPr>
          <p:cNvPr id="7690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78090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smtClean="0"/>
          </a:p>
        </p:txBody>
      </p:sp>
      <p:sp>
        <p:nvSpPr>
          <p:cNvPr id="22532" name="Slide Number Placeholder 3"/>
          <p:cNvSpPr>
            <a:spLocks noGrp="1"/>
          </p:cNvSpPr>
          <p:nvPr>
            <p:ph type="sldNum" sz="quarter" idx="5"/>
          </p:nvPr>
        </p:nvSpPr>
        <p:spPr>
          <a:noFill/>
        </p:spPr>
        <p:txBody>
          <a:bodyPr/>
          <a:lstStyle/>
          <a:p>
            <a:fld id="{62AB7FA3-8AD2-4CD2-AFE2-5E6C62A1A14D}" type="slidenum">
              <a:rPr lang="en-US">
                <a:solidFill>
                  <a:prstClr val="black"/>
                </a:solidFill>
              </a:rPr>
              <a:pPr/>
              <a:t>69</a:t>
            </a:fld>
            <a:endParaRPr lang="en-US">
              <a:solidFill>
                <a:prstClr val="black"/>
              </a:solidFill>
            </a:endParaRPr>
          </a:p>
        </p:txBody>
      </p:sp>
    </p:spTree>
    <p:extLst>
      <p:ext uri="{BB962C8B-B14F-4D97-AF65-F5344CB8AC3E}">
        <p14:creationId xmlns:p14="http://schemas.microsoft.com/office/powerpoint/2010/main" val="1728976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pPr eaLnBrk="1" hangingPunct="1"/>
            <a:endParaRPr lang="en-US" smtClean="0"/>
          </a:p>
        </p:txBody>
      </p:sp>
      <p:sp>
        <p:nvSpPr>
          <p:cNvPr id="18436" name="Slide Number Placeholder 3"/>
          <p:cNvSpPr>
            <a:spLocks noGrp="1"/>
          </p:cNvSpPr>
          <p:nvPr>
            <p:ph type="sldNum" sz="quarter" idx="5"/>
          </p:nvPr>
        </p:nvSpPr>
        <p:spPr>
          <a:noFill/>
        </p:spPr>
        <p:txBody>
          <a:bodyPr/>
          <a:lstStyle/>
          <a:p>
            <a:fld id="{FCEAB1A5-94D7-43F9-85B7-16BB925C92DF}" type="slidenum">
              <a:rPr lang="en-US" smtClean="0"/>
              <a:pPr/>
              <a:t>4</a:t>
            </a:fld>
            <a:endParaRPr lang="en-US" smtClean="0"/>
          </a:p>
        </p:txBody>
      </p:sp>
    </p:spTree>
    <p:extLst>
      <p:ext uri="{BB962C8B-B14F-4D97-AF65-F5344CB8AC3E}">
        <p14:creationId xmlns:p14="http://schemas.microsoft.com/office/powerpoint/2010/main" val="12414447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smtClean="0"/>
          </a:p>
        </p:txBody>
      </p:sp>
      <p:sp>
        <p:nvSpPr>
          <p:cNvPr id="22532" name="Slide Number Placeholder 3"/>
          <p:cNvSpPr>
            <a:spLocks noGrp="1"/>
          </p:cNvSpPr>
          <p:nvPr>
            <p:ph type="sldNum" sz="quarter" idx="5"/>
          </p:nvPr>
        </p:nvSpPr>
        <p:spPr>
          <a:noFill/>
        </p:spPr>
        <p:txBody>
          <a:bodyPr/>
          <a:lstStyle/>
          <a:p>
            <a:fld id="{62AB7FA3-8AD2-4CD2-AFE2-5E6C62A1A14D}" type="slidenum">
              <a:rPr lang="en-US">
                <a:solidFill>
                  <a:prstClr val="black"/>
                </a:solidFill>
              </a:rPr>
              <a:pPr/>
              <a:t>70</a:t>
            </a:fld>
            <a:endParaRPr lang="en-US">
              <a:solidFill>
                <a:prstClr val="black"/>
              </a:solidFill>
            </a:endParaRPr>
          </a:p>
        </p:txBody>
      </p:sp>
    </p:spTree>
    <p:extLst>
      <p:ext uri="{BB962C8B-B14F-4D97-AF65-F5344CB8AC3E}">
        <p14:creationId xmlns:p14="http://schemas.microsoft.com/office/powerpoint/2010/main" val="29281059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smtClean="0"/>
          </a:p>
        </p:txBody>
      </p:sp>
      <p:sp>
        <p:nvSpPr>
          <p:cNvPr id="22532" name="Slide Number Placeholder 3"/>
          <p:cNvSpPr>
            <a:spLocks noGrp="1"/>
          </p:cNvSpPr>
          <p:nvPr>
            <p:ph type="sldNum" sz="quarter" idx="5"/>
          </p:nvPr>
        </p:nvSpPr>
        <p:spPr>
          <a:noFill/>
        </p:spPr>
        <p:txBody>
          <a:bodyPr/>
          <a:lstStyle/>
          <a:p>
            <a:fld id="{62AB7FA3-8AD2-4CD2-AFE2-5E6C62A1A14D}" type="slidenum">
              <a:rPr lang="en-US">
                <a:solidFill>
                  <a:prstClr val="black"/>
                </a:solidFill>
              </a:rPr>
              <a:pPr/>
              <a:t>83</a:t>
            </a:fld>
            <a:endParaRPr lang="en-US">
              <a:solidFill>
                <a:prstClr val="black"/>
              </a:solidFill>
            </a:endParaRPr>
          </a:p>
        </p:txBody>
      </p:sp>
    </p:spTree>
    <p:extLst>
      <p:ext uri="{BB962C8B-B14F-4D97-AF65-F5344CB8AC3E}">
        <p14:creationId xmlns:p14="http://schemas.microsoft.com/office/powerpoint/2010/main" val="28017328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smtClean="0"/>
          </a:p>
        </p:txBody>
      </p:sp>
      <p:sp>
        <p:nvSpPr>
          <p:cNvPr id="22532" name="Slide Number Placeholder 3"/>
          <p:cNvSpPr>
            <a:spLocks noGrp="1"/>
          </p:cNvSpPr>
          <p:nvPr>
            <p:ph type="sldNum" sz="quarter" idx="5"/>
          </p:nvPr>
        </p:nvSpPr>
        <p:spPr>
          <a:noFill/>
        </p:spPr>
        <p:txBody>
          <a:bodyPr/>
          <a:lstStyle/>
          <a:p>
            <a:fld id="{62AB7FA3-8AD2-4CD2-AFE2-5E6C62A1A14D}" type="slidenum">
              <a:rPr lang="en-US">
                <a:solidFill>
                  <a:prstClr val="black"/>
                </a:solidFill>
              </a:rPr>
              <a:pPr/>
              <a:t>85</a:t>
            </a:fld>
            <a:endParaRPr lang="en-US">
              <a:solidFill>
                <a:prstClr val="black"/>
              </a:solidFill>
            </a:endParaRPr>
          </a:p>
        </p:txBody>
      </p:sp>
    </p:spTree>
    <p:extLst>
      <p:ext uri="{BB962C8B-B14F-4D97-AF65-F5344CB8AC3E}">
        <p14:creationId xmlns:p14="http://schemas.microsoft.com/office/powerpoint/2010/main" val="28316824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E371BA-4655-410F-A394-30ECD4C50B07}" type="slidenum">
              <a:rPr lang="en-US" smtClean="0"/>
              <a:pPr/>
              <a:t>93</a:t>
            </a:fld>
            <a:endParaRPr lang="en-US"/>
          </a:p>
        </p:txBody>
      </p:sp>
    </p:spTree>
    <p:extLst>
      <p:ext uri="{BB962C8B-B14F-4D97-AF65-F5344CB8AC3E}">
        <p14:creationId xmlns:p14="http://schemas.microsoft.com/office/powerpoint/2010/main" val="37866471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A384A25E-4CD8-4E23-B8FF-84238AFE8E4B}" type="slidenum">
              <a:rPr lang="en-US" smtClean="0">
                <a:solidFill>
                  <a:srgbClr val="000000"/>
                </a:solidFill>
                <a:latin typeface="Times New Roman" pitchFamily="18" charset="0"/>
              </a:rPr>
              <a:pPr/>
              <a:t>181</a:t>
            </a:fld>
            <a:endParaRPr lang="en-US" smtClean="0">
              <a:solidFill>
                <a:srgbClr val="000000"/>
              </a:solidFill>
              <a:latin typeface="Times New Roman"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0526180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E371BA-4655-410F-A394-30ECD4C50B07}" type="slidenum">
              <a:rPr lang="en-US" smtClean="0"/>
              <a:pPr/>
              <a:t>192</a:t>
            </a:fld>
            <a:endParaRPr lang="en-US"/>
          </a:p>
        </p:txBody>
      </p:sp>
    </p:spTree>
    <p:extLst>
      <p:ext uri="{BB962C8B-B14F-4D97-AF65-F5344CB8AC3E}">
        <p14:creationId xmlns:p14="http://schemas.microsoft.com/office/powerpoint/2010/main" val="12660520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E371BA-4655-410F-A394-30ECD4C50B07}" type="slidenum">
              <a:rPr lang="en-US" smtClean="0"/>
              <a:pPr/>
              <a:t>193</a:t>
            </a:fld>
            <a:endParaRPr lang="en-US"/>
          </a:p>
        </p:txBody>
      </p:sp>
    </p:spTree>
    <p:extLst>
      <p:ext uri="{BB962C8B-B14F-4D97-AF65-F5344CB8AC3E}">
        <p14:creationId xmlns:p14="http://schemas.microsoft.com/office/powerpoint/2010/main" val="7293883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E371BA-4655-410F-A394-30ECD4C50B07}" type="slidenum">
              <a:rPr lang="en-US" smtClean="0"/>
              <a:pPr/>
              <a:t>194</a:t>
            </a:fld>
            <a:endParaRPr lang="en-US"/>
          </a:p>
        </p:txBody>
      </p:sp>
    </p:spTree>
    <p:extLst>
      <p:ext uri="{BB962C8B-B14F-4D97-AF65-F5344CB8AC3E}">
        <p14:creationId xmlns:p14="http://schemas.microsoft.com/office/powerpoint/2010/main" val="9528814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E371BA-4655-410F-A394-30ECD4C50B07}" type="slidenum">
              <a:rPr lang="en-US" smtClean="0"/>
              <a:pPr/>
              <a:t>195</a:t>
            </a:fld>
            <a:endParaRPr lang="en-US"/>
          </a:p>
        </p:txBody>
      </p:sp>
    </p:spTree>
    <p:extLst>
      <p:ext uri="{BB962C8B-B14F-4D97-AF65-F5344CB8AC3E}">
        <p14:creationId xmlns:p14="http://schemas.microsoft.com/office/powerpoint/2010/main" val="18712644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E371BA-4655-410F-A394-30ECD4C50B07}" type="slidenum">
              <a:rPr lang="en-US" smtClean="0"/>
              <a:pPr/>
              <a:t>196</a:t>
            </a:fld>
            <a:endParaRPr lang="en-US"/>
          </a:p>
        </p:txBody>
      </p:sp>
    </p:spTree>
    <p:extLst>
      <p:ext uri="{BB962C8B-B14F-4D97-AF65-F5344CB8AC3E}">
        <p14:creationId xmlns:p14="http://schemas.microsoft.com/office/powerpoint/2010/main" val="3190980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pPr eaLnBrk="1" hangingPunct="1"/>
            <a:endParaRPr lang="en-US" smtClean="0"/>
          </a:p>
        </p:txBody>
      </p:sp>
      <p:sp>
        <p:nvSpPr>
          <p:cNvPr id="21508" name="Slide Number Placeholder 3"/>
          <p:cNvSpPr>
            <a:spLocks noGrp="1"/>
          </p:cNvSpPr>
          <p:nvPr>
            <p:ph type="sldNum" sz="quarter" idx="5"/>
          </p:nvPr>
        </p:nvSpPr>
        <p:spPr>
          <a:noFill/>
        </p:spPr>
        <p:txBody>
          <a:bodyPr/>
          <a:lstStyle/>
          <a:p>
            <a:fld id="{1172AF75-B3B6-4382-93BD-BE9205367FB0}" type="slidenum">
              <a:rPr lang="en-US">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1739803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E371BA-4655-410F-A394-30ECD4C50B07}" type="slidenum">
              <a:rPr lang="en-US" smtClean="0"/>
              <a:pPr/>
              <a:t>197</a:t>
            </a:fld>
            <a:endParaRPr lang="en-US"/>
          </a:p>
        </p:txBody>
      </p:sp>
    </p:spTree>
    <p:extLst>
      <p:ext uri="{BB962C8B-B14F-4D97-AF65-F5344CB8AC3E}">
        <p14:creationId xmlns:p14="http://schemas.microsoft.com/office/powerpoint/2010/main" val="2023591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pPr eaLnBrk="1" hangingPunct="1"/>
            <a:endParaRPr lang="en-US" smtClean="0"/>
          </a:p>
        </p:txBody>
      </p:sp>
      <p:sp>
        <p:nvSpPr>
          <p:cNvPr id="21508" name="Slide Number Placeholder 3"/>
          <p:cNvSpPr>
            <a:spLocks noGrp="1"/>
          </p:cNvSpPr>
          <p:nvPr>
            <p:ph type="sldNum" sz="quarter" idx="5"/>
          </p:nvPr>
        </p:nvSpPr>
        <p:spPr>
          <a:noFill/>
        </p:spPr>
        <p:txBody>
          <a:bodyPr/>
          <a:lstStyle/>
          <a:p>
            <a:fld id="{1172AF75-B3B6-4382-93BD-BE9205367FB0}" type="slidenum">
              <a:rPr lang="en-US">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54366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pPr eaLnBrk="1" hangingPunct="1"/>
            <a:endParaRPr lang="en-US" smtClean="0"/>
          </a:p>
        </p:txBody>
      </p:sp>
      <p:sp>
        <p:nvSpPr>
          <p:cNvPr id="21508" name="Slide Number Placeholder 3"/>
          <p:cNvSpPr>
            <a:spLocks noGrp="1"/>
          </p:cNvSpPr>
          <p:nvPr>
            <p:ph type="sldNum" sz="quarter" idx="5"/>
          </p:nvPr>
        </p:nvSpPr>
        <p:spPr>
          <a:noFill/>
        </p:spPr>
        <p:txBody>
          <a:bodyPr/>
          <a:lstStyle/>
          <a:p>
            <a:fld id="{1172AF75-B3B6-4382-93BD-BE9205367FB0}" type="slidenum">
              <a:rPr lang="en-US">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070643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pPr eaLnBrk="1" hangingPunct="1"/>
            <a:endParaRPr lang="en-US" smtClean="0"/>
          </a:p>
        </p:txBody>
      </p:sp>
      <p:sp>
        <p:nvSpPr>
          <p:cNvPr id="21508" name="Slide Number Placeholder 3"/>
          <p:cNvSpPr>
            <a:spLocks noGrp="1"/>
          </p:cNvSpPr>
          <p:nvPr>
            <p:ph type="sldNum" sz="quarter" idx="5"/>
          </p:nvPr>
        </p:nvSpPr>
        <p:spPr>
          <a:noFill/>
        </p:spPr>
        <p:txBody>
          <a:bodyPr/>
          <a:lstStyle/>
          <a:p>
            <a:fld id="{1172AF75-B3B6-4382-93BD-BE9205367FB0}" type="slidenum">
              <a:rPr lang="en-US">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512463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pPr eaLnBrk="1" hangingPunct="1"/>
            <a:endParaRPr lang="en-US" smtClean="0"/>
          </a:p>
        </p:txBody>
      </p:sp>
      <p:sp>
        <p:nvSpPr>
          <p:cNvPr id="21508" name="Slide Number Placeholder 3"/>
          <p:cNvSpPr>
            <a:spLocks noGrp="1"/>
          </p:cNvSpPr>
          <p:nvPr>
            <p:ph type="sldNum" sz="quarter" idx="5"/>
          </p:nvPr>
        </p:nvSpPr>
        <p:spPr>
          <a:noFill/>
        </p:spPr>
        <p:txBody>
          <a:bodyPr/>
          <a:lstStyle/>
          <a:p>
            <a:fld id="{1172AF75-B3B6-4382-93BD-BE9205367FB0}" type="slidenum">
              <a:rPr lang="en-US">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599470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pPr eaLnBrk="1" hangingPunct="1"/>
            <a:endParaRPr lang="en-US" smtClean="0"/>
          </a:p>
        </p:txBody>
      </p:sp>
      <p:sp>
        <p:nvSpPr>
          <p:cNvPr id="21508" name="Slide Number Placeholder 3"/>
          <p:cNvSpPr>
            <a:spLocks noGrp="1"/>
          </p:cNvSpPr>
          <p:nvPr>
            <p:ph type="sldNum" sz="quarter" idx="5"/>
          </p:nvPr>
        </p:nvSpPr>
        <p:spPr>
          <a:noFill/>
        </p:spPr>
        <p:txBody>
          <a:bodyPr/>
          <a:lstStyle/>
          <a:p>
            <a:fld id="{1172AF75-B3B6-4382-93BD-BE9205367FB0}" type="slidenum">
              <a:rPr lang="en-US">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977586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pPr eaLnBrk="1" hangingPunct="1"/>
            <a:endParaRPr lang="en-US" smtClean="0"/>
          </a:p>
        </p:txBody>
      </p:sp>
      <p:sp>
        <p:nvSpPr>
          <p:cNvPr id="21508" name="Slide Number Placeholder 3"/>
          <p:cNvSpPr>
            <a:spLocks noGrp="1"/>
          </p:cNvSpPr>
          <p:nvPr>
            <p:ph type="sldNum" sz="quarter" idx="5"/>
          </p:nvPr>
        </p:nvSpPr>
        <p:spPr>
          <a:noFill/>
        </p:spPr>
        <p:txBody>
          <a:bodyPr/>
          <a:lstStyle/>
          <a:p>
            <a:fld id="{1172AF75-B3B6-4382-93BD-BE9205367FB0}" type="slidenum">
              <a:rPr lang="en-US">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691248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9159875" cy="6858000"/>
            <a:chOff x="0" y="0"/>
            <a:chExt cx="5770" cy="4320"/>
          </a:xfrm>
        </p:grpSpPr>
        <p:sp>
          <p:nvSpPr>
            <p:cNvPr id="5123"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4"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5"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6" name="Rectangle 6"/>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7"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8"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9"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0"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1"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2"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3" name="Rectangle 13"/>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4" name="Rectangle 14"/>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5"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6"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7"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8"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9"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0"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1"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2"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a:noFill/>
            </a:ln>
            <a:extLst>
              <a:ext uri="{91240B29-F687-4F45-9708-019B960494DF}">
                <a14:hiddenLine xmlns:a14="http://schemas.microsoft.com/office/drawing/2010/main" w="9525">
                  <a:solidFill>
                    <a:srgbClr val="F11E8C"/>
                  </a:solidFill>
                  <a:prstDash val="solid"/>
                  <a:round/>
                  <a:headEnd/>
                  <a:tailEnd/>
                </a14:hiddenLine>
              </a:ext>
            </a:extLst>
          </p:spPr>
          <p:txBody>
            <a:bodyPr/>
            <a:lstStyle/>
            <a:p>
              <a:endParaRPr lang="en-US"/>
            </a:p>
          </p:txBody>
        </p:sp>
        <p:sp>
          <p:nvSpPr>
            <p:cNvPr id="5143"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a:p>
          </p:txBody>
        </p:sp>
      </p:grpSp>
      <p:sp>
        <p:nvSpPr>
          <p:cNvPr id="5144" name="Rectangle 24"/>
          <p:cNvSpPr>
            <a:spLocks noGrp="1" noChangeArrowheads="1"/>
          </p:cNvSpPr>
          <p:nvPr>
            <p:ph type="ctrTitle" sz="quarter"/>
          </p:nvPr>
        </p:nvSpPr>
        <p:spPr>
          <a:xfrm>
            <a:off x="685800" y="1600200"/>
            <a:ext cx="7772400" cy="1828800"/>
          </a:xfrm>
        </p:spPr>
        <p:txBody>
          <a:bodyPr/>
          <a:lstStyle>
            <a:lvl1pPr>
              <a:defRPr sz="4800"/>
            </a:lvl1pPr>
          </a:lstStyle>
          <a:p>
            <a:pPr lvl="0"/>
            <a:r>
              <a:rPr lang="en-US" noProof="0" smtClean="0"/>
              <a:t>Click to edit Master title style</a:t>
            </a:r>
          </a:p>
        </p:txBody>
      </p:sp>
      <p:sp>
        <p:nvSpPr>
          <p:cNvPr id="5145"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5146" name="Rectangle 26"/>
          <p:cNvSpPr>
            <a:spLocks noGrp="1" noChangeArrowheads="1"/>
          </p:cNvSpPr>
          <p:nvPr>
            <p:ph type="dt" sz="quarter" idx="2"/>
          </p:nvPr>
        </p:nvSpPr>
        <p:spPr>
          <a:xfrm>
            <a:off x="457200" y="6243638"/>
            <a:ext cx="2133600" cy="457200"/>
          </a:xfrm>
        </p:spPr>
        <p:txBody>
          <a:bodyPr/>
          <a:lstStyle>
            <a:lvl1pPr>
              <a:defRPr/>
            </a:lvl1pPr>
          </a:lstStyle>
          <a:p>
            <a:r>
              <a:rPr lang="en-US" smtClean="0"/>
              <a:t>Outline, p. </a:t>
            </a:r>
            <a:endParaRPr lang="en-US" dirty="0"/>
          </a:p>
        </p:txBody>
      </p:sp>
      <p:sp>
        <p:nvSpPr>
          <p:cNvPr id="5147" name="Rectangle 27"/>
          <p:cNvSpPr>
            <a:spLocks noGrp="1" noChangeArrowheads="1"/>
          </p:cNvSpPr>
          <p:nvPr>
            <p:ph type="ftr" sz="quarter" idx="3"/>
          </p:nvPr>
        </p:nvSpPr>
        <p:spPr/>
        <p:txBody>
          <a:bodyPr/>
          <a:lstStyle>
            <a:lvl1pPr>
              <a:defRPr/>
            </a:lvl1pPr>
          </a:lstStyle>
          <a:p>
            <a:r>
              <a:rPr lang="en-US" dirty="0" smtClean="0"/>
              <a:t>Kevin Kay</a:t>
            </a:r>
            <a:endParaRPr lang="en-US" dirty="0"/>
          </a:p>
        </p:txBody>
      </p:sp>
      <p:sp>
        <p:nvSpPr>
          <p:cNvPr id="5148" name="Rectangle 28"/>
          <p:cNvSpPr>
            <a:spLocks noGrp="1" noChangeArrowheads="1"/>
          </p:cNvSpPr>
          <p:nvPr>
            <p:ph type="sldNum" sz="quarter" idx="4"/>
          </p:nvPr>
        </p:nvSpPr>
        <p:spPr/>
        <p:txBody>
          <a:bodyPr/>
          <a:lstStyle>
            <a:lvl1pPr>
              <a:defRPr/>
            </a:lvl1pPr>
          </a:lstStyle>
          <a:p>
            <a:fld id="{0FD7E475-79DF-43CA-896E-48D4853290C7}"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Kevin Kay</a:t>
            </a:r>
            <a:endParaRPr lang="en-US"/>
          </a:p>
        </p:txBody>
      </p:sp>
      <p:sp>
        <p:nvSpPr>
          <p:cNvPr id="5" name="Slide Number Placeholder 4"/>
          <p:cNvSpPr>
            <a:spLocks noGrp="1"/>
          </p:cNvSpPr>
          <p:nvPr>
            <p:ph type="sldNum" sz="quarter" idx="11"/>
          </p:nvPr>
        </p:nvSpPr>
        <p:spPr/>
        <p:txBody>
          <a:bodyPr/>
          <a:lstStyle>
            <a:lvl1pPr>
              <a:defRPr/>
            </a:lvl1pPr>
          </a:lstStyle>
          <a:p>
            <a:fld id="{30DD8948-C8E9-4E1D-8B89-970F0BA53428}" type="slidenum">
              <a:rPr lang="en-US"/>
              <a:pPr/>
              <a:t>‹#›</a:t>
            </a:fld>
            <a:endParaRPr lang="en-US"/>
          </a:p>
        </p:txBody>
      </p:sp>
      <p:sp>
        <p:nvSpPr>
          <p:cNvPr id="6" name="Date Placeholder 5"/>
          <p:cNvSpPr>
            <a:spLocks noGrp="1"/>
          </p:cNvSpPr>
          <p:nvPr>
            <p:ph type="dt" sz="half" idx="12"/>
          </p:nvPr>
        </p:nvSpPr>
        <p:spPr/>
        <p:txBody>
          <a:bodyPr/>
          <a:lstStyle>
            <a:lvl1pPr>
              <a:defRPr/>
            </a:lvl1pPr>
          </a:lstStyle>
          <a:p>
            <a:r>
              <a:rPr lang="en-US" smtClean="0"/>
              <a:t>Outline, p. </a:t>
            </a:r>
            <a:endParaRPr lang="en-US"/>
          </a:p>
        </p:txBody>
      </p:sp>
    </p:spTree>
    <p:extLst>
      <p:ext uri="{BB962C8B-B14F-4D97-AF65-F5344CB8AC3E}">
        <p14:creationId xmlns:p14="http://schemas.microsoft.com/office/powerpoint/2010/main" val="15891901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Kevin Kay</a:t>
            </a:r>
            <a:endParaRPr lang="en-US"/>
          </a:p>
        </p:txBody>
      </p:sp>
      <p:sp>
        <p:nvSpPr>
          <p:cNvPr id="5" name="Slide Number Placeholder 4"/>
          <p:cNvSpPr>
            <a:spLocks noGrp="1"/>
          </p:cNvSpPr>
          <p:nvPr>
            <p:ph type="sldNum" sz="quarter" idx="11"/>
          </p:nvPr>
        </p:nvSpPr>
        <p:spPr/>
        <p:txBody>
          <a:bodyPr/>
          <a:lstStyle>
            <a:lvl1pPr>
              <a:defRPr/>
            </a:lvl1pPr>
          </a:lstStyle>
          <a:p>
            <a:fld id="{64A2422D-E08A-40E9-ADC5-589F616E40C1}" type="slidenum">
              <a:rPr lang="en-US"/>
              <a:pPr/>
              <a:t>‹#›</a:t>
            </a:fld>
            <a:endParaRPr lang="en-US"/>
          </a:p>
        </p:txBody>
      </p:sp>
      <p:sp>
        <p:nvSpPr>
          <p:cNvPr id="6" name="Date Placeholder 5"/>
          <p:cNvSpPr>
            <a:spLocks noGrp="1"/>
          </p:cNvSpPr>
          <p:nvPr>
            <p:ph type="dt" sz="half" idx="12"/>
          </p:nvPr>
        </p:nvSpPr>
        <p:spPr/>
        <p:txBody>
          <a:bodyPr/>
          <a:lstStyle>
            <a:lvl1pPr>
              <a:defRPr/>
            </a:lvl1pPr>
          </a:lstStyle>
          <a:p>
            <a:r>
              <a:rPr lang="en-US" smtClean="0"/>
              <a:t>Outline, p. </a:t>
            </a:r>
            <a:endParaRPr lang="en-US"/>
          </a:p>
        </p:txBody>
      </p:sp>
    </p:spTree>
    <p:extLst>
      <p:ext uri="{BB962C8B-B14F-4D97-AF65-F5344CB8AC3E}">
        <p14:creationId xmlns:p14="http://schemas.microsoft.com/office/powerpoint/2010/main" val="13560415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9159875" cy="6858000"/>
            <a:chOff x="0" y="0"/>
            <a:chExt cx="5770" cy="4320"/>
          </a:xfrm>
        </p:grpSpPr>
        <p:sp>
          <p:nvSpPr>
            <p:cNvPr id="5123"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124"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125"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126" name="Rectangle 6"/>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127"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128"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129"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130"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131"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132"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133" name="Rectangle 13"/>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134" name="Rectangle 14"/>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135"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136"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137"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138"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139"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140"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141"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142"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a:noFill/>
            </a:ln>
            <a:extLst>
              <a:ext uri="{91240B29-F687-4F45-9708-019B960494DF}">
                <a14:hiddenLine xmlns:a14="http://schemas.microsoft.com/office/drawing/2010/main" w="9525">
                  <a:solidFill>
                    <a:srgbClr val="F11E8C"/>
                  </a:solidFill>
                  <a:prstDash val="solid"/>
                  <a:round/>
                  <a:headEnd/>
                  <a:tailEnd/>
                </a14:hiddenLine>
              </a:ext>
            </a:extLst>
          </p:spPr>
          <p:txBody>
            <a:bodyPr/>
            <a:lstStyle/>
            <a:p>
              <a:endParaRPr lang="en-US">
                <a:solidFill>
                  <a:srgbClr val="FFFFFF"/>
                </a:solidFill>
              </a:endParaRPr>
            </a:p>
          </p:txBody>
        </p:sp>
        <p:sp>
          <p:nvSpPr>
            <p:cNvPr id="5143"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a:solidFill>
                  <a:srgbClr val="FFFFFF"/>
                </a:solidFill>
              </a:endParaRPr>
            </a:p>
          </p:txBody>
        </p:sp>
      </p:grpSp>
      <p:sp>
        <p:nvSpPr>
          <p:cNvPr id="5144" name="Rectangle 24"/>
          <p:cNvSpPr>
            <a:spLocks noGrp="1" noChangeArrowheads="1"/>
          </p:cNvSpPr>
          <p:nvPr>
            <p:ph type="ctrTitle" sz="quarter"/>
          </p:nvPr>
        </p:nvSpPr>
        <p:spPr>
          <a:xfrm>
            <a:off x="685800" y="1600200"/>
            <a:ext cx="7772400" cy="1828800"/>
          </a:xfrm>
        </p:spPr>
        <p:txBody>
          <a:bodyPr/>
          <a:lstStyle>
            <a:lvl1pPr>
              <a:defRPr sz="4800"/>
            </a:lvl1pPr>
          </a:lstStyle>
          <a:p>
            <a:pPr lvl="0"/>
            <a:r>
              <a:rPr lang="en-US" noProof="0" smtClean="0"/>
              <a:t>Click to edit Master title style</a:t>
            </a:r>
          </a:p>
        </p:txBody>
      </p:sp>
      <p:sp>
        <p:nvSpPr>
          <p:cNvPr id="5145"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5146" name="Rectangle 26"/>
          <p:cNvSpPr>
            <a:spLocks noGrp="1" noChangeArrowheads="1"/>
          </p:cNvSpPr>
          <p:nvPr>
            <p:ph type="dt" sz="quarter" idx="2"/>
          </p:nvPr>
        </p:nvSpPr>
        <p:spPr>
          <a:xfrm>
            <a:off x="457200" y="6243638"/>
            <a:ext cx="2133600" cy="457200"/>
          </a:xfrm>
        </p:spPr>
        <p:txBody>
          <a:bodyPr/>
          <a:lstStyle>
            <a:lvl1pPr>
              <a:defRPr/>
            </a:lvl1pPr>
          </a:lstStyle>
          <a:p>
            <a:r>
              <a:rPr lang="en-US" smtClean="0">
                <a:solidFill>
                  <a:srgbClr val="FFFFFF"/>
                </a:solidFill>
              </a:rPr>
              <a:t>Outline, p. </a:t>
            </a:r>
            <a:endParaRPr lang="en-US">
              <a:solidFill>
                <a:srgbClr val="FFFFFF"/>
              </a:solidFill>
            </a:endParaRPr>
          </a:p>
        </p:txBody>
      </p:sp>
      <p:sp>
        <p:nvSpPr>
          <p:cNvPr id="5147" name="Rectangle 27"/>
          <p:cNvSpPr>
            <a:spLocks noGrp="1" noChangeArrowheads="1"/>
          </p:cNvSpPr>
          <p:nvPr>
            <p:ph type="ftr" sz="quarter" idx="3"/>
          </p:nvPr>
        </p:nvSpPr>
        <p:spPr/>
        <p:txBody>
          <a:bodyPr/>
          <a:lstStyle>
            <a:lvl1pPr>
              <a:defRPr/>
            </a:lvl1pPr>
          </a:lstStyle>
          <a:p>
            <a:r>
              <a:rPr lang="en-US" dirty="0" smtClean="0">
                <a:solidFill>
                  <a:srgbClr val="FFFFFF"/>
                </a:solidFill>
              </a:rPr>
              <a:t>Kevin Kay</a:t>
            </a:r>
            <a:endParaRPr lang="en-US" dirty="0">
              <a:solidFill>
                <a:srgbClr val="FFFFFF"/>
              </a:solidFill>
            </a:endParaRPr>
          </a:p>
        </p:txBody>
      </p:sp>
      <p:sp>
        <p:nvSpPr>
          <p:cNvPr id="5148" name="Rectangle 28"/>
          <p:cNvSpPr>
            <a:spLocks noGrp="1" noChangeArrowheads="1"/>
          </p:cNvSpPr>
          <p:nvPr>
            <p:ph type="sldNum" sz="quarter" idx="4"/>
          </p:nvPr>
        </p:nvSpPr>
        <p:spPr/>
        <p:txBody>
          <a:bodyPr/>
          <a:lstStyle>
            <a:lvl1pPr>
              <a:defRPr/>
            </a:lvl1pPr>
          </a:lstStyle>
          <a:p>
            <a:fld id="{0FD7E475-79DF-43CA-896E-48D4853290C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298692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solidFill>
                  <a:srgbClr val="FFFFFF"/>
                </a:solidFill>
              </a:rPr>
              <a:t>Kevin Kay</a:t>
            </a:r>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D9076E39-33D3-4C19-9190-4442324932E8}" type="slidenum">
              <a:rPr lang="en-US">
                <a:solidFill>
                  <a:srgbClr val="FFFFFF"/>
                </a:solidFill>
              </a:rPr>
              <a:pPr/>
              <a:t>‹#›</a:t>
            </a:fld>
            <a:endParaRPr lang="en-US">
              <a:solidFill>
                <a:srgbClr val="FFFFFF"/>
              </a:solidFill>
            </a:endParaRPr>
          </a:p>
        </p:txBody>
      </p:sp>
      <p:sp>
        <p:nvSpPr>
          <p:cNvPr id="6" name="Date Placeholder 5"/>
          <p:cNvSpPr>
            <a:spLocks noGrp="1"/>
          </p:cNvSpPr>
          <p:nvPr>
            <p:ph type="dt" sz="half" idx="12"/>
          </p:nvPr>
        </p:nvSpPr>
        <p:spPr/>
        <p:txBody>
          <a:bodyPr/>
          <a:lstStyle>
            <a:lvl1pPr>
              <a:defRPr/>
            </a:lvl1pPr>
          </a:lstStyle>
          <a:p>
            <a:r>
              <a:rPr lang="en-US" smtClean="0">
                <a:solidFill>
                  <a:srgbClr val="FFFFFF"/>
                </a:solidFill>
              </a:rPr>
              <a:t>Outline, p. </a:t>
            </a:r>
            <a:endParaRPr lang="en-US">
              <a:solidFill>
                <a:srgbClr val="FFFFFF"/>
              </a:solidFill>
            </a:endParaRPr>
          </a:p>
        </p:txBody>
      </p:sp>
    </p:spTree>
    <p:extLst>
      <p:ext uri="{BB962C8B-B14F-4D97-AF65-F5344CB8AC3E}">
        <p14:creationId xmlns:p14="http://schemas.microsoft.com/office/powerpoint/2010/main" val="195849358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smtClean="0">
                <a:solidFill>
                  <a:srgbClr val="FFFFFF"/>
                </a:solidFill>
              </a:rPr>
              <a:t>Kevin Kay</a:t>
            </a:r>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09C0E0D8-58BF-47DF-A5E6-E383E7DC3D5C}" type="slidenum">
              <a:rPr lang="en-US">
                <a:solidFill>
                  <a:srgbClr val="FFFFFF"/>
                </a:solidFill>
              </a:rPr>
              <a:pPr/>
              <a:t>‹#›</a:t>
            </a:fld>
            <a:endParaRPr lang="en-US">
              <a:solidFill>
                <a:srgbClr val="FFFFFF"/>
              </a:solidFill>
            </a:endParaRPr>
          </a:p>
        </p:txBody>
      </p:sp>
      <p:sp>
        <p:nvSpPr>
          <p:cNvPr id="6" name="Date Placeholder 5"/>
          <p:cNvSpPr>
            <a:spLocks noGrp="1"/>
          </p:cNvSpPr>
          <p:nvPr>
            <p:ph type="dt" sz="half" idx="12"/>
          </p:nvPr>
        </p:nvSpPr>
        <p:spPr/>
        <p:txBody>
          <a:bodyPr/>
          <a:lstStyle>
            <a:lvl1pPr>
              <a:defRPr/>
            </a:lvl1pPr>
          </a:lstStyle>
          <a:p>
            <a:r>
              <a:rPr lang="en-US" smtClean="0">
                <a:solidFill>
                  <a:srgbClr val="FFFFFF"/>
                </a:solidFill>
              </a:rPr>
              <a:t>Outline, p. </a:t>
            </a:r>
            <a:endParaRPr lang="en-US">
              <a:solidFill>
                <a:srgbClr val="FFFFFF"/>
              </a:solidFill>
            </a:endParaRPr>
          </a:p>
        </p:txBody>
      </p:sp>
    </p:spTree>
    <p:extLst>
      <p:ext uri="{BB962C8B-B14F-4D97-AF65-F5344CB8AC3E}">
        <p14:creationId xmlns:p14="http://schemas.microsoft.com/office/powerpoint/2010/main" val="153728343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smtClean="0">
                <a:solidFill>
                  <a:srgbClr val="FFFFFF"/>
                </a:solidFill>
              </a:rPr>
              <a:t>Kevin Kay</a:t>
            </a:r>
            <a:endParaRPr lang="en-US">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00E9B7B4-5730-4F9F-AA91-6722781C7E75}" type="slidenum">
              <a:rPr lang="en-US">
                <a:solidFill>
                  <a:srgbClr val="FFFFFF"/>
                </a:solidFill>
              </a:rPr>
              <a:pPr/>
              <a:t>‹#›</a:t>
            </a:fld>
            <a:endParaRPr lang="en-US">
              <a:solidFill>
                <a:srgbClr val="FFFFFF"/>
              </a:solidFill>
            </a:endParaRPr>
          </a:p>
        </p:txBody>
      </p:sp>
      <p:sp>
        <p:nvSpPr>
          <p:cNvPr id="7" name="Date Placeholder 6"/>
          <p:cNvSpPr>
            <a:spLocks noGrp="1"/>
          </p:cNvSpPr>
          <p:nvPr>
            <p:ph type="dt" sz="half" idx="12"/>
          </p:nvPr>
        </p:nvSpPr>
        <p:spPr/>
        <p:txBody>
          <a:bodyPr/>
          <a:lstStyle>
            <a:lvl1pPr>
              <a:defRPr/>
            </a:lvl1pPr>
          </a:lstStyle>
          <a:p>
            <a:r>
              <a:rPr lang="en-US" smtClean="0">
                <a:solidFill>
                  <a:srgbClr val="FFFFFF"/>
                </a:solidFill>
              </a:rPr>
              <a:t>Outline, p. </a:t>
            </a:r>
            <a:endParaRPr lang="en-US">
              <a:solidFill>
                <a:srgbClr val="FFFFFF"/>
              </a:solidFill>
            </a:endParaRPr>
          </a:p>
        </p:txBody>
      </p:sp>
    </p:spTree>
    <p:extLst>
      <p:ext uri="{BB962C8B-B14F-4D97-AF65-F5344CB8AC3E}">
        <p14:creationId xmlns:p14="http://schemas.microsoft.com/office/powerpoint/2010/main" val="306397640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smtClean="0">
                <a:solidFill>
                  <a:srgbClr val="FFFFFF"/>
                </a:solidFill>
              </a:rPr>
              <a:t>Kevin Kay</a:t>
            </a:r>
            <a:endParaRPr lang="en-US">
              <a:solidFill>
                <a:srgbClr val="FFFFFF"/>
              </a:solidFill>
            </a:endParaRPr>
          </a:p>
        </p:txBody>
      </p:sp>
      <p:sp>
        <p:nvSpPr>
          <p:cNvPr id="8" name="Slide Number Placeholder 7"/>
          <p:cNvSpPr>
            <a:spLocks noGrp="1"/>
          </p:cNvSpPr>
          <p:nvPr>
            <p:ph type="sldNum" sz="quarter" idx="11"/>
          </p:nvPr>
        </p:nvSpPr>
        <p:spPr/>
        <p:txBody>
          <a:bodyPr/>
          <a:lstStyle>
            <a:lvl1pPr>
              <a:defRPr/>
            </a:lvl1pPr>
          </a:lstStyle>
          <a:p>
            <a:fld id="{8C48B8AC-D367-432B-9808-E82275CA3B5B}" type="slidenum">
              <a:rPr lang="en-US">
                <a:solidFill>
                  <a:srgbClr val="FFFFFF"/>
                </a:solidFill>
              </a:rPr>
              <a:pPr/>
              <a:t>‹#›</a:t>
            </a:fld>
            <a:endParaRPr lang="en-US">
              <a:solidFill>
                <a:srgbClr val="FFFFFF"/>
              </a:solidFill>
            </a:endParaRPr>
          </a:p>
        </p:txBody>
      </p:sp>
      <p:sp>
        <p:nvSpPr>
          <p:cNvPr id="9" name="Date Placeholder 8"/>
          <p:cNvSpPr>
            <a:spLocks noGrp="1"/>
          </p:cNvSpPr>
          <p:nvPr>
            <p:ph type="dt" sz="half" idx="12"/>
          </p:nvPr>
        </p:nvSpPr>
        <p:spPr/>
        <p:txBody>
          <a:bodyPr/>
          <a:lstStyle>
            <a:lvl1pPr>
              <a:defRPr/>
            </a:lvl1pPr>
          </a:lstStyle>
          <a:p>
            <a:r>
              <a:rPr lang="en-US" smtClean="0">
                <a:solidFill>
                  <a:srgbClr val="FFFFFF"/>
                </a:solidFill>
              </a:rPr>
              <a:t>Outline, p. </a:t>
            </a:r>
            <a:endParaRPr lang="en-US">
              <a:solidFill>
                <a:srgbClr val="FFFFFF"/>
              </a:solidFill>
            </a:endParaRPr>
          </a:p>
        </p:txBody>
      </p:sp>
    </p:spTree>
    <p:extLst>
      <p:ext uri="{BB962C8B-B14F-4D97-AF65-F5344CB8AC3E}">
        <p14:creationId xmlns:p14="http://schemas.microsoft.com/office/powerpoint/2010/main" val="176043685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smtClean="0">
                <a:solidFill>
                  <a:srgbClr val="FFFFFF"/>
                </a:solidFill>
              </a:rPr>
              <a:t>Kevin Kay</a:t>
            </a:r>
            <a:endParaRPr lang="en-US">
              <a:solidFill>
                <a:srgbClr val="FFFFFF"/>
              </a:solidFill>
            </a:endParaRPr>
          </a:p>
        </p:txBody>
      </p:sp>
      <p:sp>
        <p:nvSpPr>
          <p:cNvPr id="4" name="Slide Number Placeholder 3"/>
          <p:cNvSpPr>
            <a:spLocks noGrp="1"/>
          </p:cNvSpPr>
          <p:nvPr>
            <p:ph type="sldNum" sz="quarter" idx="11"/>
          </p:nvPr>
        </p:nvSpPr>
        <p:spPr/>
        <p:txBody>
          <a:bodyPr/>
          <a:lstStyle>
            <a:lvl1pPr>
              <a:defRPr/>
            </a:lvl1pPr>
          </a:lstStyle>
          <a:p>
            <a:fld id="{3A77E1C5-C12E-459D-AC8C-F58E2F474F13}" type="slidenum">
              <a:rPr lang="en-US">
                <a:solidFill>
                  <a:srgbClr val="FFFFFF"/>
                </a:solidFill>
              </a:rPr>
              <a:pPr/>
              <a:t>‹#›</a:t>
            </a:fld>
            <a:endParaRPr lang="en-US">
              <a:solidFill>
                <a:srgbClr val="FFFFFF"/>
              </a:solidFill>
            </a:endParaRPr>
          </a:p>
        </p:txBody>
      </p:sp>
      <p:sp>
        <p:nvSpPr>
          <p:cNvPr id="5" name="Date Placeholder 4"/>
          <p:cNvSpPr>
            <a:spLocks noGrp="1"/>
          </p:cNvSpPr>
          <p:nvPr>
            <p:ph type="dt" sz="half" idx="12"/>
          </p:nvPr>
        </p:nvSpPr>
        <p:spPr/>
        <p:txBody>
          <a:bodyPr/>
          <a:lstStyle>
            <a:lvl1pPr>
              <a:defRPr/>
            </a:lvl1pPr>
          </a:lstStyle>
          <a:p>
            <a:r>
              <a:rPr lang="en-US" smtClean="0">
                <a:solidFill>
                  <a:srgbClr val="FFFFFF"/>
                </a:solidFill>
              </a:rPr>
              <a:t>Outline, p. </a:t>
            </a:r>
            <a:endParaRPr lang="en-US">
              <a:solidFill>
                <a:srgbClr val="FFFFFF"/>
              </a:solidFill>
            </a:endParaRPr>
          </a:p>
        </p:txBody>
      </p:sp>
    </p:spTree>
    <p:extLst>
      <p:ext uri="{BB962C8B-B14F-4D97-AF65-F5344CB8AC3E}">
        <p14:creationId xmlns:p14="http://schemas.microsoft.com/office/powerpoint/2010/main" val="353334148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smtClean="0">
                <a:solidFill>
                  <a:srgbClr val="FFFFFF"/>
                </a:solidFill>
              </a:rPr>
              <a:t>Kevin Kay</a:t>
            </a:r>
            <a:endParaRPr lang="en-US">
              <a:solidFill>
                <a:srgbClr val="FFFFFF"/>
              </a:solidFill>
            </a:endParaRPr>
          </a:p>
        </p:txBody>
      </p:sp>
      <p:sp>
        <p:nvSpPr>
          <p:cNvPr id="3" name="Slide Number Placeholder 2"/>
          <p:cNvSpPr>
            <a:spLocks noGrp="1"/>
          </p:cNvSpPr>
          <p:nvPr>
            <p:ph type="sldNum" sz="quarter" idx="11"/>
          </p:nvPr>
        </p:nvSpPr>
        <p:spPr/>
        <p:txBody>
          <a:bodyPr/>
          <a:lstStyle>
            <a:lvl1pPr>
              <a:defRPr/>
            </a:lvl1pPr>
          </a:lstStyle>
          <a:p>
            <a:fld id="{C0883E24-396A-4902-9A49-60A7501F446F}" type="slidenum">
              <a:rPr lang="en-US">
                <a:solidFill>
                  <a:srgbClr val="FFFFFF"/>
                </a:solidFill>
              </a:rPr>
              <a:pPr/>
              <a:t>‹#›</a:t>
            </a:fld>
            <a:endParaRPr lang="en-US">
              <a:solidFill>
                <a:srgbClr val="FFFFFF"/>
              </a:solidFill>
            </a:endParaRPr>
          </a:p>
        </p:txBody>
      </p:sp>
      <p:sp>
        <p:nvSpPr>
          <p:cNvPr id="4" name="Date Placeholder 3"/>
          <p:cNvSpPr>
            <a:spLocks noGrp="1"/>
          </p:cNvSpPr>
          <p:nvPr>
            <p:ph type="dt" sz="half" idx="12"/>
          </p:nvPr>
        </p:nvSpPr>
        <p:spPr/>
        <p:txBody>
          <a:bodyPr/>
          <a:lstStyle>
            <a:lvl1pPr>
              <a:defRPr/>
            </a:lvl1pPr>
          </a:lstStyle>
          <a:p>
            <a:r>
              <a:rPr lang="en-US" smtClean="0">
                <a:solidFill>
                  <a:srgbClr val="FFFFFF"/>
                </a:solidFill>
              </a:rPr>
              <a:t>Outline, p. </a:t>
            </a:r>
            <a:endParaRPr lang="en-US">
              <a:solidFill>
                <a:srgbClr val="FFFFFF"/>
              </a:solidFill>
            </a:endParaRPr>
          </a:p>
        </p:txBody>
      </p:sp>
    </p:spTree>
    <p:extLst>
      <p:ext uri="{BB962C8B-B14F-4D97-AF65-F5344CB8AC3E}">
        <p14:creationId xmlns:p14="http://schemas.microsoft.com/office/powerpoint/2010/main" val="202257046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solidFill>
                  <a:srgbClr val="FFFFFF"/>
                </a:solidFill>
              </a:rPr>
              <a:t>Kevin Kay</a:t>
            </a:r>
            <a:endParaRPr lang="en-US">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5A1E06DD-DA60-4C2C-AC3B-15B42706A961}" type="slidenum">
              <a:rPr lang="en-US">
                <a:solidFill>
                  <a:srgbClr val="FFFFFF"/>
                </a:solidFill>
              </a:rPr>
              <a:pPr/>
              <a:t>‹#›</a:t>
            </a:fld>
            <a:endParaRPr lang="en-US">
              <a:solidFill>
                <a:srgbClr val="FFFFFF"/>
              </a:solidFill>
            </a:endParaRPr>
          </a:p>
        </p:txBody>
      </p:sp>
      <p:sp>
        <p:nvSpPr>
          <p:cNvPr id="7" name="Date Placeholder 6"/>
          <p:cNvSpPr>
            <a:spLocks noGrp="1"/>
          </p:cNvSpPr>
          <p:nvPr>
            <p:ph type="dt" sz="half" idx="12"/>
          </p:nvPr>
        </p:nvSpPr>
        <p:spPr/>
        <p:txBody>
          <a:bodyPr/>
          <a:lstStyle>
            <a:lvl1pPr>
              <a:defRPr/>
            </a:lvl1pPr>
          </a:lstStyle>
          <a:p>
            <a:r>
              <a:rPr lang="en-US" smtClean="0">
                <a:solidFill>
                  <a:srgbClr val="FFFFFF"/>
                </a:solidFill>
              </a:rPr>
              <a:t>Outline, p. </a:t>
            </a:r>
            <a:endParaRPr lang="en-US">
              <a:solidFill>
                <a:srgbClr val="FFFFFF"/>
              </a:solidFill>
            </a:endParaRPr>
          </a:p>
        </p:txBody>
      </p:sp>
    </p:spTree>
    <p:extLst>
      <p:ext uri="{BB962C8B-B14F-4D97-AF65-F5344CB8AC3E}">
        <p14:creationId xmlns:p14="http://schemas.microsoft.com/office/powerpoint/2010/main" val="32829245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Kevin Kay</a:t>
            </a:r>
            <a:endParaRPr lang="en-US"/>
          </a:p>
        </p:txBody>
      </p:sp>
      <p:sp>
        <p:nvSpPr>
          <p:cNvPr id="5" name="Slide Number Placeholder 4"/>
          <p:cNvSpPr>
            <a:spLocks noGrp="1"/>
          </p:cNvSpPr>
          <p:nvPr>
            <p:ph type="sldNum" sz="quarter" idx="11"/>
          </p:nvPr>
        </p:nvSpPr>
        <p:spPr/>
        <p:txBody>
          <a:bodyPr/>
          <a:lstStyle>
            <a:lvl1pPr>
              <a:defRPr/>
            </a:lvl1pPr>
          </a:lstStyle>
          <a:p>
            <a:fld id="{D9076E39-33D3-4C19-9190-4442324932E8}" type="slidenum">
              <a:rPr lang="en-US"/>
              <a:pPr/>
              <a:t>‹#›</a:t>
            </a:fld>
            <a:endParaRPr lang="en-US"/>
          </a:p>
        </p:txBody>
      </p:sp>
      <p:sp>
        <p:nvSpPr>
          <p:cNvPr id="6" name="Date Placeholder 5"/>
          <p:cNvSpPr>
            <a:spLocks noGrp="1"/>
          </p:cNvSpPr>
          <p:nvPr>
            <p:ph type="dt" sz="half" idx="12"/>
          </p:nvPr>
        </p:nvSpPr>
        <p:spPr/>
        <p:txBody>
          <a:bodyPr/>
          <a:lstStyle>
            <a:lvl1pPr>
              <a:defRPr/>
            </a:lvl1pPr>
          </a:lstStyle>
          <a:p>
            <a:r>
              <a:rPr lang="en-US" smtClean="0"/>
              <a:t>Outline, p. </a:t>
            </a:r>
            <a:endParaRPr lang="en-US"/>
          </a:p>
        </p:txBody>
      </p:sp>
    </p:spTree>
    <p:extLst>
      <p:ext uri="{BB962C8B-B14F-4D97-AF65-F5344CB8AC3E}">
        <p14:creationId xmlns:p14="http://schemas.microsoft.com/office/powerpoint/2010/main" val="12555635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solidFill>
                  <a:srgbClr val="FFFFFF"/>
                </a:solidFill>
              </a:rPr>
              <a:t>Kevin Kay</a:t>
            </a:r>
            <a:endParaRPr lang="en-US">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520ED5A7-9A45-4A7C-8E01-CDC9EE52990E}" type="slidenum">
              <a:rPr lang="en-US">
                <a:solidFill>
                  <a:srgbClr val="FFFFFF"/>
                </a:solidFill>
              </a:rPr>
              <a:pPr/>
              <a:t>‹#›</a:t>
            </a:fld>
            <a:endParaRPr lang="en-US">
              <a:solidFill>
                <a:srgbClr val="FFFFFF"/>
              </a:solidFill>
            </a:endParaRPr>
          </a:p>
        </p:txBody>
      </p:sp>
      <p:sp>
        <p:nvSpPr>
          <p:cNvPr id="7" name="Date Placeholder 6"/>
          <p:cNvSpPr>
            <a:spLocks noGrp="1"/>
          </p:cNvSpPr>
          <p:nvPr>
            <p:ph type="dt" sz="half" idx="12"/>
          </p:nvPr>
        </p:nvSpPr>
        <p:spPr/>
        <p:txBody>
          <a:bodyPr/>
          <a:lstStyle>
            <a:lvl1pPr>
              <a:defRPr/>
            </a:lvl1pPr>
          </a:lstStyle>
          <a:p>
            <a:r>
              <a:rPr lang="en-US" smtClean="0">
                <a:solidFill>
                  <a:srgbClr val="FFFFFF"/>
                </a:solidFill>
              </a:rPr>
              <a:t>Outline, p. </a:t>
            </a:r>
            <a:endParaRPr lang="en-US">
              <a:solidFill>
                <a:srgbClr val="FFFFFF"/>
              </a:solidFill>
            </a:endParaRPr>
          </a:p>
        </p:txBody>
      </p:sp>
    </p:spTree>
    <p:extLst>
      <p:ext uri="{BB962C8B-B14F-4D97-AF65-F5344CB8AC3E}">
        <p14:creationId xmlns:p14="http://schemas.microsoft.com/office/powerpoint/2010/main" val="156578269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solidFill>
                  <a:srgbClr val="FFFFFF"/>
                </a:solidFill>
              </a:rPr>
              <a:t>Kevin Kay</a:t>
            </a:r>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30DD8948-C8E9-4E1D-8B89-970F0BA53428}" type="slidenum">
              <a:rPr lang="en-US">
                <a:solidFill>
                  <a:srgbClr val="FFFFFF"/>
                </a:solidFill>
              </a:rPr>
              <a:pPr/>
              <a:t>‹#›</a:t>
            </a:fld>
            <a:endParaRPr lang="en-US">
              <a:solidFill>
                <a:srgbClr val="FFFFFF"/>
              </a:solidFill>
            </a:endParaRPr>
          </a:p>
        </p:txBody>
      </p:sp>
      <p:sp>
        <p:nvSpPr>
          <p:cNvPr id="6" name="Date Placeholder 5"/>
          <p:cNvSpPr>
            <a:spLocks noGrp="1"/>
          </p:cNvSpPr>
          <p:nvPr>
            <p:ph type="dt" sz="half" idx="12"/>
          </p:nvPr>
        </p:nvSpPr>
        <p:spPr/>
        <p:txBody>
          <a:bodyPr/>
          <a:lstStyle>
            <a:lvl1pPr>
              <a:defRPr/>
            </a:lvl1pPr>
          </a:lstStyle>
          <a:p>
            <a:r>
              <a:rPr lang="en-US" smtClean="0">
                <a:solidFill>
                  <a:srgbClr val="FFFFFF"/>
                </a:solidFill>
              </a:rPr>
              <a:t>Outline, p. </a:t>
            </a:r>
            <a:endParaRPr lang="en-US">
              <a:solidFill>
                <a:srgbClr val="FFFFFF"/>
              </a:solidFill>
            </a:endParaRPr>
          </a:p>
        </p:txBody>
      </p:sp>
    </p:spTree>
    <p:extLst>
      <p:ext uri="{BB962C8B-B14F-4D97-AF65-F5344CB8AC3E}">
        <p14:creationId xmlns:p14="http://schemas.microsoft.com/office/powerpoint/2010/main" val="15595203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solidFill>
                  <a:srgbClr val="FFFFFF"/>
                </a:solidFill>
              </a:rPr>
              <a:t>Kevin Kay</a:t>
            </a:r>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64A2422D-E08A-40E9-ADC5-589F616E40C1}" type="slidenum">
              <a:rPr lang="en-US">
                <a:solidFill>
                  <a:srgbClr val="FFFFFF"/>
                </a:solidFill>
              </a:rPr>
              <a:pPr/>
              <a:t>‹#›</a:t>
            </a:fld>
            <a:endParaRPr lang="en-US">
              <a:solidFill>
                <a:srgbClr val="FFFFFF"/>
              </a:solidFill>
            </a:endParaRPr>
          </a:p>
        </p:txBody>
      </p:sp>
      <p:sp>
        <p:nvSpPr>
          <p:cNvPr id="6" name="Date Placeholder 5"/>
          <p:cNvSpPr>
            <a:spLocks noGrp="1"/>
          </p:cNvSpPr>
          <p:nvPr>
            <p:ph type="dt" sz="half" idx="12"/>
          </p:nvPr>
        </p:nvSpPr>
        <p:spPr/>
        <p:txBody>
          <a:bodyPr/>
          <a:lstStyle>
            <a:lvl1pPr>
              <a:defRPr/>
            </a:lvl1pPr>
          </a:lstStyle>
          <a:p>
            <a:r>
              <a:rPr lang="en-US" smtClean="0">
                <a:solidFill>
                  <a:srgbClr val="FFFFFF"/>
                </a:solidFill>
              </a:rPr>
              <a:t>Outline, p. </a:t>
            </a:r>
            <a:endParaRPr lang="en-US">
              <a:solidFill>
                <a:srgbClr val="FFFFFF"/>
              </a:solidFill>
            </a:endParaRPr>
          </a:p>
        </p:txBody>
      </p:sp>
    </p:spTree>
    <p:extLst>
      <p:ext uri="{BB962C8B-B14F-4D97-AF65-F5344CB8AC3E}">
        <p14:creationId xmlns:p14="http://schemas.microsoft.com/office/powerpoint/2010/main" val="212802247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44"/>
          <p:cNvSpPr>
            <a:spLocks noGrp="1" noChangeArrowheads="1"/>
          </p:cNvSpPr>
          <p:nvPr>
            <p:ph type="dt" sz="half" idx="10"/>
          </p:nvPr>
        </p:nvSpPr>
        <p:spPr>
          <a:ln/>
        </p:spPr>
        <p:txBody>
          <a:bodyPr/>
          <a:lstStyle>
            <a:lvl1pPr>
              <a:defRPr/>
            </a:lvl1pPr>
          </a:lstStyle>
          <a:p>
            <a:pPr>
              <a:defRPr/>
            </a:pPr>
            <a:r>
              <a:rPr lang="en-US" smtClean="0">
                <a:solidFill>
                  <a:srgbClr val="FFFFFF"/>
                </a:solidFill>
              </a:rPr>
              <a:t>Outline, p. </a:t>
            </a:r>
            <a:endParaRPr lang="en-US">
              <a:solidFill>
                <a:srgbClr val="FFFFFF"/>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r>
              <a:rPr lang="en-US" smtClean="0">
                <a:solidFill>
                  <a:srgbClr val="FFFFFF"/>
                </a:solidFill>
              </a:rPr>
              <a:t>Kevin Kay</a:t>
            </a:r>
            <a:endParaRPr lang="en-US">
              <a:solidFill>
                <a:srgbClr val="FFFFFF"/>
              </a:solidFill>
            </a:endParaRPr>
          </a:p>
        </p:txBody>
      </p:sp>
      <p:sp>
        <p:nvSpPr>
          <p:cNvPr id="6" name="Rectangle 46"/>
          <p:cNvSpPr>
            <a:spLocks noGrp="1" noChangeArrowheads="1"/>
          </p:cNvSpPr>
          <p:nvPr>
            <p:ph type="sldNum" sz="quarter" idx="12"/>
          </p:nvPr>
        </p:nvSpPr>
        <p:spPr>
          <a:ln/>
        </p:spPr>
        <p:txBody>
          <a:bodyPr/>
          <a:lstStyle>
            <a:lvl1pPr>
              <a:defRPr/>
            </a:lvl1pPr>
          </a:lstStyle>
          <a:p>
            <a:pPr>
              <a:defRPr/>
            </a:pPr>
            <a:fld id="{7CCED5FC-8D97-4F3D-8FA8-B4C7241D396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999816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1" y="0"/>
            <a:ext cx="9159875" cy="6858000"/>
            <a:chOff x="0" y="0"/>
            <a:chExt cx="5770" cy="4320"/>
          </a:xfrm>
        </p:grpSpPr>
        <p:sp>
          <p:nvSpPr>
            <p:cNvPr id="5123"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124"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125"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126" name="Rectangle 6"/>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127"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128"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129"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130"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131"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132"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133" name="Rectangle 13"/>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134" name="Rectangle 14"/>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135"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136"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137"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138"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139"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140"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141"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142"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a:noFill/>
            </a:ln>
            <a:extLst>
              <a:ext uri="{91240B29-F687-4F45-9708-019B960494DF}">
                <a14:hiddenLine xmlns:a14="http://schemas.microsoft.com/office/drawing/2010/main" w="9525">
                  <a:solidFill>
                    <a:srgbClr val="F11E8C"/>
                  </a:solidFill>
                  <a:prstDash val="solid"/>
                  <a:round/>
                  <a:headEnd/>
                  <a:tailEnd/>
                </a14:hiddenLine>
              </a:ext>
            </a:extLst>
          </p:spPr>
          <p:txBody>
            <a:bodyPr/>
            <a:lstStyle/>
            <a:p>
              <a:endParaRPr lang="en-US">
                <a:solidFill>
                  <a:srgbClr val="FFFFFF"/>
                </a:solidFill>
              </a:endParaRPr>
            </a:p>
          </p:txBody>
        </p:sp>
        <p:sp>
          <p:nvSpPr>
            <p:cNvPr id="5143"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a:solidFill>
                  <a:srgbClr val="FFFFFF"/>
                </a:solidFill>
              </a:endParaRPr>
            </a:p>
          </p:txBody>
        </p:sp>
      </p:grpSp>
      <p:sp>
        <p:nvSpPr>
          <p:cNvPr id="5144" name="Rectangle 24"/>
          <p:cNvSpPr>
            <a:spLocks noGrp="1" noChangeArrowheads="1"/>
          </p:cNvSpPr>
          <p:nvPr>
            <p:ph type="ctrTitle" sz="quarter"/>
          </p:nvPr>
        </p:nvSpPr>
        <p:spPr>
          <a:xfrm>
            <a:off x="685800" y="1600200"/>
            <a:ext cx="7772400" cy="1828800"/>
          </a:xfrm>
        </p:spPr>
        <p:txBody>
          <a:bodyPr/>
          <a:lstStyle>
            <a:lvl1pPr>
              <a:defRPr sz="3600"/>
            </a:lvl1pPr>
          </a:lstStyle>
          <a:p>
            <a:pPr lvl="0"/>
            <a:r>
              <a:rPr lang="en-US" noProof="0" smtClean="0"/>
              <a:t>Click to edit Master title style</a:t>
            </a:r>
          </a:p>
        </p:txBody>
      </p:sp>
      <p:sp>
        <p:nvSpPr>
          <p:cNvPr id="5145"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5146" name="Rectangle 26"/>
          <p:cNvSpPr>
            <a:spLocks noGrp="1" noChangeArrowheads="1"/>
          </p:cNvSpPr>
          <p:nvPr>
            <p:ph type="dt" sz="quarter" idx="2"/>
          </p:nvPr>
        </p:nvSpPr>
        <p:spPr>
          <a:xfrm>
            <a:off x="457200" y="6243638"/>
            <a:ext cx="2133600" cy="457200"/>
          </a:xfrm>
        </p:spPr>
        <p:txBody>
          <a:bodyPr/>
          <a:lstStyle>
            <a:lvl1pPr>
              <a:defRPr/>
            </a:lvl1pPr>
          </a:lstStyle>
          <a:p>
            <a:r>
              <a:rPr lang="en-US" smtClean="0">
                <a:solidFill>
                  <a:srgbClr val="FFFFFF"/>
                </a:solidFill>
              </a:rPr>
              <a:t>Outline, p. </a:t>
            </a:r>
            <a:endParaRPr lang="en-US">
              <a:solidFill>
                <a:srgbClr val="FFFFFF"/>
              </a:solidFill>
            </a:endParaRPr>
          </a:p>
        </p:txBody>
      </p:sp>
      <p:sp>
        <p:nvSpPr>
          <p:cNvPr id="5147" name="Rectangle 27"/>
          <p:cNvSpPr>
            <a:spLocks noGrp="1" noChangeArrowheads="1"/>
          </p:cNvSpPr>
          <p:nvPr>
            <p:ph type="ftr" sz="quarter" idx="3"/>
          </p:nvPr>
        </p:nvSpPr>
        <p:spPr/>
        <p:txBody>
          <a:bodyPr/>
          <a:lstStyle>
            <a:lvl1pPr>
              <a:defRPr/>
            </a:lvl1pPr>
          </a:lstStyle>
          <a:p>
            <a:r>
              <a:rPr lang="en-US" dirty="0" smtClean="0">
                <a:solidFill>
                  <a:srgbClr val="FFFFFF"/>
                </a:solidFill>
              </a:rPr>
              <a:t>Kevin Kay</a:t>
            </a:r>
            <a:endParaRPr lang="en-US" dirty="0">
              <a:solidFill>
                <a:srgbClr val="FFFFFF"/>
              </a:solidFill>
            </a:endParaRPr>
          </a:p>
        </p:txBody>
      </p:sp>
      <p:sp>
        <p:nvSpPr>
          <p:cNvPr id="5148" name="Rectangle 28"/>
          <p:cNvSpPr>
            <a:spLocks noGrp="1" noChangeArrowheads="1"/>
          </p:cNvSpPr>
          <p:nvPr>
            <p:ph type="sldNum" sz="quarter" idx="4"/>
          </p:nvPr>
        </p:nvSpPr>
        <p:spPr/>
        <p:txBody>
          <a:bodyPr/>
          <a:lstStyle>
            <a:lvl1pPr>
              <a:defRPr/>
            </a:lvl1pPr>
          </a:lstStyle>
          <a:p>
            <a:fld id="{0FD7E475-79DF-43CA-896E-48D4853290C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465212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solidFill>
                  <a:srgbClr val="FFFFFF"/>
                </a:solidFill>
              </a:rPr>
              <a:t>Kevin Kay</a:t>
            </a:r>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D9076E39-33D3-4C19-9190-4442324932E8}" type="slidenum">
              <a:rPr lang="en-US">
                <a:solidFill>
                  <a:srgbClr val="FFFFFF"/>
                </a:solidFill>
              </a:rPr>
              <a:pPr/>
              <a:t>‹#›</a:t>
            </a:fld>
            <a:endParaRPr lang="en-US">
              <a:solidFill>
                <a:srgbClr val="FFFFFF"/>
              </a:solidFill>
            </a:endParaRPr>
          </a:p>
        </p:txBody>
      </p:sp>
      <p:sp>
        <p:nvSpPr>
          <p:cNvPr id="6" name="Date Placeholder 5"/>
          <p:cNvSpPr>
            <a:spLocks noGrp="1"/>
          </p:cNvSpPr>
          <p:nvPr>
            <p:ph type="dt" sz="half" idx="12"/>
          </p:nvPr>
        </p:nvSpPr>
        <p:spPr/>
        <p:txBody>
          <a:bodyPr/>
          <a:lstStyle>
            <a:lvl1pPr>
              <a:defRPr/>
            </a:lvl1pPr>
          </a:lstStyle>
          <a:p>
            <a:r>
              <a:rPr lang="en-US" smtClean="0">
                <a:solidFill>
                  <a:srgbClr val="FFFFFF"/>
                </a:solidFill>
              </a:rPr>
              <a:t>Outline, p. </a:t>
            </a:r>
            <a:endParaRPr lang="en-US">
              <a:solidFill>
                <a:srgbClr val="FFFFFF"/>
              </a:solidFill>
            </a:endParaRPr>
          </a:p>
        </p:txBody>
      </p:sp>
    </p:spTree>
    <p:extLst>
      <p:ext uri="{BB962C8B-B14F-4D97-AF65-F5344CB8AC3E}">
        <p14:creationId xmlns:p14="http://schemas.microsoft.com/office/powerpoint/2010/main" val="14262987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smtClean="0">
                <a:solidFill>
                  <a:srgbClr val="FFFFFF"/>
                </a:solidFill>
              </a:rPr>
              <a:t>Kevin Kay</a:t>
            </a:r>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09C0E0D8-58BF-47DF-A5E6-E383E7DC3D5C}" type="slidenum">
              <a:rPr lang="en-US">
                <a:solidFill>
                  <a:srgbClr val="FFFFFF"/>
                </a:solidFill>
              </a:rPr>
              <a:pPr/>
              <a:t>‹#›</a:t>
            </a:fld>
            <a:endParaRPr lang="en-US">
              <a:solidFill>
                <a:srgbClr val="FFFFFF"/>
              </a:solidFill>
            </a:endParaRPr>
          </a:p>
        </p:txBody>
      </p:sp>
      <p:sp>
        <p:nvSpPr>
          <p:cNvPr id="6" name="Date Placeholder 5"/>
          <p:cNvSpPr>
            <a:spLocks noGrp="1"/>
          </p:cNvSpPr>
          <p:nvPr>
            <p:ph type="dt" sz="half" idx="12"/>
          </p:nvPr>
        </p:nvSpPr>
        <p:spPr/>
        <p:txBody>
          <a:bodyPr/>
          <a:lstStyle>
            <a:lvl1pPr>
              <a:defRPr/>
            </a:lvl1pPr>
          </a:lstStyle>
          <a:p>
            <a:r>
              <a:rPr lang="en-US" smtClean="0">
                <a:solidFill>
                  <a:srgbClr val="FFFFFF"/>
                </a:solidFill>
              </a:rPr>
              <a:t>Outline, p. </a:t>
            </a:r>
            <a:endParaRPr lang="en-US">
              <a:solidFill>
                <a:srgbClr val="FFFFFF"/>
              </a:solidFill>
            </a:endParaRPr>
          </a:p>
        </p:txBody>
      </p:sp>
    </p:spTree>
    <p:extLst>
      <p:ext uri="{BB962C8B-B14F-4D97-AF65-F5344CB8AC3E}">
        <p14:creationId xmlns:p14="http://schemas.microsoft.com/office/powerpoint/2010/main" val="39169840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307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307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smtClean="0">
                <a:solidFill>
                  <a:srgbClr val="FFFFFF"/>
                </a:solidFill>
              </a:rPr>
              <a:t>Kevin Kay</a:t>
            </a:r>
            <a:endParaRPr lang="en-US">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00E9B7B4-5730-4F9F-AA91-6722781C7E75}" type="slidenum">
              <a:rPr lang="en-US">
                <a:solidFill>
                  <a:srgbClr val="FFFFFF"/>
                </a:solidFill>
              </a:rPr>
              <a:pPr/>
              <a:t>‹#›</a:t>
            </a:fld>
            <a:endParaRPr lang="en-US">
              <a:solidFill>
                <a:srgbClr val="FFFFFF"/>
              </a:solidFill>
            </a:endParaRPr>
          </a:p>
        </p:txBody>
      </p:sp>
      <p:sp>
        <p:nvSpPr>
          <p:cNvPr id="7" name="Date Placeholder 6"/>
          <p:cNvSpPr>
            <a:spLocks noGrp="1"/>
          </p:cNvSpPr>
          <p:nvPr>
            <p:ph type="dt" sz="half" idx="12"/>
          </p:nvPr>
        </p:nvSpPr>
        <p:spPr/>
        <p:txBody>
          <a:bodyPr/>
          <a:lstStyle>
            <a:lvl1pPr>
              <a:defRPr/>
            </a:lvl1pPr>
          </a:lstStyle>
          <a:p>
            <a:r>
              <a:rPr lang="en-US" smtClean="0">
                <a:solidFill>
                  <a:srgbClr val="FFFFFF"/>
                </a:solidFill>
              </a:rPr>
              <a:t>Outline, p. </a:t>
            </a:r>
            <a:endParaRPr lang="en-US">
              <a:solidFill>
                <a:srgbClr val="FFFFFF"/>
              </a:solidFill>
            </a:endParaRPr>
          </a:p>
        </p:txBody>
      </p:sp>
    </p:spTree>
    <p:extLst>
      <p:ext uri="{BB962C8B-B14F-4D97-AF65-F5344CB8AC3E}">
        <p14:creationId xmlns:p14="http://schemas.microsoft.com/office/powerpoint/2010/main" val="33057221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smtClean="0">
                <a:solidFill>
                  <a:srgbClr val="FFFFFF"/>
                </a:solidFill>
              </a:rPr>
              <a:t>Kevin Kay</a:t>
            </a:r>
            <a:endParaRPr lang="en-US">
              <a:solidFill>
                <a:srgbClr val="FFFFFF"/>
              </a:solidFill>
            </a:endParaRPr>
          </a:p>
        </p:txBody>
      </p:sp>
      <p:sp>
        <p:nvSpPr>
          <p:cNvPr id="8" name="Slide Number Placeholder 7"/>
          <p:cNvSpPr>
            <a:spLocks noGrp="1"/>
          </p:cNvSpPr>
          <p:nvPr>
            <p:ph type="sldNum" sz="quarter" idx="11"/>
          </p:nvPr>
        </p:nvSpPr>
        <p:spPr/>
        <p:txBody>
          <a:bodyPr/>
          <a:lstStyle>
            <a:lvl1pPr>
              <a:defRPr/>
            </a:lvl1pPr>
          </a:lstStyle>
          <a:p>
            <a:fld id="{8C48B8AC-D367-432B-9808-E82275CA3B5B}" type="slidenum">
              <a:rPr lang="en-US">
                <a:solidFill>
                  <a:srgbClr val="FFFFFF"/>
                </a:solidFill>
              </a:rPr>
              <a:pPr/>
              <a:t>‹#›</a:t>
            </a:fld>
            <a:endParaRPr lang="en-US">
              <a:solidFill>
                <a:srgbClr val="FFFFFF"/>
              </a:solidFill>
            </a:endParaRPr>
          </a:p>
        </p:txBody>
      </p:sp>
      <p:sp>
        <p:nvSpPr>
          <p:cNvPr id="9" name="Date Placeholder 8"/>
          <p:cNvSpPr>
            <a:spLocks noGrp="1"/>
          </p:cNvSpPr>
          <p:nvPr>
            <p:ph type="dt" sz="half" idx="12"/>
          </p:nvPr>
        </p:nvSpPr>
        <p:spPr/>
        <p:txBody>
          <a:bodyPr/>
          <a:lstStyle>
            <a:lvl1pPr>
              <a:defRPr/>
            </a:lvl1pPr>
          </a:lstStyle>
          <a:p>
            <a:r>
              <a:rPr lang="en-US" smtClean="0">
                <a:solidFill>
                  <a:srgbClr val="FFFFFF"/>
                </a:solidFill>
              </a:rPr>
              <a:t>Outline, p. </a:t>
            </a:r>
            <a:endParaRPr lang="en-US">
              <a:solidFill>
                <a:srgbClr val="FFFFFF"/>
              </a:solidFill>
            </a:endParaRPr>
          </a:p>
        </p:txBody>
      </p:sp>
    </p:spTree>
    <p:extLst>
      <p:ext uri="{BB962C8B-B14F-4D97-AF65-F5344CB8AC3E}">
        <p14:creationId xmlns:p14="http://schemas.microsoft.com/office/powerpoint/2010/main" val="12575735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smtClean="0">
                <a:solidFill>
                  <a:srgbClr val="FFFFFF"/>
                </a:solidFill>
              </a:rPr>
              <a:t>Kevin Kay</a:t>
            </a:r>
            <a:endParaRPr lang="en-US">
              <a:solidFill>
                <a:srgbClr val="FFFFFF"/>
              </a:solidFill>
            </a:endParaRPr>
          </a:p>
        </p:txBody>
      </p:sp>
      <p:sp>
        <p:nvSpPr>
          <p:cNvPr id="4" name="Slide Number Placeholder 3"/>
          <p:cNvSpPr>
            <a:spLocks noGrp="1"/>
          </p:cNvSpPr>
          <p:nvPr>
            <p:ph type="sldNum" sz="quarter" idx="11"/>
          </p:nvPr>
        </p:nvSpPr>
        <p:spPr/>
        <p:txBody>
          <a:bodyPr/>
          <a:lstStyle>
            <a:lvl1pPr>
              <a:defRPr/>
            </a:lvl1pPr>
          </a:lstStyle>
          <a:p>
            <a:fld id="{3A77E1C5-C12E-459D-AC8C-F58E2F474F13}" type="slidenum">
              <a:rPr lang="en-US">
                <a:solidFill>
                  <a:srgbClr val="FFFFFF"/>
                </a:solidFill>
              </a:rPr>
              <a:pPr/>
              <a:t>‹#›</a:t>
            </a:fld>
            <a:endParaRPr lang="en-US">
              <a:solidFill>
                <a:srgbClr val="FFFFFF"/>
              </a:solidFill>
            </a:endParaRPr>
          </a:p>
        </p:txBody>
      </p:sp>
      <p:sp>
        <p:nvSpPr>
          <p:cNvPr id="5" name="Date Placeholder 4"/>
          <p:cNvSpPr>
            <a:spLocks noGrp="1"/>
          </p:cNvSpPr>
          <p:nvPr>
            <p:ph type="dt" sz="half" idx="12"/>
          </p:nvPr>
        </p:nvSpPr>
        <p:spPr/>
        <p:txBody>
          <a:bodyPr/>
          <a:lstStyle>
            <a:lvl1pPr>
              <a:defRPr/>
            </a:lvl1pPr>
          </a:lstStyle>
          <a:p>
            <a:r>
              <a:rPr lang="en-US" smtClean="0">
                <a:solidFill>
                  <a:srgbClr val="FFFFFF"/>
                </a:solidFill>
              </a:rPr>
              <a:t>Outline, p. </a:t>
            </a:r>
            <a:endParaRPr lang="en-US">
              <a:solidFill>
                <a:srgbClr val="FFFFFF"/>
              </a:solidFill>
            </a:endParaRPr>
          </a:p>
        </p:txBody>
      </p:sp>
    </p:spTree>
    <p:extLst>
      <p:ext uri="{BB962C8B-B14F-4D97-AF65-F5344CB8AC3E}">
        <p14:creationId xmlns:p14="http://schemas.microsoft.com/office/powerpoint/2010/main" val="24993539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smtClean="0"/>
              <a:t>Kevin Kay</a:t>
            </a:r>
            <a:endParaRPr lang="en-US"/>
          </a:p>
        </p:txBody>
      </p:sp>
      <p:sp>
        <p:nvSpPr>
          <p:cNvPr id="5" name="Slide Number Placeholder 4"/>
          <p:cNvSpPr>
            <a:spLocks noGrp="1"/>
          </p:cNvSpPr>
          <p:nvPr>
            <p:ph type="sldNum" sz="quarter" idx="11"/>
          </p:nvPr>
        </p:nvSpPr>
        <p:spPr/>
        <p:txBody>
          <a:bodyPr/>
          <a:lstStyle>
            <a:lvl1pPr>
              <a:defRPr/>
            </a:lvl1pPr>
          </a:lstStyle>
          <a:p>
            <a:fld id="{09C0E0D8-58BF-47DF-A5E6-E383E7DC3D5C}" type="slidenum">
              <a:rPr lang="en-US"/>
              <a:pPr/>
              <a:t>‹#›</a:t>
            </a:fld>
            <a:endParaRPr lang="en-US"/>
          </a:p>
        </p:txBody>
      </p:sp>
      <p:sp>
        <p:nvSpPr>
          <p:cNvPr id="6" name="Date Placeholder 5"/>
          <p:cNvSpPr>
            <a:spLocks noGrp="1"/>
          </p:cNvSpPr>
          <p:nvPr>
            <p:ph type="dt" sz="half" idx="12"/>
          </p:nvPr>
        </p:nvSpPr>
        <p:spPr/>
        <p:txBody>
          <a:bodyPr/>
          <a:lstStyle>
            <a:lvl1pPr>
              <a:defRPr/>
            </a:lvl1pPr>
          </a:lstStyle>
          <a:p>
            <a:r>
              <a:rPr lang="en-US" smtClean="0"/>
              <a:t>Outline, p. </a:t>
            </a:r>
            <a:endParaRPr lang="en-US"/>
          </a:p>
        </p:txBody>
      </p:sp>
    </p:spTree>
    <p:extLst>
      <p:ext uri="{BB962C8B-B14F-4D97-AF65-F5344CB8AC3E}">
        <p14:creationId xmlns:p14="http://schemas.microsoft.com/office/powerpoint/2010/main" val="35988158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smtClean="0">
                <a:solidFill>
                  <a:srgbClr val="FFFFFF"/>
                </a:solidFill>
              </a:rPr>
              <a:t>Kevin Kay</a:t>
            </a:r>
            <a:endParaRPr lang="en-US">
              <a:solidFill>
                <a:srgbClr val="FFFFFF"/>
              </a:solidFill>
            </a:endParaRPr>
          </a:p>
        </p:txBody>
      </p:sp>
      <p:sp>
        <p:nvSpPr>
          <p:cNvPr id="3" name="Slide Number Placeholder 2"/>
          <p:cNvSpPr>
            <a:spLocks noGrp="1"/>
          </p:cNvSpPr>
          <p:nvPr>
            <p:ph type="sldNum" sz="quarter" idx="11"/>
          </p:nvPr>
        </p:nvSpPr>
        <p:spPr/>
        <p:txBody>
          <a:bodyPr/>
          <a:lstStyle>
            <a:lvl1pPr>
              <a:defRPr/>
            </a:lvl1pPr>
          </a:lstStyle>
          <a:p>
            <a:fld id="{C0883E24-396A-4902-9A49-60A7501F446F}" type="slidenum">
              <a:rPr lang="en-US">
                <a:solidFill>
                  <a:srgbClr val="FFFFFF"/>
                </a:solidFill>
              </a:rPr>
              <a:pPr/>
              <a:t>‹#›</a:t>
            </a:fld>
            <a:endParaRPr lang="en-US">
              <a:solidFill>
                <a:srgbClr val="FFFFFF"/>
              </a:solidFill>
            </a:endParaRPr>
          </a:p>
        </p:txBody>
      </p:sp>
      <p:sp>
        <p:nvSpPr>
          <p:cNvPr id="4" name="Date Placeholder 3"/>
          <p:cNvSpPr>
            <a:spLocks noGrp="1"/>
          </p:cNvSpPr>
          <p:nvPr>
            <p:ph type="dt" sz="half" idx="12"/>
          </p:nvPr>
        </p:nvSpPr>
        <p:spPr/>
        <p:txBody>
          <a:bodyPr/>
          <a:lstStyle>
            <a:lvl1pPr>
              <a:defRPr/>
            </a:lvl1pPr>
          </a:lstStyle>
          <a:p>
            <a:r>
              <a:rPr lang="en-US" smtClean="0">
                <a:solidFill>
                  <a:srgbClr val="FFFFFF"/>
                </a:solidFill>
              </a:rPr>
              <a:t>Outline, p. </a:t>
            </a:r>
            <a:endParaRPr lang="en-US">
              <a:solidFill>
                <a:srgbClr val="FFFFFF"/>
              </a:solidFill>
            </a:endParaRPr>
          </a:p>
        </p:txBody>
      </p:sp>
    </p:spTree>
    <p:extLst>
      <p:ext uri="{BB962C8B-B14F-4D97-AF65-F5344CB8AC3E}">
        <p14:creationId xmlns:p14="http://schemas.microsoft.com/office/powerpoint/2010/main" val="20473831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solidFill>
                  <a:srgbClr val="FFFFFF"/>
                </a:solidFill>
              </a:rPr>
              <a:t>Kevin Kay</a:t>
            </a:r>
            <a:endParaRPr lang="en-US">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5A1E06DD-DA60-4C2C-AC3B-15B42706A961}" type="slidenum">
              <a:rPr lang="en-US">
                <a:solidFill>
                  <a:srgbClr val="FFFFFF"/>
                </a:solidFill>
              </a:rPr>
              <a:pPr/>
              <a:t>‹#›</a:t>
            </a:fld>
            <a:endParaRPr lang="en-US">
              <a:solidFill>
                <a:srgbClr val="FFFFFF"/>
              </a:solidFill>
            </a:endParaRPr>
          </a:p>
        </p:txBody>
      </p:sp>
      <p:sp>
        <p:nvSpPr>
          <p:cNvPr id="7" name="Date Placeholder 6"/>
          <p:cNvSpPr>
            <a:spLocks noGrp="1"/>
          </p:cNvSpPr>
          <p:nvPr>
            <p:ph type="dt" sz="half" idx="12"/>
          </p:nvPr>
        </p:nvSpPr>
        <p:spPr/>
        <p:txBody>
          <a:bodyPr/>
          <a:lstStyle>
            <a:lvl1pPr>
              <a:defRPr/>
            </a:lvl1pPr>
          </a:lstStyle>
          <a:p>
            <a:r>
              <a:rPr lang="en-US" smtClean="0">
                <a:solidFill>
                  <a:srgbClr val="FFFFFF"/>
                </a:solidFill>
              </a:rPr>
              <a:t>Outline, p. </a:t>
            </a:r>
            <a:endParaRPr lang="en-US">
              <a:solidFill>
                <a:srgbClr val="FFFFFF"/>
              </a:solidFill>
            </a:endParaRPr>
          </a:p>
        </p:txBody>
      </p:sp>
    </p:spTree>
    <p:extLst>
      <p:ext uri="{BB962C8B-B14F-4D97-AF65-F5344CB8AC3E}">
        <p14:creationId xmlns:p14="http://schemas.microsoft.com/office/powerpoint/2010/main" val="42567424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solidFill>
                  <a:srgbClr val="FFFFFF"/>
                </a:solidFill>
              </a:rPr>
              <a:t>Kevin Kay</a:t>
            </a:r>
            <a:endParaRPr lang="en-US">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520ED5A7-9A45-4A7C-8E01-CDC9EE52990E}" type="slidenum">
              <a:rPr lang="en-US">
                <a:solidFill>
                  <a:srgbClr val="FFFFFF"/>
                </a:solidFill>
              </a:rPr>
              <a:pPr/>
              <a:t>‹#›</a:t>
            </a:fld>
            <a:endParaRPr lang="en-US">
              <a:solidFill>
                <a:srgbClr val="FFFFFF"/>
              </a:solidFill>
            </a:endParaRPr>
          </a:p>
        </p:txBody>
      </p:sp>
      <p:sp>
        <p:nvSpPr>
          <p:cNvPr id="7" name="Date Placeholder 6"/>
          <p:cNvSpPr>
            <a:spLocks noGrp="1"/>
          </p:cNvSpPr>
          <p:nvPr>
            <p:ph type="dt" sz="half" idx="12"/>
          </p:nvPr>
        </p:nvSpPr>
        <p:spPr/>
        <p:txBody>
          <a:bodyPr/>
          <a:lstStyle>
            <a:lvl1pPr>
              <a:defRPr/>
            </a:lvl1pPr>
          </a:lstStyle>
          <a:p>
            <a:r>
              <a:rPr lang="en-US" smtClean="0">
                <a:solidFill>
                  <a:srgbClr val="FFFFFF"/>
                </a:solidFill>
              </a:rPr>
              <a:t>Outline, p. </a:t>
            </a:r>
            <a:endParaRPr lang="en-US">
              <a:solidFill>
                <a:srgbClr val="FFFFFF"/>
              </a:solidFill>
            </a:endParaRPr>
          </a:p>
        </p:txBody>
      </p:sp>
    </p:spTree>
    <p:extLst>
      <p:ext uri="{BB962C8B-B14F-4D97-AF65-F5344CB8AC3E}">
        <p14:creationId xmlns:p14="http://schemas.microsoft.com/office/powerpoint/2010/main" val="10232807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solidFill>
                  <a:srgbClr val="FFFFFF"/>
                </a:solidFill>
              </a:rPr>
              <a:t>Kevin Kay</a:t>
            </a:r>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30DD8948-C8E9-4E1D-8B89-970F0BA53428}" type="slidenum">
              <a:rPr lang="en-US">
                <a:solidFill>
                  <a:srgbClr val="FFFFFF"/>
                </a:solidFill>
              </a:rPr>
              <a:pPr/>
              <a:t>‹#›</a:t>
            </a:fld>
            <a:endParaRPr lang="en-US">
              <a:solidFill>
                <a:srgbClr val="FFFFFF"/>
              </a:solidFill>
            </a:endParaRPr>
          </a:p>
        </p:txBody>
      </p:sp>
      <p:sp>
        <p:nvSpPr>
          <p:cNvPr id="6" name="Date Placeholder 5"/>
          <p:cNvSpPr>
            <a:spLocks noGrp="1"/>
          </p:cNvSpPr>
          <p:nvPr>
            <p:ph type="dt" sz="half" idx="12"/>
          </p:nvPr>
        </p:nvSpPr>
        <p:spPr/>
        <p:txBody>
          <a:bodyPr/>
          <a:lstStyle>
            <a:lvl1pPr>
              <a:defRPr/>
            </a:lvl1pPr>
          </a:lstStyle>
          <a:p>
            <a:r>
              <a:rPr lang="en-US" smtClean="0">
                <a:solidFill>
                  <a:srgbClr val="FFFFFF"/>
                </a:solidFill>
              </a:rPr>
              <a:t>Outline, p. </a:t>
            </a:r>
            <a:endParaRPr lang="en-US">
              <a:solidFill>
                <a:srgbClr val="FFFFFF"/>
              </a:solidFill>
            </a:endParaRPr>
          </a:p>
        </p:txBody>
      </p:sp>
    </p:spTree>
    <p:extLst>
      <p:ext uri="{BB962C8B-B14F-4D97-AF65-F5344CB8AC3E}">
        <p14:creationId xmlns:p14="http://schemas.microsoft.com/office/powerpoint/2010/main" val="3555355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solidFill>
                  <a:srgbClr val="FFFFFF"/>
                </a:solidFill>
              </a:rPr>
              <a:t>Kevin Kay</a:t>
            </a:r>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64A2422D-E08A-40E9-ADC5-589F616E40C1}" type="slidenum">
              <a:rPr lang="en-US">
                <a:solidFill>
                  <a:srgbClr val="FFFFFF"/>
                </a:solidFill>
              </a:rPr>
              <a:pPr/>
              <a:t>‹#›</a:t>
            </a:fld>
            <a:endParaRPr lang="en-US">
              <a:solidFill>
                <a:srgbClr val="FFFFFF"/>
              </a:solidFill>
            </a:endParaRPr>
          </a:p>
        </p:txBody>
      </p:sp>
      <p:sp>
        <p:nvSpPr>
          <p:cNvPr id="6" name="Date Placeholder 5"/>
          <p:cNvSpPr>
            <a:spLocks noGrp="1"/>
          </p:cNvSpPr>
          <p:nvPr>
            <p:ph type="dt" sz="half" idx="12"/>
          </p:nvPr>
        </p:nvSpPr>
        <p:spPr/>
        <p:txBody>
          <a:bodyPr/>
          <a:lstStyle>
            <a:lvl1pPr>
              <a:defRPr/>
            </a:lvl1pPr>
          </a:lstStyle>
          <a:p>
            <a:r>
              <a:rPr lang="en-US" smtClean="0">
                <a:solidFill>
                  <a:srgbClr val="FFFFFF"/>
                </a:solidFill>
              </a:rPr>
              <a:t>Outline, p. </a:t>
            </a:r>
            <a:endParaRPr lang="en-US">
              <a:solidFill>
                <a:srgbClr val="FFFFFF"/>
              </a:solidFill>
            </a:endParaRPr>
          </a:p>
        </p:txBody>
      </p:sp>
    </p:spTree>
    <p:extLst>
      <p:ext uri="{BB962C8B-B14F-4D97-AF65-F5344CB8AC3E}">
        <p14:creationId xmlns:p14="http://schemas.microsoft.com/office/powerpoint/2010/main" val="11578713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2"/>
            <a:ext cx="8229600" cy="4530725"/>
          </a:xfrm>
        </p:spPr>
        <p:txBody>
          <a:bodyPr/>
          <a:lstStyle/>
          <a:p>
            <a:pPr lvl="0"/>
            <a:endParaRPr lang="en-US" noProof="0" smtClean="0"/>
          </a:p>
        </p:txBody>
      </p:sp>
      <p:sp>
        <p:nvSpPr>
          <p:cNvPr id="4" name="Rectangle 44"/>
          <p:cNvSpPr>
            <a:spLocks noGrp="1" noChangeArrowheads="1"/>
          </p:cNvSpPr>
          <p:nvPr>
            <p:ph type="dt" sz="half" idx="10"/>
          </p:nvPr>
        </p:nvSpPr>
        <p:spPr>
          <a:ln/>
        </p:spPr>
        <p:txBody>
          <a:bodyPr/>
          <a:lstStyle>
            <a:lvl1pPr>
              <a:defRPr/>
            </a:lvl1pPr>
          </a:lstStyle>
          <a:p>
            <a:pPr>
              <a:defRPr/>
            </a:pPr>
            <a:r>
              <a:rPr lang="en-US" smtClean="0">
                <a:solidFill>
                  <a:srgbClr val="FFFFFF"/>
                </a:solidFill>
              </a:rPr>
              <a:t>Outline, p. </a:t>
            </a:r>
            <a:endParaRPr lang="en-US">
              <a:solidFill>
                <a:srgbClr val="FFFFFF"/>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r>
              <a:rPr lang="en-US" smtClean="0">
                <a:solidFill>
                  <a:srgbClr val="FFFFFF"/>
                </a:solidFill>
              </a:rPr>
              <a:t>Kevin Kay</a:t>
            </a:r>
            <a:endParaRPr lang="en-US">
              <a:solidFill>
                <a:srgbClr val="FFFFFF"/>
              </a:solidFill>
            </a:endParaRPr>
          </a:p>
        </p:txBody>
      </p:sp>
      <p:sp>
        <p:nvSpPr>
          <p:cNvPr id="6" name="Rectangle 46"/>
          <p:cNvSpPr>
            <a:spLocks noGrp="1" noChangeArrowheads="1"/>
          </p:cNvSpPr>
          <p:nvPr>
            <p:ph type="sldNum" sz="quarter" idx="12"/>
          </p:nvPr>
        </p:nvSpPr>
        <p:spPr>
          <a:ln/>
        </p:spPr>
        <p:txBody>
          <a:bodyPr/>
          <a:lstStyle>
            <a:lvl1pPr>
              <a:defRPr/>
            </a:lvl1pPr>
          </a:lstStyle>
          <a:p>
            <a:pPr>
              <a:defRPr/>
            </a:pPr>
            <a:fld id="{7CCED5FC-8D97-4F3D-8FA8-B4C7241D396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782128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9159875" cy="6858000"/>
            <a:chOff x="0" y="0"/>
            <a:chExt cx="5770" cy="4320"/>
          </a:xfrm>
        </p:grpSpPr>
        <p:sp>
          <p:nvSpPr>
            <p:cNvPr id="5123"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124"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125"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126" name="Rectangle 6"/>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127"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128"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129"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130"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131"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132"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133" name="Rectangle 13"/>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134" name="Rectangle 14"/>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135"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136"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137"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138"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139"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140"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141"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142"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a:noFill/>
            </a:ln>
            <a:extLst>
              <a:ext uri="{91240B29-F687-4F45-9708-019B960494DF}">
                <a14:hiddenLine xmlns:a14="http://schemas.microsoft.com/office/drawing/2010/main" w="9525">
                  <a:solidFill>
                    <a:srgbClr val="F11E8C"/>
                  </a:solidFill>
                  <a:prstDash val="solid"/>
                  <a:round/>
                  <a:headEnd/>
                  <a:tailEnd/>
                </a14:hiddenLine>
              </a:ext>
            </a:extLst>
          </p:spPr>
          <p:txBody>
            <a:bodyPr/>
            <a:lstStyle/>
            <a:p>
              <a:endParaRPr lang="en-US">
                <a:solidFill>
                  <a:srgbClr val="FFFFFF"/>
                </a:solidFill>
              </a:endParaRPr>
            </a:p>
          </p:txBody>
        </p:sp>
        <p:sp>
          <p:nvSpPr>
            <p:cNvPr id="5143"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a:solidFill>
                  <a:srgbClr val="FFFFFF"/>
                </a:solidFill>
              </a:endParaRPr>
            </a:p>
          </p:txBody>
        </p:sp>
      </p:grpSp>
      <p:sp>
        <p:nvSpPr>
          <p:cNvPr id="5144" name="Rectangle 24"/>
          <p:cNvSpPr>
            <a:spLocks noGrp="1" noChangeArrowheads="1"/>
          </p:cNvSpPr>
          <p:nvPr>
            <p:ph type="ctrTitle" sz="quarter"/>
          </p:nvPr>
        </p:nvSpPr>
        <p:spPr>
          <a:xfrm>
            <a:off x="685800" y="1600200"/>
            <a:ext cx="7772400" cy="1828800"/>
          </a:xfrm>
        </p:spPr>
        <p:txBody>
          <a:bodyPr/>
          <a:lstStyle>
            <a:lvl1pPr>
              <a:defRPr sz="4800"/>
            </a:lvl1pPr>
          </a:lstStyle>
          <a:p>
            <a:pPr lvl="0"/>
            <a:r>
              <a:rPr lang="en-US" noProof="0" smtClean="0"/>
              <a:t>Click to edit Master title style</a:t>
            </a:r>
          </a:p>
        </p:txBody>
      </p:sp>
      <p:sp>
        <p:nvSpPr>
          <p:cNvPr id="5145"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5146" name="Rectangle 26"/>
          <p:cNvSpPr>
            <a:spLocks noGrp="1" noChangeArrowheads="1"/>
          </p:cNvSpPr>
          <p:nvPr>
            <p:ph type="dt" sz="quarter" idx="2"/>
          </p:nvPr>
        </p:nvSpPr>
        <p:spPr>
          <a:xfrm>
            <a:off x="457200" y="6243638"/>
            <a:ext cx="2133600" cy="457200"/>
          </a:xfrm>
        </p:spPr>
        <p:txBody>
          <a:bodyPr/>
          <a:lstStyle>
            <a:lvl1pPr>
              <a:defRPr/>
            </a:lvl1pPr>
          </a:lstStyle>
          <a:p>
            <a:r>
              <a:rPr lang="en-US" smtClean="0">
                <a:solidFill>
                  <a:srgbClr val="FFFFFF"/>
                </a:solidFill>
              </a:rPr>
              <a:t>Outline, p. </a:t>
            </a:r>
            <a:endParaRPr lang="en-US" dirty="0">
              <a:solidFill>
                <a:srgbClr val="FFFFFF"/>
              </a:solidFill>
            </a:endParaRPr>
          </a:p>
        </p:txBody>
      </p:sp>
      <p:sp>
        <p:nvSpPr>
          <p:cNvPr id="5147" name="Rectangle 27"/>
          <p:cNvSpPr>
            <a:spLocks noGrp="1" noChangeArrowheads="1"/>
          </p:cNvSpPr>
          <p:nvPr>
            <p:ph type="ftr" sz="quarter" idx="3"/>
          </p:nvPr>
        </p:nvSpPr>
        <p:spPr/>
        <p:txBody>
          <a:bodyPr/>
          <a:lstStyle>
            <a:lvl1pPr>
              <a:defRPr/>
            </a:lvl1pPr>
          </a:lstStyle>
          <a:p>
            <a:r>
              <a:rPr lang="en-US" dirty="0" smtClean="0">
                <a:solidFill>
                  <a:srgbClr val="FFFFFF"/>
                </a:solidFill>
              </a:rPr>
              <a:t>Kevin Kay</a:t>
            </a:r>
            <a:endParaRPr lang="en-US" dirty="0">
              <a:solidFill>
                <a:srgbClr val="FFFFFF"/>
              </a:solidFill>
            </a:endParaRPr>
          </a:p>
        </p:txBody>
      </p:sp>
      <p:sp>
        <p:nvSpPr>
          <p:cNvPr id="5148" name="Rectangle 28"/>
          <p:cNvSpPr>
            <a:spLocks noGrp="1" noChangeArrowheads="1"/>
          </p:cNvSpPr>
          <p:nvPr>
            <p:ph type="sldNum" sz="quarter" idx="4"/>
          </p:nvPr>
        </p:nvSpPr>
        <p:spPr/>
        <p:txBody>
          <a:bodyPr/>
          <a:lstStyle>
            <a:lvl1pPr>
              <a:defRPr/>
            </a:lvl1pPr>
          </a:lstStyle>
          <a:p>
            <a:fld id="{0FD7E475-79DF-43CA-896E-48D4853290C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90805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solidFill>
                  <a:srgbClr val="FFFFFF"/>
                </a:solidFill>
              </a:rPr>
              <a:t>Kevin Kay</a:t>
            </a:r>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D9076E39-33D3-4C19-9190-4442324932E8}" type="slidenum">
              <a:rPr lang="en-US">
                <a:solidFill>
                  <a:srgbClr val="FFFFFF"/>
                </a:solidFill>
              </a:rPr>
              <a:pPr/>
              <a:t>‹#›</a:t>
            </a:fld>
            <a:endParaRPr lang="en-US">
              <a:solidFill>
                <a:srgbClr val="FFFFFF"/>
              </a:solidFill>
            </a:endParaRPr>
          </a:p>
        </p:txBody>
      </p:sp>
      <p:sp>
        <p:nvSpPr>
          <p:cNvPr id="6" name="Date Placeholder 5"/>
          <p:cNvSpPr>
            <a:spLocks noGrp="1"/>
          </p:cNvSpPr>
          <p:nvPr>
            <p:ph type="dt" sz="half" idx="12"/>
          </p:nvPr>
        </p:nvSpPr>
        <p:spPr/>
        <p:txBody>
          <a:bodyPr/>
          <a:lstStyle>
            <a:lvl1pPr>
              <a:defRPr/>
            </a:lvl1pPr>
          </a:lstStyle>
          <a:p>
            <a:r>
              <a:rPr lang="en-US" smtClean="0">
                <a:solidFill>
                  <a:srgbClr val="FFFFFF"/>
                </a:solidFill>
              </a:rPr>
              <a:t>Outline, p. </a:t>
            </a:r>
            <a:endParaRPr lang="en-US">
              <a:solidFill>
                <a:srgbClr val="FFFFFF"/>
              </a:solidFill>
            </a:endParaRPr>
          </a:p>
        </p:txBody>
      </p:sp>
    </p:spTree>
    <p:extLst>
      <p:ext uri="{BB962C8B-B14F-4D97-AF65-F5344CB8AC3E}">
        <p14:creationId xmlns:p14="http://schemas.microsoft.com/office/powerpoint/2010/main" val="40491175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smtClean="0">
                <a:solidFill>
                  <a:srgbClr val="FFFFFF"/>
                </a:solidFill>
              </a:rPr>
              <a:t>Kevin Kay</a:t>
            </a:r>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09C0E0D8-58BF-47DF-A5E6-E383E7DC3D5C}" type="slidenum">
              <a:rPr lang="en-US">
                <a:solidFill>
                  <a:srgbClr val="FFFFFF"/>
                </a:solidFill>
              </a:rPr>
              <a:pPr/>
              <a:t>‹#›</a:t>
            </a:fld>
            <a:endParaRPr lang="en-US">
              <a:solidFill>
                <a:srgbClr val="FFFFFF"/>
              </a:solidFill>
            </a:endParaRPr>
          </a:p>
        </p:txBody>
      </p:sp>
      <p:sp>
        <p:nvSpPr>
          <p:cNvPr id="6" name="Date Placeholder 5"/>
          <p:cNvSpPr>
            <a:spLocks noGrp="1"/>
          </p:cNvSpPr>
          <p:nvPr>
            <p:ph type="dt" sz="half" idx="12"/>
          </p:nvPr>
        </p:nvSpPr>
        <p:spPr/>
        <p:txBody>
          <a:bodyPr/>
          <a:lstStyle>
            <a:lvl1pPr>
              <a:defRPr/>
            </a:lvl1pPr>
          </a:lstStyle>
          <a:p>
            <a:r>
              <a:rPr lang="en-US" smtClean="0">
                <a:solidFill>
                  <a:srgbClr val="FFFFFF"/>
                </a:solidFill>
              </a:rPr>
              <a:t>Outline, p. </a:t>
            </a:r>
            <a:endParaRPr lang="en-US">
              <a:solidFill>
                <a:srgbClr val="FFFFFF"/>
              </a:solidFill>
            </a:endParaRPr>
          </a:p>
        </p:txBody>
      </p:sp>
    </p:spTree>
    <p:extLst>
      <p:ext uri="{BB962C8B-B14F-4D97-AF65-F5344CB8AC3E}">
        <p14:creationId xmlns:p14="http://schemas.microsoft.com/office/powerpoint/2010/main" val="16467361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smtClean="0">
                <a:solidFill>
                  <a:srgbClr val="FFFFFF"/>
                </a:solidFill>
              </a:rPr>
              <a:t>Kevin Kay</a:t>
            </a:r>
            <a:endParaRPr lang="en-US">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00E9B7B4-5730-4F9F-AA91-6722781C7E75}" type="slidenum">
              <a:rPr lang="en-US">
                <a:solidFill>
                  <a:srgbClr val="FFFFFF"/>
                </a:solidFill>
              </a:rPr>
              <a:pPr/>
              <a:t>‹#›</a:t>
            </a:fld>
            <a:endParaRPr lang="en-US">
              <a:solidFill>
                <a:srgbClr val="FFFFFF"/>
              </a:solidFill>
            </a:endParaRPr>
          </a:p>
        </p:txBody>
      </p:sp>
      <p:sp>
        <p:nvSpPr>
          <p:cNvPr id="7" name="Date Placeholder 6"/>
          <p:cNvSpPr>
            <a:spLocks noGrp="1"/>
          </p:cNvSpPr>
          <p:nvPr>
            <p:ph type="dt" sz="half" idx="12"/>
          </p:nvPr>
        </p:nvSpPr>
        <p:spPr/>
        <p:txBody>
          <a:bodyPr/>
          <a:lstStyle>
            <a:lvl1pPr>
              <a:defRPr/>
            </a:lvl1pPr>
          </a:lstStyle>
          <a:p>
            <a:r>
              <a:rPr lang="en-US" smtClean="0">
                <a:solidFill>
                  <a:srgbClr val="FFFFFF"/>
                </a:solidFill>
              </a:rPr>
              <a:t>Outline, p. </a:t>
            </a:r>
            <a:endParaRPr lang="en-US">
              <a:solidFill>
                <a:srgbClr val="FFFFFF"/>
              </a:solidFill>
            </a:endParaRPr>
          </a:p>
        </p:txBody>
      </p:sp>
    </p:spTree>
    <p:extLst>
      <p:ext uri="{BB962C8B-B14F-4D97-AF65-F5344CB8AC3E}">
        <p14:creationId xmlns:p14="http://schemas.microsoft.com/office/powerpoint/2010/main" val="15752749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smtClean="0"/>
              <a:t>Kevin Kay</a:t>
            </a:r>
            <a:endParaRPr lang="en-US"/>
          </a:p>
        </p:txBody>
      </p:sp>
      <p:sp>
        <p:nvSpPr>
          <p:cNvPr id="6" name="Slide Number Placeholder 5"/>
          <p:cNvSpPr>
            <a:spLocks noGrp="1"/>
          </p:cNvSpPr>
          <p:nvPr>
            <p:ph type="sldNum" sz="quarter" idx="11"/>
          </p:nvPr>
        </p:nvSpPr>
        <p:spPr/>
        <p:txBody>
          <a:bodyPr/>
          <a:lstStyle>
            <a:lvl1pPr>
              <a:defRPr/>
            </a:lvl1pPr>
          </a:lstStyle>
          <a:p>
            <a:fld id="{00E9B7B4-5730-4F9F-AA91-6722781C7E75}" type="slidenum">
              <a:rPr lang="en-US"/>
              <a:pPr/>
              <a:t>‹#›</a:t>
            </a:fld>
            <a:endParaRPr lang="en-US"/>
          </a:p>
        </p:txBody>
      </p:sp>
      <p:sp>
        <p:nvSpPr>
          <p:cNvPr id="7" name="Date Placeholder 6"/>
          <p:cNvSpPr>
            <a:spLocks noGrp="1"/>
          </p:cNvSpPr>
          <p:nvPr>
            <p:ph type="dt" sz="half" idx="12"/>
          </p:nvPr>
        </p:nvSpPr>
        <p:spPr/>
        <p:txBody>
          <a:bodyPr/>
          <a:lstStyle>
            <a:lvl1pPr>
              <a:defRPr/>
            </a:lvl1pPr>
          </a:lstStyle>
          <a:p>
            <a:r>
              <a:rPr lang="en-US" smtClean="0"/>
              <a:t>Outline, p. </a:t>
            </a:r>
            <a:endParaRPr lang="en-US"/>
          </a:p>
        </p:txBody>
      </p:sp>
    </p:spTree>
    <p:extLst>
      <p:ext uri="{BB962C8B-B14F-4D97-AF65-F5344CB8AC3E}">
        <p14:creationId xmlns:p14="http://schemas.microsoft.com/office/powerpoint/2010/main" val="18733527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smtClean="0">
                <a:solidFill>
                  <a:srgbClr val="FFFFFF"/>
                </a:solidFill>
              </a:rPr>
              <a:t>Kevin Kay</a:t>
            </a:r>
            <a:endParaRPr lang="en-US">
              <a:solidFill>
                <a:srgbClr val="FFFFFF"/>
              </a:solidFill>
            </a:endParaRPr>
          </a:p>
        </p:txBody>
      </p:sp>
      <p:sp>
        <p:nvSpPr>
          <p:cNvPr id="8" name="Slide Number Placeholder 7"/>
          <p:cNvSpPr>
            <a:spLocks noGrp="1"/>
          </p:cNvSpPr>
          <p:nvPr>
            <p:ph type="sldNum" sz="quarter" idx="11"/>
          </p:nvPr>
        </p:nvSpPr>
        <p:spPr/>
        <p:txBody>
          <a:bodyPr/>
          <a:lstStyle>
            <a:lvl1pPr>
              <a:defRPr/>
            </a:lvl1pPr>
          </a:lstStyle>
          <a:p>
            <a:fld id="{8C48B8AC-D367-432B-9808-E82275CA3B5B}" type="slidenum">
              <a:rPr lang="en-US">
                <a:solidFill>
                  <a:srgbClr val="FFFFFF"/>
                </a:solidFill>
              </a:rPr>
              <a:pPr/>
              <a:t>‹#›</a:t>
            </a:fld>
            <a:endParaRPr lang="en-US">
              <a:solidFill>
                <a:srgbClr val="FFFFFF"/>
              </a:solidFill>
            </a:endParaRPr>
          </a:p>
        </p:txBody>
      </p:sp>
      <p:sp>
        <p:nvSpPr>
          <p:cNvPr id="9" name="Date Placeholder 8"/>
          <p:cNvSpPr>
            <a:spLocks noGrp="1"/>
          </p:cNvSpPr>
          <p:nvPr>
            <p:ph type="dt" sz="half" idx="12"/>
          </p:nvPr>
        </p:nvSpPr>
        <p:spPr/>
        <p:txBody>
          <a:bodyPr/>
          <a:lstStyle>
            <a:lvl1pPr>
              <a:defRPr/>
            </a:lvl1pPr>
          </a:lstStyle>
          <a:p>
            <a:r>
              <a:rPr lang="en-US" smtClean="0">
                <a:solidFill>
                  <a:srgbClr val="FFFFFF"/>
                </a:solidFill>
              </a:rPr>
              <a:t>Outline, p. </a:t>
            </a:r>
            <a:endParaRPr lang="en-US">
              <a:solidFill>
                <a:srgbClr val="FFFFFF"/>
              </a:solidFill>
            </a:endParaRPr>
          </a:p>
        </p:txBody>
      </p:sp>
    </p:spTree>
    <p:extLst>
      <p:ext uri="{BB962C8B-B14F-4D97-AF65-F5344CB8AC3E}">
        <p14:creationId xmlns:p14="http://schemas.microsoft.com/office/powerpoint/2010/main" val="20847931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smtClean="0">
                <a:solidFill>
                  <a:srgbClr val="FFFFFF"/>
                </a:solidFill>
              </a:rPr>
              <a:t>Kevin Kay</a:t>
            </a:r>
            <a:endParaRPr lang="en-US">
              <a:solidFill>
                <a:srgbClr val="FFFFFF"/>
              </a:solidFill>
            </a:endParaRPr>
          </a:p>
        </p:txBody>
      </p:sp>
      <p:sp>
        <p:nvSpPr>
          <p:cNvPr id="4" name="Slide Number Placeholder 3"/>
          <p:cNvSpPr>
            <a:spLocks noGrp="1"/>
          </p:cNvSpPr>
          <p:nvPr>
            <p:ph type="sldNum" sz="quarter" idx="11"/>
          </p:nvPr>
        </p:nvSpPr>
        <p:spPr/>
        <p:txBody>
          <a:bodyPr/>
          <a:lstStyle>
            <a:lvl1pPr>
              <a:defRPr/>
            </a:lvl1pPr>
          </a:lstStyle>
          <a:p>
            <a:fld id="{3A77E1C5-C12E-459D-AC8C-F58E2F474F13}" type="slidenum">
              <a:rPr lang="en-US">
                <a:solidFill>
                  <a:srgbClr val="FFFFFF"/>
                </a:solidFill>
              </a:rPr>
              <a:pPr/>
              <a:t>‹#›</a:t>
            </a:fld>
            <a:endParaRPr lang="en-US">
              <a:solidFill>
                <a:srgbClr val="FFFFFF"/>
              </a:solidFill>
            </a:endParaRPr>
          </a:p>
        </p:txBody>
      </p:sp>
      <p:sp>
        <p:nvSpPr>
          <p:cNvPr id="5" name="Date Placeholder 4"/>
          <p:cNvSpPr>
            <a:spLocks noGrp="1"/>
          </p:cNvSpPr>
          <p:nvPr>
            <p:ph type="dt" sz="half" idx="12"/>
          </p:nvPr>
        </p:nvSpPr>
        <p:spPr/>
        <p:txBody>
          <a:bodyPr/>
          <a:lstStyle>
            <a:lvl1pPr>
              <a:defRPr/>
            </a:lvl1pPr>
          </a:lstStyle>
          <a:p>
            <a:r>
              <a:rPr lang="en-US" smtClean="0">
                <a:solidFill>
                  <a:srgbClr val="FFFFFF"/>
                </a:solidFill>
              </a:rPr>
              <a:t>Outline, p. </a:t>
            </a:r>
            <a:endParaRPr lang="en-US">
              <a:solidFill>
                <a:srgbClr val="FFFFFF"/>
              </a:solidFill>
            </a:endParaRPr>
          </a:p>
        </p:txBody>
      </p:sp>
    </p:spTree>
    <p:extLst>
      <p:ext uri="{BB962C8B-B14F-4D97-AF65-F5344CB8AC3E}">
        <p14:creationId xmlns:p14="http://schemas.microsoft.com/office/powerpoint/2010/main" val="18899930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smtClean="0">
                <a:solidFill>
                  <a:srgbClr val="FFFFFF"/>
                </a:solidFill>
              </a:rPr>
              <a:t>Kevin Kay</a:t>
            </a:r>
            <a:endParaRPr lang="en-US">
              <a:solidFill>
                <a:srgbClr val="FFFFFF"/>
              </a:solidFill>
            </a:endParaRPr>
          </a:p>
        </p:txBody>
      </p:sp>
      <p:sp>
        <p:nvSpPr>
          <p:cNvPr id="3" name="Slide Number Placeholder 2"/>
          <p:cNvSpPr>
            <a:spLocks noGrp="1"/>
          </p:cNvSpPr>
          <p:nvPr>
            <p:ph type="sldNum" sz="quarter" idx="11"/>
          </p:nvPr>
        </p:nvSpPr>
        <p:spPr/>
        <p:txBody>
          <a:bodyPr/>
          <a:lstStyle>
            <a:lvl1pPr>
              <a:defRPr/>
            </a:lvl1pPr>
          </a:lstStyle>
          <a:p>
            <a:fld id="{C0883E24-396A-4902-9A49-60A7501F446F}" type="slidenum">
              <a:rPr lang="en-US">
                <a:solidFill>
                  <a:srgbClr val="FFFFFF"/>
                </a:solidFill>
              </a:rPr>
              <a:pPr/>
              <a:t>‹#›</a:t>
            </a:fld>
            <a:endParaRPr lang="en-US">
              <a:solidFill>
                <a:srgbClr val="FFFFFF"/>
              </a:solidFill>
            </a:endParaRPr>
          </a:p>
        </p:txBody>
      </p:sp>
      <p:sp>
        <p:nvSpPr>
          <p:cNvPr id="4" name="Date Placeholder 3"/>
          <p:cNvSpPr>
            <a:spLocks noGrp="1"/>
          </p:cNvSpPr>
          <p:nvPr>
            <p:ph type="dt" sz="half" idx="12"/>
          </p:nvPr>
        </p:nvSpPr>
        <p:spPr/>
        <p:txBody>
          <a:bodyPr/>
          <a:lstStyle>
            <a:lvl1pPr>
              <a:defRPr/>
            </a:lvl1pPr>
          </a:lstStyle>
          <a:p>
            <a:r>
              <a:rPr lang="en-US" smtClean="0">
                <a:solidFill>
                  <a:srgbClr val="FFFFFF"/>
                </a:solidFill>
              </a:rPr>
              <a:t>Outline, p. </a:t>
            </a:r>
            <a:endParaRPr lang="en-US">
              <a:solidFill>
                <a:srgbClr val="FFFFFF"/>
              </a:solidFill>
            </a:endParaRPr>
          </a:p>
        </p:txBody>
      </p:sp>
    </p:spTree>
    <p:extLst>
      <p:ext uri="{BB962C8B-B14F-4D97-AF65-F5344CB8AC3E}">
        <p14:creationId xmlns:p14="http://schemas.microsoft.com/office/powerpoint/2010/main" val="33509101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solidFill>
                  <a:srgbClr val="FFFFFF"/>
                </a:solidFill>
              </a:rPr>
              <a:t>Kevin Kay</a:t>
            </a:r>
            <a:endParaRPr lang="en-US">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5A1E06DD-DA60-4C2C-AC3B-15B42706A961}" type="slidenum">
              <a:rPr lang="en-US">
                <a:solidFill>
                  <a:srgbClr val="FFFFFF"/>
                </a:solidFill>
              </a:rPr>
              <a:pPr/>
              <a:t>‹#›</a:t>
            </a:fld>
            <a:endParaRPr lang="en-US">
              <a:solidFill>
                <a:srgbClr val="FFFFFF"/>
              </a:solidFill>
            </a:endParaRPr>
          </a:p>
        </p:txBody>
      </p:sp>
      <p:sp>
        <p:nvSpPr>
          <p:cNvPr id="7" name="Date Placeholder 6"/>
          <p:cNvSpPr>
            <a:spLocks noGrp="1"/>
          </p:cNvSpPr>
          <p:nvPr>
            <p:ph type="dt" sz="half" idx="12"/>
          </p:nvPr>
        </p:nvSpPr>
        <p:spPr/>
        <p:txBody>
          <a:bodyPr/>
          <a:lstStyle>
            <a:lvl1pPr>
              <a:defRPr/>
            </a:lvl1pPr>
          </a:lstStyle>
          <a:p>
            <a:r>
              <a:rPr lang="en-US" smtClean="0">
                <a:solidFill>
                  <a:srgbClr val="FFFFFF"/>
                </a:solidFill>
              </a:rPr>
              <a:t>Outline, p. </a:t>
            </a:r>
            <a:endParaRPr lang="en-US">
              <a:solidFill>
                <a:srgbClr val="FFFFFF"/>
              </a:solidFill>
            </a:endParaRPr>
          </a:p>
        </p:txBody>
      </p:sp>
    </p:spTree>
    <p:extLst>
      <p:ext uri="{BB962C8B-B14F-4D97-AF65-F5344CB8AC3E}">
        <p14:creationId xmlns:p14="http://schemas.microsoft.com/office/powerpoint/2010/main" val="5555933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solidFill>
                  <a:srgbClr val="FFFFFF"/>
                </a:solidFill>
              </a:rPr>
              <a:t>Kevin Kay</a:t>
            </a:r>
            <a:endParaRPr lang="en-US">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520ED5A7-9A45-4A7C-8E01-CDC9EE52990E}" type="slidenum">
              <a:rPr lang="en-US">
                <a:solidFill>
                  <a:srgbClr val="FFFFFF"/>
                </a:solidFill>
              </a:rPr>
              <a:pPr/>
              <a:t>‹#›</a:t>
            </a:fld>
            <a:endParaRPr lang="en-US">
              <a:solidFill>
                <a:srgbClr val="FFFFFF"/>
              </a:solidFill>
            </a:endParaRPr>
          </a:p>
        </p:txBody>
      </p:sp>
      <p:sp>
        <p:nvSpPr>
          <p:cNvPr id="7" name="Date Placeholder 6"/>
          <p:cNvSpPr>
            <a:spLocks noGrp="1"/>
          </p:cNvSpPr>
          <p:nvPr>
            <p:ph type="dt" sz="half" idx="12"/>
          </p:nvPr>
        </p:nvSpPr>
        <p:spPr/>
        <p:txBody>
          <a:bodyPr/>
          <a:lstStyle>
            <a:lvl1pPr>
              <a:defRPr/>
            </a:lvl1pPr>
          </a:lstStyle>
          <a:p>
            <a:r>
              <a:rPr lang="en-US" smtClean="0">
                <a:solidFill>
                  <a:srgbClr val="FFFFFF"/>
                </a:solidFill>
              </a:rPr>
              <a:t>Outline, p. </a:t>
            </a:r>
            <a:endParaRPr lang="en-US">
              <a:solidFill>
                <a:srgbClr val="FFFFFF"/>
              </a:solidFill>
            </a:endParaRPr>
          </a:p>
        </p:txBody>
      </p:sp>
    </p:spTree>
    <p:extLst>
      <p:ext uri="{BB962C8B-B14F-4D97-AF65-F5344CB8AC3E}">
        <p14:creationId xmlns:p14="http://schemas.microsoft.com/office/powerpoint/2010/main" val="24187871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solidFill>
                  <a:srgbClr val="FFFFFF"/>
                </a:solidFill>
              </a:rPr>
              <a:t>Kevin Kay</a:t>
            </a:r>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30DD8948-C8E9-4E1D-8B89-970F0BA53428}" type="slidenum">
              <a:rPr lang="en-US">
                <a:solidFill>
                  <a:srgbClr val="FFFFFF"/>
                </a:solidFill>
              </a:rPr>
              <a:pPr/>
              <a:t>‹#›</a:t>
            </a:fld>
            <a:endParaRPr lang="en-US">
              <a:solidFill>
                <a:srgbClr val="FFFFFF"/>
              </a:solidFill>
            </a:endParaRPr>
          </a:p>
        </p:txBody>
      </p:sp>
      <p:sp>
        <p:nvSpPr>
          <p:cNvPr id="6" name="Date Placeholder 5"/>
          <p:cNvSpPr>
            <a:spLocks noGrp="1"/>
          </p:cNvSpPr>
          <p:nvPr>
            <p:ph type="dt" sz="half" idx="12"/>
          </p:nvPr>
        </p:nvSpPr>
        <p:spPr/>
        <p:txBody>
          <a:bodyPr/>
          <a:lstStyle>
            <a:lvl1pPr>
              <a:defRPr/>
            </a:lvl1pPr>
          </a:lstStyle>
          <a:p>
            <a:r>
              <a:rPr lang="en-US" smtClean="0">
                <a:solidFill>
                  <a:srgbClr val="FFFFFF"/>
                </a:solidFill>
              </a:rPr>
              <a:t>Outline, p. </a:t>
            </a:r>
            <a:endParaRPr lang="en-US">
              <a:solidFill>
                <a:srgbClr val="FFFFFF"/>
              </a:solidFill>
            </a:endParaRPr>
          </a:p>
        </p:txBody>
      </p:sp>
    </p:spTree>
    <p:extLst>
      <p:ext uri="{BB962C8B-B14F-4D97-AF65-F5344CB8AC3E}">
        <p14:creationId xmlns:p14="http://schemas.microsoft.com/office/powerpoint/2010/main" val="14370025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solidFill>
                  <a:srgbClr val="FFFFFF"/>
                </a:solidFill>
              </a:rPr>
              <a:t>Kevin Kay</a:t>
            </a:r>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64A2422D-E08A-40E9-ADC5-589F616E40C1}" type="slidenum">
              <a:rPr lang="en-US">
                <a:solidFill>
                  <a:srgbClr val="FFFFFF"/>
                </a:solidFill>
              </a:rPr>
              <a:pPr/>
              <a:t>‹#›</a:t>
            </a:fld>
            <a:endParaRPr lang="en-US">
              <a:solidFill>
                <a:srgbClr val="FFFFFF"/>
              </a:solidFill>
            </a:endParaRPr>
          </a:p>
        </p:txBody>
      </p:sp>
      <p:sp>
        <p:nvSpPr>
          <p:cNvPr id="6" name="Date Placeholder 5"/>
          <p:cNvSpPr>
            <a:spLocks noGrp="1"/>
          </p:cNvSpPr>
          <p:nvPr>
            <p:ph type="dt" sz="half" idx="12"/>
          </p:nvPr>
        </p:nvSpPr>
        <p:spPr/>
        <p:txBody>
          <a:bodyPr/>
          <a:lstStyle>
            <a:lvl1pPr>
              <a:defRPr/>
            </a:lvl1pPr>
          </a:lstStyle>
          <a:p>
            <a:r>
              <a:rPr lang="en-US" smtClean="0">
                <a:solidFill>
                  <a:srgbClr val="FFFFFF"/>
                </a:solidFill>
              </a:rPr>
              <a:t>Outline, p. </a:t>
            </a:r>
            <a:endParaRPr lang="en-US">
              <a:solidFill>
                <a:srgbClr val="FFFFFF"/>
              </a:solidFill>
            </a:endParaRPr>
          </a:p>
        </p:txBody>
      </p:sp>
    </p:spTree>
    <p:extLst>
      <p:ext uri="{BB962C8B-B14F-4D97-AF65-F5344CB8AC3E}">
        <p14:creationId xmlns:p14="http://schemas.microsoft.com/office/powerpoint/2010/main" val="26533047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44"/>
          <p:cNvSpPr>
            <a:spLocks noGrp="1" noChangeArrowheads="1"/>
          </p:cNvSpPr>
          <p:nvPr>
            <p:ph type="dt" sz="half" idx="10"/>
          </p:nvPr>
        </p:nvSpPr>
        <p:spPr>
          <a:ln/>
        </p:spPr>
        <p:txBody>
          <a:bodyPr/>
          <a:lstStyle>
            <a:lvl1pPr>
              <a:defRPr/>
            </a:lvl1pPr>
          </a:lstStyle>
          <a:p>
            <a:pPr>
              <a:defRPr/>
            </a:pPr>
            <a:r>
              <a:rPr lang="en-US" smtClean="0">
                <a:solidFill>
                  <a:srgbClr val="FFFFFF"/>
                </a:solidFill>
              </a:rPr>
              <a:t>Outline, p. </a:t>
            </a:r>
            <a:endParaRPr lang="en-US">
              <a:solidFill>
                <a:srgbClr val="FFFFFF"/>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r>
              <a:rPr lang="en-US" smtClean="0">
                <a:solidFill>
                  <a:srgbClr val="FFFFFF"/>
                </a:solidFill>
              </a:rPr>
              <a:t>Kevin Kay</a:t>
            </a:r>
            <a:endParaRPr lang="en-US">
              <a:solidFill>
                <a:srgbClr val="FFFFFF"/>
              </a:solidFill>
            </a:endParaRPr>
          </a:p>
        </p:txBody>
      </p:sp>
      <p:sp>
        <p:nvSpPr>
          <p:cNvPr id="6" name="Rectangle 46"/>
          <p:cNvSpPr>
            <a:spLocks noGrp="1" noChangeArrowheads="1"/>
          </p:cNvSpPr>
          <p:nvPr>
            <p:ph type="sldNum" sz="quarter" idx="12"/>
          </p:nvPr>
        </p:nvSpPr>
        <p:spPr>
          <a:ln/>
        </p:spPr>
        <p:txBody>
          <a:bodyPr/>
          <a:lstStyle>
            <a:lvl1pPr>
              <a:defRPr/>
            </a:lvl1pPr>
          </a:lstStyle>
          <a:p>
            <a:pPr>
              <a:defRPr/>
            </a:pPr>
            <a:fld id="{7CCED5FC-8D97-4F3D-8FA8-B4C7241D396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946252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9159875" cy="6858000"/>
            <a:chOff x="0" y="0"/>
            <a:chExt cx="5770" cy="4320"/>
          </a:xfrm>
        </p:grpSpPr>
        <p:sp>
          <p:nvSpPr>
            <p:cNvPr id="5123"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124"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125"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126" name="Rectangle 6"/>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127"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128"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129"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130"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131"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132"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133" name="Rectangle 13"/>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134" name="Rectangle 14"/>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135"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136"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137"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138"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139"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140"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141"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142"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a:noFill/>
            </a:ln>
            <a:extLst>
              <a:ext uri="{91240B29-F687-4F45-9708-019B960494DF}">
                <a14:hiddenLine xmlns:a14="http://schemas.microsoft.com/office/drawing/2010/main" w="9525">
                  <a:solidFill>
                    <a:srgbClr val="F11E8C"/>
                  </a:solidFill>
                  <a:prstDash val="solid"/>
                  <a:round/>
                  <a:headEnd/>
                  <a:tailEnd/>
                </a14:hiddenLine>
              </a:ext>
            </a:extLst>
          </p:spPr>
          <p:txBody>
            <a:bodyPr/>
            <a:lstStyle/>
            <a:p>
              <a:endParaRPr lang="en-US">
                <a:solidFill>
                  <a:srgbClr val="FFFFFF"/>
                </a:solidFill>
              </a:endParaRPr>
            </a:p>
          </p:txBody>
        </p:sp>
        <p:sp>
          <p:nvSpPr>
            <p:cNvPr id="5143"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a:solidFill>
                  <a:srgbClr val="FFFFFF"/>
                </a:solidFill>
              </a:endParaRPr>
            </a:p>
          </p:txBody>
        </p:sp>
      </p:grpSp>
      <p:sp>
        <p:nvSpPr>
          <p:cNvPr id="5144" name="Rectangle 24"/>
          <p:cNvSpPr>
            <a:spLocks noGrp="1" noChangeArrowheads="1"/>
          </p:cNvSpPr>
          <p:nvPr>
            <p:ph type="ctrTitle" sz="quarter"/>
          </p:nvPr>
        </p:nvSpPr>
        <p:spPr>
          <a:xfrm>
            <a:off x="685800" y="1600200"/>
            <a:ext cx="7772400" cy="1828800"/>
          </a:xfrm>
        </p:spPr>
        <p:txBody>
          <a:bodyPr/>
          <a:lstStyle>
            <a:lvl1pPr>
              <a:defRPr sz="4800"/>
            </a:lvl1pPr>
          </a:lstStyle>
          <a:p>
            <a:pPr lvl="0"/>
            <a:r>
              <a:rPr lang="en-US" noProof="0" smtClean="0"/>
              <a:t>Click to edit Master title style</a:t>
            </a:r>
          </a:p>
        </p:txBody>
      </p:sp>
      <p:sp>
        <p:nvSpPr>
          <p:cNvPr id="5145"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5146" name="Rectangle 26"/>
          <p:cNvSpPr>
            <a:spLocks noGrp="1" noChangeArrowheads="1"/>
          </p:cNvSpPr>
          <p:nvPr>
            <p:ph type="dt" sz="quarter" idx="2"/>
          </p:nvPr>
        </p:nvSpPr>
        <p:spPr>
          <a:xfrm>
            <a:off x="457200" y="6243638"/>
            <a:ext cx="2133600" cy="457200"/>
          </a:xfrm>
        </p:spPr>
        <p:txBody>
          <a:bodyPr/>
          <a:lstStyle>
            <a:lvl1pPr>
              <a:defRPr/>
            </a:lvl1pPr>
          </a:lstStyle>
          <a:p>
            <a:endParaRPr lang="en-US">
              <a:solidFill>
                <a:srgbClr val="FFFFFF"/>
              </a:solidFill>
            </a:endParaRPr>
          </a:p>
        </p:txBody>
      </p:sp>
      <p:sp>
        <p:nvSpPr>
          <p:cNvPr id="5147" name="Rectangle 27"/>
          <p:cNvSpPr>
            <a:spLocks noGrp="1" noChangeArrowheads="1"/>
          </p:cNvSpPr>
          <p:nvPr>
            <p:ph type="ftr" sz="quarter" idx="3"/>
          </p:nvPr>
        </p:nvSpPr>
        <p:spPr/>
        <p:txBody>
          <a:bodyPr/>
          <a:lstStyle>
            <a:lvl1pPr>
              <a:defRPr/>
            </a:lvl1pPr>
          </a:lstStyle>
          <a:p>
            <a:r>
              <a:rPr lang="en-US" dirty="0" smtClean="0">
                <a:solidFill>
                  <a:srgbClr val="FFFFFF"/>
                </a:solidFill>
              </a:rPr>
              <a:t>Kevin Kay</a:t>
            </a:r>
            <a:endParaRPr lang="en-US" dirty="0">
              <a:solidFill>
                <a:srgbClr val="FFFFFF"/>
              </a:solidFill>
            </a:endParaRPr>
          </a:p>
        </p:txBody>
      </p:sp>
      <p:sp>
        <p:nvSpPr>
          <p:cNvPr id="5148" name="Rectangle 28"/>
          <p:cNvSpPr>
            <a:spLocks noGrp="1" noChangeArrowheads="1"/>
          </p:cNvSpPr>
          <p:nvPr>
            <p:ph type="sldNum" sz="quarter" idx="4"/>
          </p:nvPr>
        </p:nvSpPr>
        <p:spPr/>
        <p:txBody>
          <a:bodyPr/>
          <a:lstStyle>
            <a:lvl1pPr>
              <a:defRPr/>
            </a:lvl1pPr>
          </a:lstStyle>
          <a:p>
            <a:fld id="{0FD7E475-79DF-43CA-896E-48D4853290C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39976763"/>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solidFill>
                  <a:srgbClr val="FFFFFF"/>
                </a:solidFill>
              </a:rPr>
              <a:t>Kevin Kay</a:t>
            </a:r>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D9076E39-33D3-4C19-9190-4442324932E8}" type="slidenum">
              <a:rPr lang="en-US">
                <a:solidFill>
                  <a:srgbClr val="FFFFFF"/>
                </a:solidFill>
              </a:rPr>
              <a:pPr/>
              <a:t>‹#›</a:t>
            </a:fld>
            <a:endParaRPr lang="en-US">
              <a:solidFill>
                <a:srgbClr val="FFFFFF"/>
              </a:solidFill>
            </a:endParaRPr>
          </a:p>
        </p:txBody>
      </p:sp>
      <p:sp>
        <p:nvSpPr>
          <p:cNvPr id="6" name="Date Placeholder 5"/>
          <p:cNvSpPr>
            <a:spLocks noGrp="1"/>
          </p:cNvSpPr>
          <p:nvPr>
            <p:ph type="dt" sz="half"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1454980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smtClean="0"/>
              <a:t>Kevin Kay</a:t>
            </a:r>
            <a:endParaRPr lang="en-US"/>
          </a:p>
        </p:txBody>
      </p:sp>
      <p:sp>
        <p:nvSpPr>
          <p:cNvPr id="8" name="Slide Number Placeholder 7"/>
          <p:cNvSpPr>
            <a:spLocks noGrp="1"/>
          </p:cNvSpPr>
          <p:nvPr>
            <p:ph type="sldNum" sz="quarter" idx="11"/>
          </p:nvPr>
        </p:nvSpPr>
        <p:spPr/>
        <p:txBody>
          <a:bodyPr/>
          <a:lstStyle>
            <a:lvl1pPr>
              <a:defRPr/>
            </a:lvl1pPr>
          </a:lstStyle>
          <a:p>
            <a:fld id="{8C48B8AC-D367-432B-9808-E82275CA3B5B}" type="slidenum">
              <a:rPr lang="en-US"/>
              <a:pPr/>
              <a:t>‹#›</a:t>
            </a:fld>
            <a:endParaRPr lang="en-US"/>
          </a:p>
        </p:txBody>
      </p:sp>
      <p:sp>
        <p:nvSpPr>
          <p:cNvPr id="9" name="Date Placeholder 8"/>
          <p:cNvSpPr>
            <a:spLocks noGrp="1"/>
          </p:cNvSpPr>
          <p:nvPr>
            <p:ph type="dt" sz="half" idx="12"/>
          </p:nvPr>
        </p:nvSpPr>
        <p:spPr/>
        <p:txBody>
          <a:bodyPr/>
          <a:lstStyle>
            <a:lvl1pPr>
              <a:defRPr/>
            </a:lvl1pPr>
          </a:lstStyle>
          <a:p>
            <a:r>
              <a:rPr lang="en-US" smtClean="0"/>
              <a:t>Outline, p. </a:t>
            </a:r>
            <a:endParaRPr lang="en-US"/>
          </a:p>
        </p:txBody>
      </p:sp>
    </p:spTree>
    <p:extLst>
      <p:ext uri="{BB962C8B-B14F-4D97-AF65-F5344CB8AC3E}">
        <p14:creationId xmlns:p14="http://schemas.microsoft.com/office/powerpoint/2010/main" val="1662313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smtClean="0">
                <a:solidFill>
                  <a:srgbClr val="FFFFFF"/>
                </a:solidFill>
              </a:rPr>
              <a:t>Kevin Kay</a:t>
            </a:r>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09C0E0D8-58BF-47DF-A5E6-E383E7DC3D5C}" type="slidenum">
              <a:rPr lang="en-US">
                <a:solidFill>
                  <a:srgbClr val="FFFFFF"/>
                </a:solidFill>
              </a:rPr>
              <a:pPr/>
              <a:t>‹#›</a:t>
            </a:fld>
            <a:endParaRPr lang="en-US">
              <a:solidFill>
                <a:srgbClr val="FFFFFF"/>
              </a:solidFill>
            </a:endParaRPr>
          </a:p>
        </p:txBody>
      </p:sp>
      <p:sp>
        <p:nvSpPr>
          <p:cNvPr id="6" name="Date Placeholder 5"/>
          <p:cNvSpPr>
            <a:spLocks noGrp="1"/>
          </p:cNvSpPr>
          <p:nvPr>
            <p:ph type="dt" sz="half"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727017735"/>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smtClean="0">
                <a:solidFill>
                  <a:srgbClr val="FFFFFF"/>
                </a:solidFill>
              </a:rPr>
              <a:t>Kevin Kay</a:t>
            </a:r>
            <a:endParaRPr lang="en-US">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00E9B7B4-5730-4F9F-AA91-6722781C7E75}" type="slidenum">
              <a:rPr lang="en-US">
                <a:solidFill>
                  <a:srgbClr val="FFFFFF"/>
                </a:solidFill>
              </a:rPr>
              <a:pPr/>
              <a:t>‹#›</a:t>
            </a:fld>
            <a:endParaRPr lang="en-US">
              <a:solidFill>
                <a:srgbClr val="FFFFFF"/>
              </a:solidFill>
            </a:endParaRPr>
          </a:p>
        </p:txBody>
      </p:sp>
      <p:sp>
        <p:nvSpPr>
          <p:cNvPr id="7" name="Date Placeholder 6"/>
          <p:cNvSpPr>
            <a:spLocks noGrp="1"/>
          </p:cNvSpPr>
          <p:nvPr>
            <p:ph type="dt" sz="half"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642235132"/>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smtClean="0">
                <a:solidFill>
                  <a:srgbClr val="FFFFFF"/>
                </a:solidFill>
              </a:rPr>
              <a:t>Kevin Kay</a:t>
            </a:r>
            <a:endParaRPr lang="en-US">
              <a:solidFill>
                <a:srgbClr val="FFFFFF"/>
              </a:solidFill>
            </a:endParaRPr>
          </a:p>
        </p:txBody>
      </p:sp>
      <p:sp>
        <p:nvSpPr>
          <p:cNvPr id="8" name="Slide Number Placeholder 7"/>
          <p:cNvSpPr>
            <a:spLocks noGrp="1"/>
          </p:cNvSpPr>
          <p:nvPr>
            <p:ph type="sldNum" sz="quarter" idx="11"/>
          </p:nvPr>
        </p:nvSpPr>
        <p:spPr/>
        <p:txBody>
          <a:bodyPr/>
          <a:lstStyle>
            <a:lvl1pPr>
              <a:defRPr/>
            </a:lvl1pPr>
          </a:lstStyle>
          <a:p>
            <a:fld id="{8C48B8AC-D367-432B-9808-E82275CA3B5B}" type="slidenum">
              <a:rPr lang="en-US">
                <a:solidFill>
                  <a:srgbClr val="FFFFFF"/>
                </a:solidFill>
              </a:rPr>
              <a:pPr/>
              <a:t>‹#›</a:t>
            </a:fld>
            <a:endParaRPr lang="en-US">
              <a:solidFill>
                <a:srgbClr val="FFFFFF"/>
              </a:solidFill>
            </a:endParaRPr>
          </a:p>
        </p:txBody>
      </p:sp>
      <p:sp>
        <p:nvSpPr>
          <p:cNvPr id="9" name="Date Placeholder 8"/>
          <p:cNvSpPr>
            <a:spLocks noGrp="1"/>
          </p:cNvSpPr>
          <p:nvPr>
            <p:ph type="dt" sz="half"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859197785"/>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smtClean="0">
                <a:solidFill>
                  <a:srgbClr val="FFFFFF"/>
                </a:solidFill>
              </a:rPr>
              <a:t>Kevin Kay</a:t>
            </a:r>
            <a:endParaRPr lang="en-US">
              <a:solidFill>
                <a:srgbClr val="FFFFFF"/>
              </a:solidFill>
            </a:endParaRPr>
          </a:p>
        </p:txBody>
      </p:sp>
      <p:sp>
        <p:nvSpPr>
          <p:cNvPr id="4" name="Slide Number Placeholder 3"/>
          <p:cNvSpPr>
            <a:spLocks noGrp="1"/>
          </p:cNvSpPr>
          <p:nvPr>
            <p:ph type="sldNum" sz="quarter" idx="11"/>
          </p:nvPr>
        </p:nvSpPr>
        <p:spPr/>
        <p:txBody>
          <a:bodyPr/>
          <a:lstStyle>
            <a:lvl1pPr>
              <a:defRPr/>
            </a:lvl1pPr>
          </a:lstStyle>
          <a:p>
            <a:fld id="{3A77E1C5-C12E-459D-AC8C-F58E2F474F13}" type="slidenum">
              <a:rPr lang="en-US">
                <a:solidFill>
                  <a:srgbClr val="FFFFFF"/>
                </a:solidFill>
              </a:rPr>
              <a:pPr/>
              <a:t>‹#›</a:t>
            </a:fld>
            <a:endParaRPr lang="en-US">
              <a:solidFill>
                <a:srgbClr val="FFFFFF"/>
              </a:solidFill>
            </a:endParaRPr>
          </a:p>
        </p:txBody>
      </p:sp>
      <p:sp>
        <p:nvSpPr>
          <p:cNvPr id="5" name="Date Placeholder 4"/>
          <p:cNvSpPr>
            <a:spLocks noGrp="1"/>
          </p:cNvSpPr>
          <p:nvPr>
            <p:ph type="dt" sz="half"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616333454"/>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smtClean="0">
                <a:solidFill>
                  <a:srgbClr val="FFFFFF"/>
                </a:solidFill>
              </a:rPr>
              <a:t>Kevin Kay</a:t>
            </a:r>
            <a:endParaRPr lang="en-US">
              <a:solidFill>
                <a:srgbClr val="FFFFFF"/>
              </a:solidFill>
            </a:endParaRPr>
          </a:p>
        </p:txBody>
      </p:sp>
      <p:sp>
        <p:nvSpPr>
          <p:cNvPr id="3" name="Slide Number Placeholder 2"/>
          <p:cNvSpPr>
            <a:spLocks noGrp="1"/>
          </p:cNvSpPr>
          <p:nvPr>
            <p:ph type="sldNum" sz="quarter" idx="11"/>
          </p:nvPr>
        </p:nvSpPr>
        <p:spPr/>
        <p:txBody>
          <a:bodyPr/>
          <a:lstStyle>
            <a:lvl1pPr>
              <a:defRPr/>
            </a:lvl1pPr>
          </a:lstStyle>
          <a:p>
            <a:fld id="{C0883E24-396A-4902-9A49-60A7501F446F}" type="slidenum">
              <a:rPr lang="en-US">
                <a:solidFill>
                  <a:srgbClr val="FFFFFF"/>
                </a:solidFill>
              </a:rPr>
              <a:pPr/>
              <a:t>‹#›</a:t>
            </a:fld>
            <a:endParaRPr lang="en-US">
              <a:solidFill>
                <a:srgbClr val="FFFFFF"/>
              </a:solidFill>
            </a:endParaRPr>
          </a:p>
        </p:txBody>
      </p:sp>
      <p:sp>
        <p:nvSpPr>
          <p:cNvPr id="4" name="Date Placeholder 3"/>
          <p:cNvSpPr>
            <a:spLocks noGrp="1"/>
          </p:cNvSpPr>
          <p:nvPr>
            <p:ph type="dt" sz="half"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226579785"/>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solidFill>
                  <a:srgbClr val="FFFFFF"/>
                </a:solidFill>
              </a:rPr>
              <a:t>Kevin Kay</a:t>
            </a:r>
            <a:endParaRPr lang="en-US">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5A1E06DD-DA60-4C2C-AC3B-15B42706A961}" type="slidenum">
              <a:rPr lang="en-US">
                <a:solidFill>
                  <a:srgbClr val="FFFFFF"/>
                </a:solidFill>
              </a:rPr>
              <a:pPr/>
              <a:t>‹#›</a:t>
            </a:fld>
            <a:endParaRPr lang="en-US">
              <a:solidFill>
                <a:srgbClr val="FFFFFF"/>
              </a:solidFill>
            </a:endParaRPr>
          </a:p>
        </p:txBody>
      </p:sp>
      <p:sp>
        <p:nvSpPr>
          <p:cNvPr id="7" name="Date Placeholder 6"/>
          <p:cNvSpPr>
            <a:spLocks noGrp="1"/>
          </p:cNvSpPr>
          <p:nvPr>
            <p:ph type="dt" sz="half"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50700388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solidFill>
                  <a:srgbClr val="FFFFFF"/>
                </a:solidFill>
              </a:rPr>
              <a:t>Kevin Kay</a:t>
            </a:r>
            <a:endParaRPr lang="en-US">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520ED5A7-9A45-4A7C-8E01-CDC9EE52990E}" type="slidenum">
              <a:rPr lang="en-US">
                <a:solidFill>
                  <a:srgbClr val="FFFFFF"/>
                </a:solidFill>
              </a:rPr>
              <a:pPr/>
              <a:t>‹#›</a:t>
            </a:fld>
            <a:endParaRPr lang="en-US">
              <a:solidFill>
                <a:srgbClr val="FFFFFF"/>
              </a:solidFill>
            </a:endParaRPr>
          </a:p>
        </p:txBody>
      </p:sp>
      <p:sp>
        <p:nvSpPr>
          <p:cNvPr id="7" name="Date Placeholder 6"/>
          <p:cNvSpPr>
            <a:spLocks noGrp="1"/>
          </p:cNvSpPr>
          <p:nvPr>
            <p:ph type="dt" sz="half"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627114269"/>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solidFill>
                  <a:srgbClr val="FFFFFF"/>
                </a:solidFill>
              </a:rPr>
              <a:t>Kevin Kay</a:t>
            </a:r>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30DD8948-C8E9-4E1D-8B89-970F0BA53428}" type="slidenum">
              <a:rPr lang="en-US">
                <a:solidFill>
                  <a:srgbClr val="FFFFFF"/>
                </a:solidFill>
              </a:rPr>
              <a:pPr/>
              <a:t>‹#›</a:t>
            </a:fld>
            <a:endParaRPr lang="en-US">
              <a:solidFill>
                <a:srgbClr val="FFFFFF"/>
              </a:solidFill>
            </a:endParaRPr>
          </a:p>
        </p:txBody>
      </p:sp>
      <p:sp>
        <p:nvSpPr>
          <p:cNvPr id="6" name="Date Placeholder 5"/>
          <p:cNvSpPr>
            <a:spLocks noGrp="1"/>
          </p:cNvSpPr>
          <p:nvPr>
            <p:ph type="dt" sz="half"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423954438"/>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solidFill>
                  <a:srgbClr val="FFFFFF"/>
                </a:solidFill>
              </a:rPr>
              <a:t>Kevin Kay</a:t>
            </a:r>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64A2422D-E08A-40E9-ADC5-589F616E40C1}" type="slidenum">
              <a:rPr lang="en-US">
                <a:solidFill>
                  <a:srgbClr val="FFFFFF"/>
                </a:solidFill>
              </a:rPr>
              <a:pPr/>
              <a:t>‹#›</a:t>
            </a:fld>
            <a:endParaRPr lang="en-US">
              <a:solidFill>
                <a:srgbClr val="FFFFFF"/>
              </a:solidFill>
            </a:endParaRPr>
          </a:p>
        </p:txBody>
      </p:sp>
      <p:sp>
        <p:nvSpPr>
          <p:cNvPr id="6" name="Date Placeholder 5"/>
          <p:cNvSpPr>
            <a:spLocks noGrp="1"/>
          </p:cNvSpPr>
          <p:nvPr>
            <p:ph type="dt" sz="half"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53118203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smtClean="0"/>
              <a:t>Kevin Kay</a:t>
            </a:r>
            <a:endParaRPr lang="en-US"/>
          </a:p>
        </p:txBody>
      </p:sp>
      <p:sp>
        <p:nvSpPr>
          <p:cNvPr id="4" name="Slide Number Placeholder 3"/>
          <p:cNvSpPr>
            <a:spLocks noGrp="1"/>
          </p:cNvSpPr>
          <p:nvPr>
            <p:ph type="sldNum" sz="quarter" idx="11"/>
          </p:nvPr>
        </p:nvSpPr>
        <p:spPr/>
        <p:txBody>
          <a:bodyPr/>
          <a:lstStyle>
            <a:lvl1pPr>
              <a:defRPr/>
            </a:lvl1pPr>
          </a:lstStyle>
          <a:p>
            <a:fld id="{3A77E1C5-C12E-459D-AC8C-F58E2F474F13}" type="slidenum">
              <a:rPr lang="en-US"/>
              <a:pPr/>
              <a:t>‹#›</a:t>
            </a:fld>
            <a:endParaRPr lang="en-US"/>
          </a:p>
        </p:txBody>
      </p:sp>
      <p:sp>
        <p:nvSpPr>
          <p:cNvPr id="5" name="Date Placeholder 4"/>
          <p:cNvSpPr>
            <a:spLocks noGrp="1"/>
          </p:cNvSpPr>
          <p:nvPr>
            <p:ph type="dt" sz="half" idx="12"/>
          </p:nvPr>
        </p:nvSpPr>
        <p:spPr/>
        <p:txBody>
          <a:bodyPr/>
          <a:lstStyle>
            <a:lvl1pPr>
              <a:defRPr/>
            </a:lvl1pPr>
          </a:lstStyle>
          <a:p>
            <a:r>
              <a:rPr lang="en-US" smtClean="0"/>
              <a:t>Outline, p. </a:t>
            </a:r>
            <a:endParaRPr lang="en-US"/>
          </a:p>
        </p:txBody>
      </p:sp>
    </p:spTree>
    <p:extLst>
      <p:ext uri="{BB962C8B-B14F-4D97-AF65-F5344CB8AC3E}">
        <p14:creationId xmlns:p14="http://schemas.microsoft.com/office/powerpoint/2010/main" val="35981641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smtClean="0"/>
              <a:t>Kevin Kay</a:t>
            </a:r>
            <a:endParaRPr lang="en-US"/>
          </a:p>
        </p:txBody>
      </p:sp>
      <p:sp>
        <p:nvSpPr>
          <p:cNvPr id="3" name="Slide Number Placeholder 2"/>
          <p:cNvSpPr>
            <a:spLocks noGrp="1"/>
          </p:cNvSpPr>
          <p:nvPr>
            <p:ph type="sldNum" sz="quarter" idx="11"/>
          </p:nvPr>
        </p:nvSpPr>
        <p:spPr/>
        <p:txBody>
          <a:bodyPr/>
          <a:lstStyle>
            <a:lvl1pPr>
              <a:defRPr/>
            </a:lvl1pPr>
          </a:lstStyle>
          <a:p>
            <a:fld id="{C0883E24-396A-4902-9A49-60A7501F446F}" type="slidenum">
              <a:rPr lang="en-US"/>
              <a:pPr/>
              <a:t>‹#›</a:t>
            </a:fld>
            <a:endParaRPr lang="en-US"/>
          </a:p>
        </p:txBody>
      </p:sp>
      <p:sp>
        <p:nvSpPr>
          <p:cNvPr id="4" name="Date Placeholder 3"/>
          <p:cNvSpPr>
            <a:spLocks noGrp="1"/>
          </p:cNvSpPr>
          <p:nvPr>
            <p:ph type="dt" sz="half" idx="12"/>
          </p:nvPr>
        </p:nvSpPr>
        <p:spPr/>
        <p:txBody>
          <a:bodyPr/>
          <a:lstStyle>
            <a:lvl1pPr>
              <a:defRPr/>
            </a:lvl1pPr>
          </a:lstStyle>
          <a:p>
            <a:r>
              <a:rPr lang="en-US" smtClean="0"/>
              <a:t>Outline, p. </a:t>
            </a:r>
            <a:endParaRPr lang="en-US"/>
          </a:p>
        </p:txBody>
      </p:sp>
    </p:spTree>
    <p:extLst>
      <p:ext uri="{BB962C8B-B14F-4D97-AF65-F5344CB8AC3E}">
        <p14:creationId xmlns:p14="http://schemas.microsoft.com/office/powerpoint/2010/main" val="28970268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Kevin Kay</a:t>
            </a:r>
            <a:endParaRPr lang="en-US"/>
          </a:p>
        </p:txBody>
      </p:sp>
      <p:sp>
        <p:nvSpPr>
          <p:cNvPr id="6" name="Slide Number Placeholder 5"/>
          <p:cNvSpPr>
            <a:spLocks noGrp="1"/>
          </p:cNvSpPr>
          <p:nvPr>
            <p:ph type="sldNum" sz="quarter" idx="11"/>
          </p:nvPr>
        </p:nvSpPr>
        <p:spPr/>
        <p:txBody>
          <a:bodyPr/>
          <a:lstStyle>
            <a:lvl1pPr>
              <a:defRPr/>
            </a:lvl1pPr>
          </a:lstStyle>
          <a:p>
            <a:fld id="{5A1E06DD-DA60-4C2C-AC3B-15B42706A961}" type="slidenum">
              <a:rPr lang="en-US"/>
              <a:pPr/>
              <a:t>‹#›</a:t>
            </a:fld>
            <a:endParaRPr lang="en-US"/>
          </a:p>
        </p:txBody>
      </p:sp>
      <p:sp>
        <p:nvSpPr>
          <p:cNvPr id="7" name="Date Placeholder 6"/>
          <p:cNvSpPr>
            <a:spLocks noGrp="1"/>
          </p:cNvSpPr>
          <p:nvPr>
            <p:ph type="dt" sz="half" idx="12"/>
          </p:nvPr>
        </p:nvSpPr>
        <p:spPr/>
        <p:txBody>
          <a:bodyPr/>
          <a:lstStyle>
            <a:lvl1pPr>
              <a:defRPr/>
            </a:lvl1pPr>
          </a:lstStyle>
          <a:p>
            <a:r>
              <a:rPr lang="en-US" smtClean="0"/>
              <a:t>Outline, p. </a:t>
            </a:r>
            <a:endParaRPr lang="en-US"/>
          </a:p>
        </p:txBody>
      </p:sp>
    </p:spTree>
    <p:extLst>
      <p:ext uri="{BB962C8B-B14F-4D97-AF65-F5344CB8AC3E}">
        <p14:creationId xmlns:p14="http://schemas.microsoft.com/office/powerpoint/2010/main" val="19082197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Kevin Kay</a:t>
            </a:r>
            <a:endParaRPr lang="en-US"/>
          </a:p>
        </p:txBody>
      </p:sp>
      <p:sp>
        <p:nvSpPr>
          <p:cNvPr id="6" name="Slide Number Placeholder 5"/>
          <p:cNvSpPr>
            <a:spLocks noGrp="1"/>
          </p:cNvSpPr>
          <p:nvPr>
            <p:ph type="sldNum" sz="quarter" idx="11"/>
          </p:nvPr>
        </p:nvSpPr>
        <p:spPr/>
        <p:txBody>
          <a:bodyPr/>
          <a:lstStyle>
            <a:lvl1pPr>
              <a:defRPr/>
            </a:lvl1pPr>
          </a:lstStyle>
          <a:p>
            <a:fld id="{520ED5A7-9A45-4A7C-8E01-CDC9EE52990E}" type="slidenum">
              <a:rPr lang="en-US"/>
              <a:pPr/>
              <a:t>‹#›</a:t>
            </a:fld>
            <a:endParaRPr lang="en-US"/>
          </a:p>
        </p:txBody>
      </p:sp>
      <p:sp>
        <p:nvSpPr>
          <p:cNvPr id="7" name="Date Placeholder 6"/>
          <p:cNvSpPr>
            <a:spLocks noGrp="1"/>
          </p:cNvSpPr>
          <p:nvPr>
            <p:ph type="dt" sz="half" idx="12"/>
          </p:nvPr>
        </p:nvSpPr>
        <p:spPr/>
        <p:txBody>
          <a:bodyPr/>
          <a:lstStyle>
            <a:lvl1pPr>
              <a:defRPr/>
            </a:lvl1pPr>
          </a:lstStyle>
          <a:p>
            <a:r>
              <a:rPr lang="en-US" smtClean="0"/>
              <a:t>Outline, p. </a:t>
            </a:r>
            <a:endParaRPr lang="en-US"/>
          </a:p>
        </p:txBody>
      </p:sp>
    </p:spTree>
    <p:extLst>
      <p:ext uri="{BB962C8B-B14F-4D97-AF65-F5344CB8AC3E}">
        <p14:creationId xmlns:p14="http://schemas.microsoft.com/office/powerpoint/2010/main" val="28575009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9159875" cy="6858000"/>
            <a:chOff x="0" y="0"/>
            <a:chExt cx="5770" cy="4320"/>
          </a:xfrm>
        </p:grpSpPr>
        <p:sp>
          <p:nvSpPr>
            <p:cNvPr id="4099"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0"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1"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2" name="Rectangle 6"/>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3"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4"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5"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6"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7"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8"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9" name="Rectangle 13"/>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0" name="Rectangle 14"/>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1"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2"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3"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4"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5"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7"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8"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a:noFill/>
            </a:ln>
            <a:extLst>
              <a:ext uri="{91240B29-F687-4F45-9708-019B960494DF}">
                <a14:hiddenLine xmlns:a14="http://schemas.microsoft.com/office/drawing/2010/main" w="9525">
                  <a:solidFill>
                    <a:srgbClr val="F11E8C"/>
                  </a:solidFill>
                  <a:prstDash val="solid"/>
                  <a:round/>
                  <a:headEnd/>
                  <a:tailEnd/>
                </a14:hiddenLine>
              </a:ext>
            </a:extLst>
          </p:spPr>
          <p:txBody>
            <a:bodyPr/>
            <a:lstStyle/>
            <a:p>
              <a:endParaRPr lang="en-US"/>
            </a:p>
          </p:txBody>
        </p:sp>
        <p:sp>
          <p:nvSpPr>
            <p:cNvPr id="4119"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a:p>
          </p:txBody>
        </p:sp>
      </p:grpSp>
      <p:sp>
        <p:nvSpPr>
          <p:cNvPr id="4120" name="Rectangle 24"/>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121" name="Rectangle 25"/>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122" name="Rectangle 2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latin typeface="+mn-lt"/>
                <a:ea typeface="Tahoma" pitchFamily="34" charset="0"/>
                <a:cs typeface="Tahoma" pitchFamily="34" charset="0"/>
              </a:defRPr>
            </a:lvl1pPr>
          </a:lstStyle>
          <a:p>
            <a:r>
              <a:rPr lang="en-US" dirty="0" smtClean="0"/>
              <a:t>Kevin Kay</a:t>
            </a:r>
            <a:endParaRPr lang="en-US" dirty="0"/>
          </a:p>
        </p:txBody>
      </p:sp>
      <p:sp>
        <p:nvSpPr>
          <p:cNvPr id="4123" name="Rectangle 27"/>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2000">
                <a:effectLst>
                  <a:outerShdw blurRad="38100" dist="38100" dir="2700000" algn="tl">
                    <a:srgbClr val="000000"/>
                  </a:outerShdw>
                </a:effectLst>
                <a:latin typeface="+mn-lt"/>
              </a:defRPr>
            </a:lvl1pPr>
          </a:lstStyle>
          <a:p>
            <a:fld id="{205C2B50-4488-4933-8A4C-8D476BDDABE7}" type="slidenum">
              <a:rPr lang="en-US" smtClean="0"/>
              <a:pPr/>
              <a:t>‹#›</a:t>
            </a:fld>
            <a:endParaRPr lang="en-US" dirty="0"/>
          </a:p>
        </p:txBody>
      </p:sp>
      <p:sp>
        <p:nvSpPr>
          <p:cNvPr id="4124" name="Rectangle 28"/>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latin typeface="+mn-lt"/>
              </a:defRPr>
            </a:lvl1pPr>
          </a:lstStyle>
          <a:p>
            <a:r>
              <a:rPr lang="en-US" smtClean="0"/>
              <a:t>Outline, p. </a:t>
            </a:r>
            <a:endParaRPr lang="en-US" dirty="0"/>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hf hdr="0"/>
  <p:txStyles>
    <p:titleStyle>
      <a:lvl1pPr algn="ctr" rtl="0" fontAlgn="base">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9159875" cy="6858000"/>
            <a:chOff x="0" y="0"/>
            <a:chExt cx="5770" cy="4320"/>
          </a:xfrm>
        </p:grpSpPr>
        <p:sp>
          <p:nvSpPr>
            <p:cNvPr id="4099"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100"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101"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102" name="Rectangle 6"/>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103"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104"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105"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106"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107"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108"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109" name="Rectangle 13"/>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110" name="Rectangle 14"/>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111"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112"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113"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114"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115"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116"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117"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118"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a:noFill/>
            </a:ln>
            <a:extLst>
              <a:ext uri="{91240B29-F687-4F45-9708-019B960494DF}">
                <a14:hiddenLine xmlns:a14="http://schemas.microsoft.com/office/drawing/2010/main" w="9525">
                  <a:solidFill>
                    <a:srgbClr val="F11E8C"/>
                  </a:solidFill>
                  <a:prstDash val="solid"/>
                  <a:round/>
                  <a:headEnd/>
                  <a:tailEnd/>
                </a14:hiddenLine>
              </a:ext>
            </a:extLst>
          </p:spPr>
          <p:txBody>
            <a:bodyPr/>
            <a:lstStyle/>
            <a:p>
              <a:endParaRPr lang="en-US">
                <a:solidFill>
                  <a:srgbClr val="FFFFFF"/>
                </a:solidFill>
              </a:endParaRPr>
            </a:p>
          </p:txBody>
        </p:sp>
        <p:sp>
          <p:nvSpPr>
            <p:cNvPr id="4119"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a:solidFill>
                  <a:srgbClr val="FFFFFF"/>
                </a:solidFill>
              </a:endParaRPr>
            </a:p>
          </p:txBody>
        </p:sp>
      </p:grpSp>
      <p:sp>
        <p:nvSpPr>
          <p:cNvPr id="4120" name="Rectangle 24"/>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121" name="Rectangle 25"/>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22" name="Rectangle 2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latin typeface="+mn-lt"/>
                <a:ea typeface="Tahoma" pitchFamily="34" charset="0"/>
                <a:cs typeface="Tahoma" pitchFamily="34" charset="0"/>
              </a:defRPr>
            </a:lvl1pPr>
          </a:lstStyle>
          <a:p>
            <a:r>
              <a:rPr lang="en-US" dirty="0" smtClean="0">
                <a:solidFill>
                  <a:srgbClr val="FFFFFF"/>
                </a:solidFill>
              </a:rPr>
              <a:t>Kevin Kay</a:t>
            </a:r>
            <a:endParaRPr lang="en-US" dirty="0">
              <a:solidFill>
                <a:srgbClr val="FFFFFF"/>
              </a:solidFill>
            </a:endParaRPr>
          </a:p>
        </p:txBody>
      </p:sp>
      <p:sp>
        <p:nvSpPr>
          <p:cNvPr id="4123" name="Rectangle 27"/>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2000">
                <a:effectLst>
                  <a:outerShdw blurRad="38100" dist="38100" dir="2700000" algn="tl">
                    <a:srgbClr val="000000"/>
                  </a:outerShdw>
                </a:effectLst>
                <a:latin typeface="+mn-lt"/>
              </a:defRPr>
            </a:lvl1pPr>
          </a:lstStyle>
          <a:p>
            <a:fld id="{205C2B50-4488-4933-8A4C-8D476BDDABE7}" type="slidenum">
              <a:rPr lang="en-US" smtClean="0">
                <a:solidFill>
                  <a:srgbClr val="FFFFFF"/>
                </a:solidFill>
              </a:rPr>
              <a:pPr/>
              <a:t>‹#›</a:t>
            </a:fld>
            <a:endParaRPr lang="en-US" dirty="0">
              <a:solidFill>
                <a:srgbClr val="FFFFFF"/>
              </a:solidFill>
            </a:endParaRPr>
          </a:p>
        </p:txBody>
      </p:sp>
      <p:sp>
        <p:nvSpPr>
          <p:cNvPr id="4124" name="Rectangle 28"/>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r>
              <a:rPr lang="en-US" smtClean="0">
                <a:solidFill>
                  <a:srgbClr val="FFFFFF"/>
                </a:solidFill>
              </a:rPr>
              <a:t>Outline, p. </a:t>
            </a:r>
            <a:endParaRPr lang="en-US">
              <a:solidFill>
                <a:srgbClr val="FFFFFF"/>
              </a:solidFill>
            </a:endParaRPr>
          </a:p>
        </p:txBody>
      </p:sp>
    </p:spTree>
    <p:extLst>
      <p:ext uri="{BB962C8B-B14F-4D97-AF65-F5344CB8AC3E}">
        <p14:creationId xmlns:p14="http://schemas.microsoft.com/office/powerpoint/2010/main" val="4123828118"/>
      </p:ext>
    </p:extLst>
  </p:cSld>
  <p:clrMap bg1="dk2" tx1="lt1" bg2="dk1"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iming>
    <p:tnLst>
      <p:par>
        <p:cTn id="1" dur="indefinite" restart="never" nodeType="tmRoot"/>
      </p:par>
    </p:tnLst>
  </p:timing>
  <p:hf hdr="0"/>
  <p:txStyles>
    <p:titleStyle>
      <a:lvl1pPr algn="ctr" rtl="0" fontAlgn="base">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1" y="0"/>
            <a:ext cx="9159875" cy="6858000"/>
            <a:chOff x="0" y="0"/>
            <a:chExt cx="5770" cy="4320"/>
          </a:xfrm>
        </p:grpSpPr>
        <p:sp>
          <p:nvSpPr>
            <p:cNvPr id="4099"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100"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101"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102" name="Rectangle 6"/>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103"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104"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105"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106"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107"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108"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109" name="Rectangle 13"/>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110" name="Rectangle 14"/>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111"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112"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113"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114"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115"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116"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117"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118"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a:noFill/>
            </a:ln>
            <a:extLst>
              <a:ext uri="{91240B29-F687-4F45-9708-019B960494DF}">
                <a14:hiddenLine xmlns:a14="http://schemas.microsoft.com/office/drawing/2010/main" w="9525">
                  <a:solidFill>
                    <a:srgbClr val="F11E8C"/>
                  </a:solidFill>
                  <a:prstDash val="solid"/>
                  <a:round/>
                  <a:headEnd/>
                  <a:tailEnd/>
                </a14:hiddenLine>
              </a:ext>
            </a:extLst>
          </p:spPr>
          <p:txBody>
            <a:bodyPr/>
            <a:lstStyle/>
            <a:p>
              <a:endParaRPr lang="en-US">
                <a:solidFill>
                  <a:srgbClr val="FFFFFF"/>
                </a:solidFill>
              </a:endParaRPr>
            </a:p>
          </p:txBody>
        </p:sp>
        <p:sp>
          <p:nvSpPr>
            <p:cNvPr id="4119"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a:solidFill>
                  <a:srgbClr val="FFFFFF"/>
                </a:solidFill>
              </a:endParaRPr>
            </a:p>
          </p:txBody>
        </p:sp>
      </p:grpSp>
      <p:sp>
        <p:nvSpPr>
          <p:cNvPr id="4120" name="Rectangle 24"/>
          <p:cNvSpPr>
            <a:spLocks noGrp="1" noChangeArrowheads="1"/>
          </p:cNvSpPr>
          <p:nvPr>
            <p:ph type="title"/>
          </p:nvPr>
        </p:nvSpPr>
        <p:spPr bwMode="auto">
          <a:xfrm>
            <a:off x="457200" y="277815"/>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121" name="Rectangle 25"/>
          <p:cNvSpPr>
            <a:spLocks noGrp="1" noChangeArrowheads="1"/>
          </p:cNvSpPr>
          <p:nvPr>
            <p:ph type="body" idx="1"/>
          </p:nvPr>
        </p:nvSpPr>
        <p:spPr bwMode="auto">
          <a:xfrm>
            <a:off x="457200" y="1600202"/>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22" name="Rectangle 2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50">
                <a:effectLst>
                  <a:outerShdw blurRad="38100" dist="38100" dir="2700000" algn="tl">
                    <a:srgbClr val="000000"/>
                  </a:outerShdw>
                </a:effectLst>
                <a:latin typeface="+mn-lt"/>
                <a:ea typeface="Tahoma" pitchFamily="34" charset="0"/>
                <a:cs typeface="Tahoma" pitchFamily="34" charset="0"/>
              </a:defRPr>
            </a:lvl1pPr>
          </a:lstStyle>
          <a:p>
            <a:r>
              <a:rPr lang="en-US" dirty="0" smtClean="0">
                <a:solidFill>
                  <a:srgbClr val="FFFFFF"/>
                </a:solidFill>
              </a:rPr>
              <a:t>Kevin Kay</a:t>
            </a:r>
            <a:endParaRPr lang="en-US" dirty="0">
              <a:solidFill>
                <a:srgbClr val="FFFFFF"/>
              </a:solidFill>
            </a:endParaRPr>
          </a:p>
        </p:txBody>
      </p:sp>
      <p:sp>
        <p:nvSpPr>
          <p:cNvPr id="4123" name="Rectangle 27"/>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500">
                <a:effectLst>
                  <a:outerShdw blurRad="38100" dist="38100" dir="2700000" algn="tl">
                    <a:srgbClr val="000000"/>
                  </a:outerShdw>
                </a:effectLst>
                <a:latin typeface="+mn-lt"/>
              </a:defRPr>
            </a:lvl1pPr>
          </a:lstStyle>
          <a:p>
            <a:fld id="{205C2B50-4488-4933-8A4C-8D476BDDABE7}" type="slidenum">
              <a:rPr lang="en-US" smtClean="0">
                <a:solidFill>
                  <a:srgbClr val="FFFFFF"/>
                </a:solidFill>
              </a:rPr>
              <a:pPr/>
              <a:t>‹#›</a:t>
            </a:fld>
            <a:endParaRPr lang="en-US" dirty="0">
              <a:solidFill>
                <a:srgbClr val="FFFFFF"/>
              </a:solidFill>
            </a:endParaRPr>
          </a:p>
        </p:txBody>
      </p:sp>
      <p:sp>
        <p:nvSpPr>
          <p:cNvPr id="4124" name="Rectangle 28"/>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750">
                <a:effectLst>
                  <a:outerShdw blurRad="38100" dist="38100" dir="2700000" algn="tl">
                    <a:srgbClr val="000000"/>
                  </a:outerShdw>
                </a:effectLst>
              </a:defRPr>
            </a:lvl1pPr>
          </a:lstStyle>
          <a:p>
            <a:r>
              <a:rPr lang="en-US" smtClean="0">
                <a:solidFill>
                  <a:srgbClr val="FFFFFF"/>
                </a:solidFill>
              </a:rPr>
              <a:t>Outline, p. </a:t>
            </a:r>
            <a:endParaRPr lang="en-US">
              <a:solidFill>
                <a:srgbClr val="FFFFFF"/>
              </a:solidFill>
            </a:endParaRPr>
          </a:p>
        </p:txBody>
      </p:sp>
    </p:spTree>
    <p:extLst>
      <p:ext uri="{BB962C8B-B14F-4D97-AF65-F5344CB8AC3E}">
        <p14:creationId xmlns:p14="http://schemas.microsoft.com/office/powerpoint/2010/main" val="237245163"/>
      </p:ext>
    </p:extLst>
  </p:cSld>
  <p:clrMap bg1="dk2" tx1="lt1" bg2="dk1"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hf hdr="0"/>
  <p:txStyles>
    <p:titleStyle>
      <a:lvl1pPr algn="ctr" rtl="0" fontAlgn="base">
        <a:spcBef>
          <a:spcPct val="0"/>
        </a:spcBef>
        <a:spcAft>
          <a:spcPct val="0"/>
        </a:spcAft>
        <a:defRPr sz="315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15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315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315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3150">
          <a:solidFill>
            <a:schemeClr val="tx2"/>
          </a:solidFill>
          <a:effectLst>
            <a:outerShdw blurRad="38100" dist="38100" dir="2700000" algn="tl">
              <a:srgbClr val="000000"/>
            </a:outerShdw>
          </a:effectLst>
          <a:latin typeface="Tahoma" pitchFamily="34" charset="0"/>
        </a:defRPr>
      </a:lvl5pPr>
      <a:lvl6pPr marL="342900" algn="ctr" rtl="0" fontAlgn="base">
        <a:spcBef>
          <a:spcPct val="0"/>
        </a:spcBef>
        <a:spcAft>
          <a:spcPct val="0"/>
        </a:spcAft>
        <a:defRPr sz="3150">
          <a:solidFill>
            <a:schemeClr val="tx2"/>
          </a:solidFill>
          <a:effectLst>
            <a:outerShdw blurRad="38100" dist="38100" dir="2700000" algn="tl">
              <a:srgbClr val="000000"/>
            </a:outerShdw>
          </a:effectLst>
          <a:latin typeface="Tahoma" pitchFamily="34" charset="0"/>
        </a:defRPr>
      </a:lvl6pPr>
      <a:lvl7pPr marL="685800" algn="ctr" rtl="0" fontAlgn="base">
        <a:spcBef>
          <a:spcPct val="0"/>
        </a:spcBef>
        <a:spcAft>
          <a:spcPct val="0"/>
        </a:spcAft>
        <a:defRPr sz="3150">
          <a:solidFill>
            <a:schemeClr val="tx2"/>
          </a:solidFill>
          <a:effectLst>
            <a:outerShdw blurRad="38100" dist="38100" dir="2700000" algn="tl">
              <a:srgbClr val="000000"/>
            </a:outerShdw>
          </a:effectLst>
          <a:latin typeface="Tahoma" pitchFamily="34" charset="0"/>
        </a:defRPr>
      </a:lvl7pPr>
      <a:lvl8pPr marL="1028700" algn="ctr" rtl="0" fontAlgn="base">
        <a:spcBef>
          <a:spcPct val="0"/>
        </a:spcBef>
        <a:spcAft>
          <a:spcPct val="0"/>
        </a:spcAft>
        <a:defRPr sz="3150">
          <a:solidFill>
            <a:schemeClr val="tx2"/>
          </a:solidFill>
          <a:effectLst>
            <a:outerShdw blurRad="38100" dist="38100" dir="2700000" algn="tl">
              <a:srgbClr val="000000"/>
            </a:outerShdw>
          </a:effectLst>
          <a:latin typeface="Tahoma" pitchFamily="34" charset="0"/>
        </a:defRPr>
      </a:lvl8pPr>
      <a:lvl9pPr marL="1371600" algn="ctr" rtl="0" fontAlgn="base">
        <a:spcBef>
          <a:spcPct val="0"/>
        </a:spcBef>
        <a:spcAft>
          <a:spcPct val="0"/>
        </a:spcAft>
        <a:defRPr sz="3150">
          <a:solidFill>
            <a:schemeClr val="tx2"/>
          </a:solidFill>
          <a:effectLst>
            <a:outerShdw blurRad="38100" dist="38100" dir="2700000" algn="tl">
              <a:srgbClr val="000000"/>
            </a:outerShdw>
          </a:effectLst>
          <a:latin typeface="Tahoma" pitchFamily="34" charset="0"/>
        </a:defRPr>
      </a:lvl9pPr>
    </p:titleStyle>
    <p:bodyStyle>
      <a:lvl1pPr marL="257175" indent="-257175" algn="l" rtl="0" fontAlgn="base">
        <a:spcBef>
          <a:spcPct val="20000"/>
        </a:spcBef>
        <a:spcAft>
          <a:spcPct val="0"/>
        </a:spcAft>
        <a:buClr>
          <a:schemeClr val="hlink"/>
        </a:buClr>
        <a:buSzPct val="80000"/>
        <a:buFont typeface="Wingdings" pitchFamily="2" charset="2"/>
        <a:buChar char="l"/>
        <a:defRPr sz="2400">
          <a:solidFill>
            <a:schemeClr val="tx1"/>
          </a:solidFill>
          <a:effectLst>
            <a:outerShdw blurRad="38100" dist="38100" dir="2700000" algn="tl">
              <a:srgbClr val="000000"/>
            </a:outerShdw>
          </a:effectLst>
          <a:latin typeface="+mn-lt"/>
          <a:ea typeface="+mn-ea"/>
          <a:cs typeface="+mn-cs"/>
        </a:defRPr>
      </a:lvl1pPr>
      <a:lvl2pPr marL="557213" indent="-214313" algn="l" rtl="0" fontAlgn="base">
        <a:spcBef>
          <a:spcPct val="20000"/>
        </a:spcBef>
        <a:spcAft>
          <a:spcPct val="0"/>
        </a:spcAft>
        <a:buClr>
          <a:schemeClr val="folHlink"/>
        </a:buClr>
        <a:buSzPct val="80000"/>
        <a:buFont typeface="Wingdings" pitchFamily="2" charset="2"/>
        <a:buChar char="l"/>
        <a:defRPr sz="2100">
          <a:solidFill>
            <a:schemeClr val="tx1"/>
          </a:solidFill>
          <a:effectLst>
            <a:outerShdw blurRad="38100" dist="38100" dir="2700000" algn="tl">
              <a:srgbClr val="000000"/>
            </a:outerShdw>
          </a:effectLst>
          <a:latin typeface="+mn-lt"/>
        </a:defRPr>
      </a:lvl2pPr>
      <a:lvl3pPr marL="857250" indent="-171450" algn="l" rtl="0" fontAlgn="base">
        <a:spcBef>
          <a:spcPct val="20000"/>
        </a:spcBef>
        <a:spcAft>
          <a:spcPct val="0"/>
        </a:spcAft>
        <a:buClr>
          <a:schemeClr val="tx2"/>
        </a:buClr>
        <a:buSzPct val="80000"/>
        <a:buFont typeface="Wingdings" pitchFamily="2" charset="2"/>
        <a:buChar char="l"/>
        <a:defRPr sz="1800">
          <a:solidFill>
            <a:schemeClr val="tx1"/>
          </a:solidFill>
          <a:effectLst>
            <a:outerShdw blurRad="38100" dist="38100" dir="2700000" algn="tl">
              <a:srgbClr val="000000"/>
            </a:outerShdw>
          </a:effectLst>
          <a:latin typeface="+mn-lt"/>
        </a:defRPr>
      </a:lvl3pPr>
      <a:lvl4pPr marL="1200150" indent="-171450" algn="l" rtl="0" fontAlgn="base">
        <a:spcBef>
          <a:spcPct val="20000"/>
        </a:spcBef>
        <a:spcAft>
          <a:spcPct val="0"/>
        </a:spcAft>
        <a:buClr>
          <a:schemeClr val="hlink"/>
        </a:buClr>
        <a:buSzPct val="80000"/>
        <a:buFont typeface="Wingdings" pitchFamily="2" charset="2"/>
        <a:buChar char="l"/>
        <a:defRPr sz="1500">
          <a:solidFill>
            <a:schemeClr val="tx1"/>
          </a:solidFill>
          <a:effectLst>
            <a:outerShdw blurRad="38100" dist="38100" dir="2700000" algn="tl">
              <a:srgbClr val="000000"/>
            </a:outerShdw>
          </a:effectLst>
          <a:latin typeface="+mn-lt"/>
        </a:defRPr>
      </a:lvl4pPr>
      <a:lvl5pPr marL="1543050" indent="-171450" algn="l" rtl="0" fontAlgn="base">
        <a:spcBef>
          <a:spcPct val="20000"/>
        </a:spcBef>
        <a:spcAft>
          <a:spcPct val="0"/>
        </a:spcAft>
        <a:buClr>
          <a:schemeClr val="tx1"/>
        </a:buClr>
        <a:buSzPct val="80000"/>
        <a:buFont typeface="Wingdings" pitchFamily="2" charset="2"/>
        <a:buChar char="l"/>
        <a:defRPr sz="1500">
          <a:solidFill>
            <a:schemeClr val="tx1"/>
          </a:solidFill>
          <a:effectLst>
            <a:outerShdw blurRad="38100" dist="38100" dir="2700000" algn="tl">
              <a:srgbClr val="000000"/>
            </a:outerShdw>
          </a:effectLst>
          <a:latin typeface="+mn-lt"/>
        </a:defRPr>
      </a:lvl5pPr>
      <a:lvl6pPr marL="1885950" indent="-171450" algn="l" rtl="0" fontAlgn="base">
        <a:spcBef>
          <a:spcPct val="20000"/>
        </a:spcBef>
        <a:spcAft>
          <a:spcPct val="0"/>
        </a:spcAft>
        <a:buClr>
          <a:schemeClr val="tx1"/>
        </a:buClr>
        <a:buSzPct val="80000"/>
        <a:buFont typeface="Wingdings" pitchFamily="2" charset="2"/>
        <a:buChar char="l"/>
        <a:defRPr sz="1500">
          <a:solidFill>
            <a:schemeClr val="tx1"/>
          </a:solidFill>
          <a:effectLst>
            <a:outerShdw blurRad="38100" dist="38100" dir="2700000" algn="tl">
              <a:srgbClr val="000000"/>
            </a:outerShdw>
          </a:effectLst>
          <a:latin typeface="+mn-lt"/>
        </a:defRPr>
      </a:lvl6pPr>
      <a:lvl7pPr marL="2228850" indent="-171450" algn="l" rtl="0" fontAlgn="base">
        <a:spcBef>
          <a:spcPct val="20000"/>
        </a:spcBef>
        <a:spcAft>
          <a:spcPct val="0"/>
        </a:spcAft>
        <a:buClr>
          <a:schemeClr val="tx1"/>
        </a:buClr>
        <a:buSzPct val="80000"/>
        <a:buFont typeface="Wingdings" pitchFamily="2" charset="2"/>
        <a:buChar char="l"/>
        <a:defRPr sz="1500">
          <a:solidFill>
            <a:schemeClr val="tx1"/>
          </a:solidFill>
          <a:effectLst>
            <a:outerShdw blurRad="38100" dist="38100" dir="2700000" algn="tl">
              <a:srgbClr val="000000"/>
            </a:outerShdw>
          </a:effectLst>
          <a:latin typeface="+mn-lt"/>
        </a:defRPr>
      </a:lvl7pPr>
      <a:lvl8pPr marL="2571750" indent="-171450" algn="l" rtl="0" fontAlgn="base">
        <a:spcBef>
          <a:spcPct val="20000"/>
        </a:spcBef>
        <a:spcAft>
          <a:spcPct val="0"/>
        </a:spcAft>
        <a:buClr>
          <a:schemeClr val="tx1"/>
        </a:buClr>
        <a:buSzPct val="80000"/>
        <a:buFont typeface="Wingdings" pitchFamily="2" charset="2"/>
        <a:buChar char="l"/>
        <a:defRPr sz="1500">
          <a:solidFill>
            <a:schemeClr val="tx1"/>
          </a:solidFill>
          <a:effectLst>
            <a:outerShdw blurRad="38100" dist="38100" dir="2700000" algn="tl">
              <a:srgbClr val="000000"/>
            </a:outerShdw>
          </a:effectLst>
          <a:latin typeface="+mn-lt"/>
        </a:defRPr>
      </a:lvl8pPr>
      <a:lvl9pPr marL="2914650" indent="-171450" algn="l" rtl="0" fontAlgn="base">
        <a:spcBef>
          <a:spcPct val="20000"/>
        </a:spcBef>
        <a:spcAft>
          <a:spcPct val="0"/>
        </a:spcAft>
        <a:buClr>
          <a:schemeClr val="tx1"/>
        </a:buClr>
        <a:buSzPct val="80000"/>
        <a:buFont typeface="Wingdings" pitchFamily="2" charset="2"/>
        <a:buChar char="l"/>
        <a:defRPr sz="1500">
          <a:solidFill>
            <a:schemeClr val="tx1"/>
          </a:solidFill>
          <a:effectLst>
            <a:outerShdw blurRad="38100" dist="38100" dir="2700000" algn="tl">
              <a:srgbClr val="000000"/>
            </a:outerShdw>
          </a:effectLst>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9159875" cy="6858000"/>
            <a:chOff x="0" y="0"/>
            <a:chExt cx="5770" cy="4320"/>
          </a:xfrm>
        </p:grpSpPr>
        <p:sp>
          <p:nvSpPr>
            <p:cNvPr id="4099"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100"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101"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102" name="Rectangle 6"/>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103"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104"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105"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106"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107"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108"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109" name="Rectangle 13"/>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110" name="Rectangle 14"/>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111"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112"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113"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114"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115"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116"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117"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118"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a:noFill/>
            </a:ln>
            <a:extLst>
              <a:ext uri="{91240B29-F687-4F45-9708-019B960494DF}">
                <a14:hiddenLine xmlns:a14="http://schemas.microsoft.com/office/drawing/2010/main" w="9525">
                  <a:solidFill>
                    <a:srgbClr val="F11E8C"/>
                  </a:solidFill>
                  <a:prstDash val="solid"/>
                  <a:round/>
                  <a:headEnd/>
                  <a:tailEnd/>
                </a14:hiddenLine>
              </a:ext>
            </a:extLst>
          </p:spPr>
          <p:txBody>
            <a:bodyPr/>
            <a:lstStyle/>
            <a:p>
              <a:endParaRPr lang="en-US">
                <a:solidFill>
                  <a:srgbClr val="FFFFFF"/>
                </a:solidFill>
              </a:endParaRPr>
            </a:p>
          </p:txBody>
        </p:sp>
        <p:sp>
          <p:nvSpPr>
            <p:cNvPr id="4119"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a:solidFill>
                  <a:srgbClr val="FFFFFF"/>
                </a:solidFill>
              </a:endParaRPr>
            </a:p>
          </p:txBody>
        </p:sp>
      </p:grpSp>
      <p:sp>
        <p:nvSpPr>
          <p:cNvPr id="4120" name="Rectangle 24"/>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121" name="Rectangle 25"/>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122" name="Rectangle 2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latin typeface="+mn-lt"/>
                <a:ea typeface="Tahoma" pitchFamily="34" charset="0"/>
                <a:cs typeface="Tahoma" pitchFamily="34" charset="0"/>
              </a:defRPr>
            </a:lvl1pPr>
          </a:lstStyle>
          <a:p>
            <a:r>
              <a:rPr lang="en-US" dirty="0" smtClean="0">
                <a:solidFill>
                  <a:srgbClr val="FFFFFF"/>
                </a:solidFill>
              </a:rPr>
              <a:t>Kevin Kay</a:t>
            </a:r>
            <a:endParaRPr lang="en-US" dirty="0">
              <a:solidFill>
                <a:srgbClr val="FFFFFF"/>
              </a:solidFill>
            </a:endParaRPr>
          </a:p>
        </p:txBody>
      </p:sp>
      <p:sp>
        <p:nvSpPr>
          <p:cNvPr id="4123" name="Rectangle 27"/>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2000">
                <a:effectLst>
                  <a:outerShdw blurRad="38100" dist="38100" dir="2700000" algn="tl">
                    <a:srgbClr val="000000"/>
                  </a:outerShdw>
                </a:effectLst>
                <a:latin typeface="+mn-lt"/>
              </a:defRPr>
            </a:lvl1pPr>
          </a:lstStyle>
          <a:p>
            <a:fld id="{205C2B50-4488-4933-8A4C-8D476BDDABE7}" type="slidenum">
              <a:rPr lang="en-US" smtClean="0">
                <a:solidFill>
                  <a:srgbClr val="FFFFFF"/>
                </a:solidFill>
              </a:rPr>
              <a:pPr/>
              <a:t>‹#›</a:t>
            </a:fld>
            <a:endParaRPr lang="en-US" dirty="0">
              <a:solidFill>
                <a:srgbClr val="FFFFFF"/>
              </a:solidFill>
            </a:endParaRPr>
          </a:p>
        </p:txBody>
      </p:sp>
      <p:sp>
        <p:nvSpPr>
          <p:cNvPr id="4124" name="Rectangle 28"/>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latin typeface="+mn-lt"/>
              </a:defRPr>
            </a:lvl1pPr>
          </a:lstStyle>
          <a:p>
            <a:r>
              <a:rPr lang="en-US" smtClean="0">
                <a:solidFill>
                  <a:srgbClr val="FFFFFF"/>
                </a:solidFill>
              </a:rPr>
              <a:t>Outline, p. </a:t>
            </a:r>
            <a:endParaRPr lang="en-US" dirty="0">
              <a:solidFill>
                <a:srgbClr val="FFFFFF"/>
              </a:solidFill>
            </a:endParaRPr>
          </a:p>
        </p:txBody>
      </p:sp>
    </p:spTree>
    <p:extLst>
      <p:ext uri="{BB962C8B-B14F-4D97-AF65-F5344CB8AC3E}">
        <p14:creationId xmlns:p14="http://schemas.microsoft.com/office/powerpoint/2010/main" val="3575928542"/>
      </p:ext>
    </p:extLst>
  </p:cSld>
  <p:clrMap bg1="dk2" tx1="lt1" bg2="dk1"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hf hdr="0"/>
  <p:txStyles>
    <p:titleStyle>
      <a:lvl1pPr algn="ctr" rtl="0" fontAlgn="base">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9159875" cy="6858000"/>
            <a:chOff x="0" y="0"/>
            <a:chExt cx="5770" cy="4320"/>
          </a:xfrm>
        </p:grpSpPr>
        <p:sp>
          <p:nvSpPr>
            <p:cNvPr id="4099"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100"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101"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102" name="Rectangle 6"/>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103"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104"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105"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106"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107"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108"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109" name="Rectangle 13"/>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110" name="Rectangle 14"/>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111"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112"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113"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114"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115"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116"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117"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118"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a:noFill/>
            </a:ln>
            <a:extLst>
              <a:ext uri="{91240B29-F687-4F45-9708-019B960494DF}">
                <a14:hiddenLine xmlns:a14="http://schemas.microsoft.com/office/drawing/2010/main" w="9525">
                  <a:solidFill>
                    <a:srgbClr val="F11E8C"/>
                  </a:solidFill>
                  <a:prstDash val="solid"/>
                  <a:round/>
                  <a:headEnd/>
                  <a:tailEnd/>
                </a14:hiddenLine>
              </a:ext>
            </a:extLst>
          </p:spPr>
          <p:txBody>
            <a:bodyPr/>
            <a:lstStyle/>
            <a:p>
              <a:endParaRPr lang="en-US">
                <a:solidFill>
                  <a:srgbClr val="FFFFFF"/>
                </a:solidFill>
              </a:endParaRPr>
            </a:p>
          </p:txBody>
        </p:sp>
        <p:sp>
          <p:nvSpPr>
            <p:cNvPr id="4119"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a:solidFill>
                  <a:srgbClr val="FFFFFF"/>
                </a:solidFill>
              </a:endParaRPr>
            </a:p>
          </p:txBody>
        </p:sp>
      </p:grpSp>
      <p:sp>
        <p:nvSpPr>
          <p:cNvPr id="4120" name="Rectangle 24"/>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121" name="Rectangle 25"/>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22" name="Rectangle 2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latin typeface="+mn-lt"/>
                <a:ea typeface="Tahoma" pitchFamily="34" charset="0"/>
                <a:cs typeface="Tahoma" pitchFamily="34" charset="0"/>
              </a:defRPr>
            </a:lvl1pPr>
          </a:lstStyle>
          <a:p>
            <a:r>
              <a:rPr lang="en-US" dirty="0" smtClean="0">
                <a:solidFill>
                  <a:srgbClr val="FFFFFF"/>
                </a:solidFill>
              </a:rPr>
              <a:t>Kevin Kay</a:t>
            </a:r>
            <a:endParaRPr lang="en-US" dirty="0">
              <a:solidFill>
                <a:srgbClr val="FFFFFF"/>
              </a:solidFill>
            </a:endParaRPr>
          </a:p>
        </p:txBody>
      </p:sp>
      <p:sp>
        <p:nvSpPr>
          <p:cNvPr id="4123" name="Rectangle 27"/>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2000">
                <a:effectLst>
                  <a:outerShdw blurRad="38100" dist="38100" dir="2700000" algn="tl">
                    <a:srgbClr val="000000"/>
                  </a:outerShdw>
                </a:effectLst>
                <a:latin typeface="+mn-lt"/>
              </a:defRPr>
            </a:lvl1pPr>
          </a:lstStyle>
          <a:p>
            <a:fld id="{205C2B50-4488-4933-8A4C-8D476BDDABE7}" type="slidenum">
              <a:rPr lang="en-US" smtClean="0">
                <a:solidFill>
                  <a:srgbClr val="FFFFFF"/>
                </a:solidFill>
              </a:rPr>
              <a:pPr/>
              <a:t>‹#›</a:t>
            </a:fld>
            <a:endParaRPr lang="en-US" dirty="0">
              <a:solidFill>
                <a:srgbClr val="FFFFFF"/>
              </a:solidFill>
            </a:endParaRPr>
          </a:p>
        </p:txBody>
      </p:sp>
      <p:sp>
        <p:nvSpPr>
          <p:cNvPr id="4124" name="Rectangle 28"/>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endParaRPr lang="en-US">
              <a:solidFill>
                <a:srgbClr val="FFFFFF"/>
              </a:solidFill>
            </a:endParaRPr>
          </a:p>
        </p:txBody>
      </p:sp>
    </p:spTree>
    <p:extLst>
      <p:ext uri="{BB962C8B-B14F-4D97-AF65-F5344CB8AC3E}">
        <p14:creationId xmlns:p14="http://schemas.microsoft.com/office/powerpoint/2010/main" val="2397014096"/>
      </p:ext>
    </p:extLst>
  </p:cSld>
  <p:clrMap bg1="dk2" tx1="lt1" bg2="dk1"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iming>
    <p:tnLst>
      <p:par>
        <p:cTn id="1" dur="indefinite" restart="never" nodeType="tmRoot"/>
      </p:par>
    </p:tnLst>
  </p:timing>
  <p:hf hdr="0" dt="0"/>
  <p:txStyles>
    <p:titleStyle>
      <a:lvl1pPr algn="ctr" rtl="0" fontAlgn="base">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2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3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3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4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1.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1.xml"/><Relationship Id="rId1" Type="http://schemas.openxmlformats.org/officeDocument/2006/relationships/vmlDrawing" Target="../drawings/vmlDrawing3.vml"/><Relationship Id="rId4" Type="http://schemas.openxmlformats.org/officeDocument/2006/relationships/image" Target="../media/image5.wmf"/></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1.xml"/><Relationship Id="rId1" Type="http://schemas.openxmlformats.org/officeDocument/2006/relationships/vmlDrawing" Target="../drawings/vmlDrawing4.vml"/><Relationship Id="rId4" Type="http://schemas.openxmlformats.org/officeDocument/2006/relationships/image" Target="../media/image5.wmf"/></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4.xml"/></Relationships>
</file>

<file path=ppt/slides/_rels/slide17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4.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4.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sz="5000" dirty="0" smtClean="0">
                <a:latin typeface="Arial Black" pitchFamily="34" charset="0"/>
              </a:rPr>
              <a:t>“A </a:t>
            </a:r>
            <a:r>
              <a:rPr lang="en-US" sz="5000" dirty="0">
                <a:latin typeface="Arial Black" pitchFamily="34" charset="0"/>
              </a:rPr>
              <a:t>Study In </a:t>
            </a:r>
            <a:r>
              <a:rPr lang="en-US" sz="5000" dirty="0" smtClean="0">
                <a:latin typeface="Arial Black" pitchFamily="34" charset="0"/>
              </a:rPr>
              <a:t>Scarlet”</a:t>
            </a:r>
            <a:endParaRPr lang="en-US" sz="5000" dirty="0">
              <a:latin typeface="Arial Black" pitchFamily="34" charset="0"/>
            </a:endParaRPr>
          </a:p>
        </p:txBody>
      </p:sp>
      <p:sp>
        <p:nvSpPr>
          <p:cNvPr id="2051" name="Rectangle 3"/>
          <p:cNvSpPr>
            <a:spLocks noGrp="1" noChangeArrowheads="1"/>
          </p:cNvSpPr>
          <p:nvPr>
            <p:ph type="subTitle" idx="1"/>
          </p:nvPr>
        </p:nvSpPr>
        <p:spPr/>
        <p:txBody>
          <a:bodyPr/>
          <a:lstStyle/>
          <a:p>
            <a:r>
              <a:rPr lang="en-US" dirty="0" smtClean="0"/>
              <a:t>The Theology Of</a:t>
            </a:r>
            <a:br>
              <a:rPr lang="en-US" dirty="0" smtClean="0"/>
            </a:br>
            <a:r>
              <a:rPr lang="en-US" dirty="0" smtClean="0"/>
              <a:t>Blood And Sacrifice</a:t>
            </a:r>
            <a:endParaRPr lang="en-US" dirty="0"/>
          </a:p>
        </p:txBody>
      </p:sp>
      <p:sp>
        <p:nvSpPr>
          <p:cNvPr id="2" name="Date Placeholder 1"/>
          <p:cNvSpPr>
            <a:spLocks noGrp="1"/>
          </p:cNvSpPr>
          <p:nvPr>
            <p:ph type="dt" sz="quarter" idx="2"/>
          </p:nvPr>
        </p:nvSpPr>
        <p:spPr/>
        <p:txBody>
          <a:bodyPr/>
          <a:lstStyle/>
          <a:p>
            <a:r>
              <a:rPr lang="en-US" dirty="0" smtClean="0"/>
              <a:t>Outline, p. 1</a:t>
            </a:r>
            <a:endParaRPr lang="en-US" dirty="0"/>
          </a:p>
        </p:txBody>
      </p:sp>
      <p:sp>
        <p:nvSpPr>
          <p:cNvPr id="5" name="Footer Placeholder 4"/>
          <p:cNvSpPr>
            <a:spLocks noGrp="1"/>
          </p:cNvSpPr>
          <p:nvPr>
            <p:ph type="ftr" sz="quarter" idx="3"/>
          </p:nvPr>
        </p:nvSpPr>
        <p:spPr/>
        <p:txBody>
          <a:bodyPr/>
          <a:lstStyle/>
          <a:p>
            <a:r>
              <a:rPr lang="en-US" smtClean="0"/>
              <a:t>Kevin Kay</a:t>
            </a:r>
            <a:endParaRPr lang="en-US" dirty="0"/>
          </a:p>
        </p:txBody>
      </p:sp>
      <p:sp>
        <p:nvSpPr>
          <p:cNvPr id="6" name="Slide Number Placeholder 5"/>
          <p:cNvSpPr>
            <a:spLocks noGrp="1"/>
          </p:cNvSpPr>
          <p:nvPr>
            <p:ph type="sldNum" sz="quarter" idx="4"/>
          </p:nvPr>
        </p:nvSpPr>
        <p:spPr/>
        <p:txBody>
          <a:bodyPr/>
          <a:lstStyle/>
          <a:p>
            <a:fld id="{0FD7E475-79DF-43CA-896E-48D4853290C7}" type="slidenum">
              <a:rPr lang="en-US" smtClean="0"/>
              <a:pPr/>
              <a:t>1</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Grain &amp; Drink Offerings</a:t>
            </a:r>
            <a:endParaRPr lang="en-US" dirty="0"/>
          </a:p>
        </p:txBody>
      </p:sp>
      <p:sp>
        <p:nvSpPr>
          <p:cNvPr id="2" name="Date Placeholder 1"/>
          <p:cNvSpPr>
            <a:spLocks noGrp="1"/>
          </p:cNvSpPr>
          <p:nvPr>
            <p:ph type="dt" sz="half" idx="12"/>
          </p:nvPr>
        </p:nvSpPr>
        <p:spPr/>
        <p:txBody>
          <a:bodyPr/>
          <a:lstStyle/>
          <a:p>
            <a:r>
              <a:rPr lang="en-US" dirty="0" smtClean="0">
                <a:solidFill>
                  <a:srgbClr val="FFFFFF"/>
                </a:solidFill>
              </a:rPr>
              <a:t>Outline, p. 2-3, 8 </a:t>
            </a:r>
            <a:endParaRPr lang="en-US" dirty="0">
              <a:solidFill>
                <a:srgbClr val="FFFFFF"/>
              </a:solidFill>
            </a:endParaRPr>
          </a:p>
        </p:txBody>
      </p:sp>
      <p:sp>
        <p:nvSpPr>
          <p:cNvPr id="3" name="Footer Placeholder 2"/>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4" name="Slide Number Placeholder 3"/>
          <p:cNvSpPr>
            <a:spLocks noGrp="1"/>
          </p:cNvSpPr>
          <p:nvPr>
            <p:ph type="sldNum" sz="quarter" idx="11"/>
          </p:nvPr>
        </p:nvSpPr>
        <p:spPr/>
        <p:txBody>
          <a:bodyPr/>
          <a:lstStyle/>
          <a:p>
            <a:fld id="{D9076E39-33D3-4C19-9190-4442324932E8}" type="slidenum">
              <a:rPr lang="en-US" smtClean="0">
                <a:solidFill>
                  <a:srgbClr val="FFFFFF"/>
                </a:solidFill>
              </a:rPr>
              <a:pPr/>
              <a:t>10</a:t>
            </a:fld>
            <a:endParaRPr lang="en-US">
              <a:solidFill>
                <a:srgbClr val="FFFFFF"/>
              </a:solidFill>
            </a:endParaRPr>
          </a:p>
        </p:txBody>
      </p:sp>
      <p:graphicFrame>
        <p:nvGraphicFramePr>
          <p:cNvPr id="8" name="Content Placeholder 7"/>
          <p:cNvGraphicFramePr>
            <a:graphicFrameLocks noGrp="1"/>
          </p:cNvGraphicFramePr>
          <p:nvPr>
            <p:ph idx="1"/>
            <p:extLst/>
          </p:nvPr>
        </p:nvGraphicFramePr>
        <p:xfrm>
          <a:off x="457200" y="1600200"/>
          <a:ext cx="8229600" cy="4114801"/>
        </p:xfrm>
        <a:graphic>
          <a:graphicData uri="http://schemas.openxmlformats.org/drawingml/2006/table">
            <a:tbl>
              <a:tblPr firstRow="1" bandRow="1">
                <a:tableStyleId>{5C22544A-7EE6-4342-B048-85BDC9FD1C3A}</a:tableStyleId>
              </a:tblPr>
              <a:tblGrid>
                <a:gridCol w="2057400"/>
                <a:gridCol w="2057400"/>
                <a:gridCol w="2057400"/>
                <a:gridCol w="2057400"/>
              </a:tblGrid>
              <a:tr h="563078">
                <a:tc>
                  <a:txBody>
                    <a:bodyPr/>
                    <a:lstStyle/>
                    <a:p>
                      <a:pPr algn="ctr"/>
                      <a:r>
                        <a:rPr lang="en-US" sz="2000" b="0" dirty="0" smtClean="0">
                          <a:solidFill>
                            <a:srgbClr val="FFFF00"/>
                          </a:solidFill>
                          <a:effectLst>
                            <a:outerShdw blurRad="38100" dist="38100" dir="2700000" algn="tl">
                              <a:srgbClr val="000000">
                                <a:alpha val="43137"/>
                              </a:srgbClr>
                            </a:outerShdw>
                          </a:effectLst>
                          <a:latin typeface="+mj-lt"/>
                        </a:rPr>
                        <a:t>Animal</a:t>
                      </a:r>
                      <a:endParaRPr lang="en-US" sz="2000" b="0" dirty="0">
                        <a:solidFill>
                          <a:srgbClr val="FFFF00"/>
                        </a:solidFill>
                        <a:effectLst>
                          <a:outerShdw blurRad="38100" dist="38100" dir="2700000" algn="tl">
                            <a:srgbClr val="000000">
                              <a:alpha val="43137"/>
                            </a:srgbClr>
                          </a:outerShdw>
                        </a:effectLst>
                        <a:latin typeface="+mj-lt"/>
                      </a:endParaRPr>
                    </a:p>
                  </a:txBody>
                  <a:tcPr anchor="ctr"/>
                </a:tc>
                <a:tc>
                  <a:txBody>
                    <a:bodyPr/>
                    <a:lstStyle/>
                    <a:p>
                      <a:pPr algn="ctr"/>
                      <a:r>
                        <a:rPr lang="en-US" sz="2000" b="0" dirty="0" smtClean="0">
                          <a:solidFill>
                            <a:srgbClr val="FFFF00"/>
                          </a:solidFill>
                          <a:effectLst>
                            <a:outerShdw blurRad="38100" dist="38100" dir="2700000" algn="tl">
                              <a:srgbClr val="000000">
                                <a:alpha val="43137"/>
                              </a:srgbClr>
                            </a:outerShdw>
                          </a:effectLst>
                          <a:latin typeface="+mj-lt"/>
                        </a:rPr>
                        <a:t>Grain</a:t>
                      </a:r>
                      <a:endParaRPr lang="en-US" sz="2000" b="0" dirty="0">
                        <a:solidFill>
                          <a:srgbClr val="FFFF00"/>
                        </a:solidFill>
                        <a:effectLst>
                          <a:outerShdw blurRad="38100" dist="38100" dir="2700000" algn="tl">
                            <a:srgbClr val="000000">
                              <a:alpha val="43137"/>
                            </a:srgbClr>
                          </a:outerShdw>
                        </a:effectLst>
                        <a:latin typeface="+mj-lt"/>
                      </a:endParaRPr>
                    </a:p>
                  </a:txBody>
                  <a:tcPr anchor="ctr"/>
                </a:tc>
                <a:tc>
                  <a:txBody>
                    <a:bodyPr/>
                    <a:lstStyle/>
                    <a:p>
                      <a:pPr algn="ctr"/>
                      <a:r>
                        <a:rPr lang="en-US" sz="2000" b="0" dirty="0" smtClean="0">
                          <a:solidFill>
                            <a:srgbClr val="FFFF00"/>
                          </a:solidFill>
                          <a:effectLst>
                            <a:outerShdw blurRad="38100" dist="38100" dir="2700000" algn="tl">
                              <a:srgbClr val="000000">
                                <a:alpha val="43137"/>
                              </a:srgbClr>
                            </a:outerShdw>
                          </a:effectLst>
                          <a:latin typeface="+mj-lt"/>
                        </a:rPr>
                        <a:t>Drink</a:t>
                      </a:r>
                      <a:endParaRPr lang="en-US" sz="2000" b="0" dirty="0">
                        <a:solidFill>
                          <a:srgbClr val="FFFF00"/>
                        </a:solidFill>
                        <a:effectLst>
                          <a:outerShdw blurRad="38100" dist="38100" dir="2700000" algn="tl">
                            <a:srgbClr val="000000">
                              <a:alpha val="43137"/>
                            </a:srgbClr>
                          </a:outerShdw>
                        </a:effectLst>
                        <a:latin typeface="+mj-lt"/>
                      </a:endParaRPr>
                    </a:p>
                  </a:txBody>
                  <a:tcPr anchor="ctr"/>
                </a:tc>
                <a:tc>
                  <a:txBody>
                    <a:bodyPr/>
                    <a:lstStyle/>
                    <a:p>
                      <a:pPr algn="ctr"/>
                      <a:r>
                        <a:rPr lang="en-US" sz="2000" b="0" dirty="0" smtClean="0">
                          <a:solidFill>
                            <a:srgbClr val="FFFF00"/>
                          </a:solidFill>
                          <a:effectLst>
                            <a:outerShdw blurRad="38100" dist="38100" dir="2700000" algn="tl">
                              <a:srgbClr val="000000">
                                <a:alpha val="43137"/>
                              </a:srgbClr>
                            </a:outerShdw>
                          </a:effectLst>
                          <a:latin typeface="+mj-lt"/>
                        </a:rPr>
                        <a:t>References</a:t>
                      </a:r>
                      <a:endParaRPr lang="en-US" sz="2000" b="0" dirty="0">
                        <a:solidFill>
                          <a:srgbClr val="FFFF00"/>
                        </a:solidFill>
                        <a:effectLst>
                          <a:outerShdw blurRad="38100" dist="38100" dir="2700000" algn="tl">
                            <a:srgbClr val="000000">
                              <a:alpha val="43137"/>
                            </a:srgbClr>
                          </a:outerShdw>
                        </a:effectLst>
                        <a:latin typeface="+mj-lt"/>
                      </a:endParaRPr>
                    </a:p>
                  </a:txBody>
                  <a:tcPr anchor="ctr"/>
                </a:tc>
              </a:tr>
              <a:tr h="996215">
                <a:tc>
                  <a:txBody>
                    <a:bodyPr/>
                    <a:lstStyle/>
                    <a:p>
                      <a:pPr algn="ctr"/>
                      <a:r>
                        <a:rPr lang="en-US" sz="2000" dirty="0" smtClean="0">
                          <a:latin typeface="+mj-lt"/>
                        </a:rPr>
                        <a:t>Lamb</a:t>
                      </a:r>
                      <a:endParaRPr lang="en-US" sz="2000" dirty="0">
                        <a:latin typeface="+mj-lt"/>
                      </a:endParaRPr>
                    </a:p>
                  </a:txBody>
                  <a:tcPr anchor="ctr"/>
                </a:tc>
                <a:tc>
                  <a:txBody>
                    <a:bodyPr/>
                    <a:lstStyle/>
                    <a:p>
                      <a:pPr marL="91440" algn="l"/>
                      <a:r>
                        <a:rPr lang="en-US" sz="2000" dirty="0" smtClean="0"/>
                        <a:t>.1 ephah </a:t>
                      </a:r>
                      <a:r>
                        <a:rPr lang="en-US" sz="2000" dirty="0" smtClean="0">
                          <a:latin typeface="+mj-lt"/>
                        </a:rPr>
                        <a:t>flour</a:t>
                      </a:r>
                      <a:r>
                        <a:rPr lang="en-US" sz="2000" dirty="0" smtClean="0"/>
                        <a:t/>
                      </a:r>
                      <a:br>
                        <a:rPr lang="en-US" sz="2000" dirty="0" smtClean="0"/>
                      </a:br>
                      <a:r>
                        <a:rPr lang="en-US" sz="2000" dirty="0" smtClean="0"/>
                        <a:t>.25 </a:t>
                      </a:r>
                      <a:r>
                        <a:rPr lang="en-US" sz="2000" dirty="0" err="1" smtClean="0"/>
                        <a:t>hin</a:t>
                      </a:r>
                      <a:r>
                        <a:rPr lang="en-US" sz="2000" dirty="0" smtClean="0"/>
                        <a:t> </a:t>
                      </a:r>
                      <a:r>
                        <a:rPr lang="en-US" sz="2000" dirty="0" smtClean="0">
                          <a:latin typeface="+mj-lt"/>
                        </a:rPr>
                        <a:t>oil</a:t>
                      </a:r>
                      <a:endParaRPr lang="en-US" sz="2000" dirty="0">
                        <a:latin typeface="+mj-lt"/>
                      </a:endParaRPr>
                    </a:p>
                  </a:txBody>
                  <a:tcPr anchor="ctr"/>
                </a:tc>
                <a:tc>
                  <a:txBody>
                    <a:bodyPr/>
                    <a:lstStyle/>
                    <a:p>
                      <a:pPr marL="91440" algn="l"/>
                      <a:r>
                        <a:rPr lang="en-US" sz="2000" dirty="0" smtClean="0"/>
                        <a:t>.25 </a:t>
                      </a:r>
                      <a:r>
                        <a:rPr lang="en-US" sz="2000" dirty="0" err="1" smtClean="0"/>
                        <a:t>hin</a:t>
                      </a:r>
                      <a:r>
                        <a:rPr lang="en-US" sz="2000" dirty="0" smtClean="0"/>
                        <a:t> </a:t>
                      </a:r>
                      <a:r>
                        <a:rPr lang="en-US" sz="2000" dirty="0" smtClean="0">
                          <a:latin typeface="+mj-lt"/>
                        </a:rPr>
                        <a:t>wine</a:t>
                      </a:r>
                      <a:endParaRPr lang="en-US" sz="2000" dirty="0">
                        <a:latin typeface="+mj-lt"/>
                      </a:endParaRPr>
                    </a:p>
                  </a:txBody>
                  <a:tcPr anchor="ctr"/>
                </a:tc>
                <a:tc>
                  <a:txBody>
                    <a:bodyPr/>
                    <a:lstStyle/>
                    <a:p>
                      <a:pPr marL="91440" algn="l"/>
                      <a:r>
                        <a:rPr lang="en-US" sz="2000" dirty="0" smtClean="0"/>
                        <a:t>Num. 15:4-5</a:t>
                      </a:r>
                      <a:endParaRPr lang="en-US" sz="2000" dirty="0"/>
                    </a:p>
                  </a:txBody>
                  <a:tcPr anchor="ctr"/>
                </a:tc>
              </a:tr>
              <a:tr h="996215">
                <a:tc>
                  <a:txBody>
                    <a:bodyPr/>
                    <a:lstStyle/>
                    <a:p>
                      <a:pPr algn="ctr"/>
                      <a:r>
                        <a:rPr lang="en-US" sz="2000" dirty="0" smtClean="0">
                          <a:latin typeface="+mj-lt"/>
                        </a:rPr>
                        <a:t>Ram</a:t>
                      </a:r>
                      <a:endParaRPr lang="en-US" sz="2000" dirty="0">
                        <a:latin typeface="+mj-lt"/>
                      </a:endParaRPr>
                    </a:p>
                  </a:txBody>
                  <a:tcPr anchor="ctr"/>
                </a:tc>
                <a:tc>
                  <a:txBody>
                    <a:bodyPr/>
                    <a:lstStyle/>
                    <a:p>
                      <a:pPr marL="91440" marR="0" indent="0" algn="l" defTabSz="914400" rtl="0" eaLnBrk="1" fontAlgn="auto" latinLnBrk="0" hangingPunct="1">
                        <a:lnSpc>
                          <a:spcPct val="100000"/>
                        </a:lnSpc>
                        <a:spcBef>
                          <a:spcPts val="0"/>
                        </a:spcBef>
                        <a:spcAft>
                          <a:spcPts val="0"/>
                        </a:spcAft>
                        <a:buClrTx/>
                        <a:buSzTx/>
                        <a:buFontTx/>
                        <a:buNone/>
                        <a:tabLst/>
                        <a:defRPr/>
                      </a:pPr>
                      <a:r>
                        <a:rPr lang="en-US" sz="2000" dirty="0" smtClean="0"/>
                        <a:t>.2 ephah </a:t>
                      </a:r>
                      <a:r>
                        <a:rPr lang="en-US" sz="2000" dirty="0" smtClean="0">
                          <a:latin typeface="+mj-lt"/>
                        </a:rPr>
                        <a:t>flour</a:t>
                      </a:r>
                      <a:r>
                        <a:rPr lang="en-US" sz="2000" dirty="0" smtClean="0"/>
                        <a:t/>
                      </a:r>
                      <a:br>
                        <a:rPr lang="en-US" sz="2000" dirty="0" smtClean="0"/>
                      </a:br>
                      <a:r>
                        <a:rPr lang="en-US" sz="2000" dirty="0" smtClean="0"/>
                        <a:t>.33 </a:t>
                      </a:r>
                      <a:r>
                        <a:rPr lang="en-US" sz="2000" dirty="0" err="1" smtClean="0"/>
                        <a:t>hin</a:t>
                      </a:r>
                      <a:r>
                        <a:rPr lang="en-US" sz="2000" dirty="0" smtClean="0"/>
                        <a:t> </a:t>
                      </a:r>
                      <a:r>
                        <a:rPr lang="en-US" sz="2000" dirty="0" smtClean="0">
                          <a:latin typeface="+mj-lt"/>
                        </a:rPr>
                        <a:t>oil</a:t>
                      </a:r>
                    </a:p>
                  </a:txBody>
                  <a:tcPr anchor="ctr"/>
                </a:tc>
                <a:tc>
                  <a:txBody>
                    <a:bodyPr/>
                    <a:lstStyle/>
                    <a:p>
                      <a:pPr marL="91440" marR="0" indent="0" algn="l" defTabSz="914400" rtl="0" eaLnBrk="1" fontAlgn="auto" latinLnBrk="0" hangingPunct="1">
                        <a:lnSpc>
                          <a:spcPct val="100000"/>
                        </a:lnSpc>
                        <a:spcBef>
                          <a:spcPts val="0"/>
                        </a:spcBef>
                        <a:spcAft>
                          <a:spcPts val="0"/>
                        </a:spcAft>
                        <a:buClrTx/>
                        <a:buSzTx/>
                        <a:buFontTx/>
                        <a:buNone/>
                        <a:tabLst/>
                        <a:defRPr/>
                      </a:pPr>
                      <a:r>
                        <a:rPr lang="en-US" sz="2000" dirty="0" smtClean="0"/>
                        <a:t>.33 </a:t>
                      </a:r>
                      <a:r>
                        <a:rPr lang="en-US" sz="2000" dirty="0" err="1" smtClean="0"/>
                        <a:t>hin</a:t>
                      </a:r>
                      <a:r>
                        <a:rPr lang="en-US" sz="2000" dirty="0" smtClean="0"/>
                        <a:t> </a:t>
                      </a:r>
                      <a:r>
                        <a:rPr lang="en-US" sz="2000" dirty="0" smtClean="0">
                          <a:latin typeface="+mj-lt"/>
                        </a:rPr>
                        <a:t>wine</a:t>
                      </a:r>
                    </a:p>
                  </a:txBody>
                  <a:tcPr anchor="ctr"/>
                </a:tc>
                <a:tc>
                  <a:txBody>
                    <a:bodyPr/>
                    <a:lstStyle/>
                    <a:p>
                      <a:pPr marL="91440" algn="l"/>
                      <a:r>
                        <a:rPr lang="en-US" sz="2000" dirty="0" smtClean="0"/>
                        <a:t>Num.</a:t>
                      </a:r>
                      <a:r>
                        <a:rPr lang="en-US" sz="2000" baseline="0" dirty="0" smtClean="0"/>
                        <a:t> 15:6-7</a:t>
                      </a:r>
                      <a:endParaRPr lang="en-US" sz="2000" dirty="0"/>
                    </a:p>
                  </a:txBody>
                  <a:tcPr anchor="ctr"/>
                </a:tc>
              </a:tr>
              <a:tr h="996215">
                <a:tc>
                  <a:txBody>
                    <a:bodyPr/>
                    <a:lstStyle/>
                    <a:p>
                      <a:pPr algn="ctr"/>
                      <a:r>
                        <a:rPr lang="en-US" sz="2000" dirty="0" smtClean="0">
                          <a:latin typeface="+mj-lt"/>
                        </a:rPr>
                        <a:t>Bull</a:t>
                      </a:r>
                      <a:endParaRPr lang="en-US" sz="2000" dirty="0">
                        <a:latin typeface="+mj-lt"/>
                      </a:endParaRPr>
                    </a:p>
                  </a:txBody>
                  <a:tcPr anchor="ctr"/>
                </a:tc>
                <a:tc>
                  <a:txBody>
                    <a:bodyPr/>
                    <a:lstStyle/>
                    <a:p>
                      <a:pPr marL="91440" marR="0" indent="0" algn="l" defTabSz="914400" rtl="0" eaLnBrk="1" fontAlgn="auto" latinLnBrk="0" hangingPunct="1">
                        <a:lnSpc>
                          <a:spcPct val="100000"/>
                        </a:lnSpc>
                        <a:spcBef>
                          <a:spcPts val="0"/>
                        </a:spcBef>
                        <a:spcAft>
                          <a:spcPts val="0"/>
                        </a:spcAft>
                        <a:buClrTx/>
                        <a:buSzTx/>
                        <a:buFontTx/>
                        <a:buNone/>
                        <a:tabLst/>
                        <a:defRPr/>
                      </a:pPr>
                      <a:r>
                        <a:rPr lang="en-US" sz="2000" dirty="0" smtClean="0"/>
                        <a:t>.3 ephah </a:t>
                      </a:r>
                      <a:r>
                        <a:rPr lang="en-US" sz="2000" dirty="0" smtClean="0">
                          <a:latin typeface="+mj-lt"/>
                        </a:rPr>
                        <a:t>flour</a:t>
                      </a:r>
                      <a:r>
                        <a:rPr lang="en-US" sz="2000" dirty="0" smtClean="0"/>
                        <a:t/>
                      </a:r>
                      <a:br>
                        <a:rPr lang="en-US" sz="2000" dirty="0" smtClean="0"/>
                      </a:br>
                      <a:r>
                        <a:rPr lang="en-US" sz="2000" dirty="0" smtClean="0"/>
                        <a:t>.5 </a:t>
                      </a:r>
                      <a:r>
                        <a:rPr lang="en-US" sz="2000" dirty="0" err="1" smtClean="0"/>
                        <a:t>hin</a:t>
                      </a:r>
                      <a:r>
                        <a:rPr lang="en-US" sz="2000" dirty="0" smtClean="0"/>
                        <a:t> </a:t>
                      </a:r>
                      <a:r>
                        <a:rPr lang="en-US" sz="2000" dirty="0" smtClean="0">
                          <a:latin typeface="+mj-lt"/>
                        </a:rPr>
                        <a:t>oil</a:t>
                      </a:r>
                    </a:p>
                  </a:txBody>
                  <a:tcPr anchor="ctr"/>
                </a:tc>
                <a:tc>
                  <a:txBody>
                    <a:bodyPr/>
                    <a:lstStyle/>
                    <a:p>
                      <a:pPr marL="91440" marR="0" indent="0" algn="l" defTabSz="914400" rtl="0" eaLnBrk="1" fontAlgn="auto" latinLnBrk="0" hangingPunct="1">
                        <a:lnSpc>
                          <a:spcPct val="100000"/>
                        </a:lnSpc>
                        <a:spcBef>
                          <a:spcPts val="0"/>
                        </a:spcBef>
                        <a:spcAft>
                          <a:spcPts val="0"/>
                        </a:spcAft>
                        <a:buClrTx/>
                        <a:buSzTx/>
                        <a:buFontTx/>
                        <a:buNone/>
                        <a:tabLst/>
                        <a:defRPr/>
                      </a:pPr>
                      <a:r>
                        <a:rPr lang="en-US" sz="2000" dirty="0" smtClean="0"/>
                        <a:t>.5 </a:t>
                      </a:r>
                      <a:r>
                        <a:rPr lang="en-US" sz="2000" dirty="0" err="1" smtClean="0"/>
                        <a:t>hin</a:t>
                      </a:r>
                      <a:r>
                        <a:rPr lang="en-US" sz="2000" dirty="0" smtClean="0"/>
                        <a:t> </a:t>
                      </a:r>
                      <a:r>
                        <a:rPr lang="en-US" sz="2000" dirty="0" smtClean="0">
                          <a:latin typeface="+mj-lt"/>
                        </a:rPr>
                        <a:t>wine</a:t>
                      </a:r>
                    </a:p>
                  </a:txBody>
                  <a:tcPr anchor="ctr"/>
                </a:tc>
                <a:tc>
                  <a:txBody>
                    <a:bodyPr/>
                    <a:lstStyle/>
                    <a:p>
                      <a:pPr marL="91440" algn="l"/>
                      <a:r>
                        <a:rPr lang="en-US" sz="2000" dirty="0" smtClean="0"/>
                        <a:t>Num. 15:8-11</a:t>
                      </a:r>
                      <a:endParaRPr lang="en-US" sz="2000" dirty="0"/>
                    </a:p>
                  </a:txBody>
                  <a:tcPr anchor="ctr"/>
                </a:tc>
              </a:tr>
              <a:tr h="563078">
                <a:tc gridSpan="2">
                  <a:txBody>
                    <a:bodyPr/>
                    <a:lstStyle/>
                    <a:p>
                      <a:pPr algn="ctr"/>
                      <a:r>
                        <a:rPr lang="en-US" sz="2000" i="1" dirty="0" smtClean="0">
                          <a:latin typeface="+mn-lt"/>
                        </a:rPr>
                        <a:t>Ephah</a:t>
                      </a:r>
                      <a:r>
                        <a:rPr lang="en-US" sz="2000" dirty="0" smtClean="0">
                          <a:latin typeface="+mn-lt"/>
                        </a:rPr>
                        <a:t> = 3/8 - 2/3 bushel</a:t>
                      </a:r>
                      <a:endParaRPr lang="en-US" sz="2000" dirty="0">
                        <a:latin typeface="+mn-lt"/>
                      </a:endParaRPr>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dirty="0" smtClean="0">
                        <a:latin typeface="+mj-lt"/>
                      </a:endParaRPr>
                    </a:p>
                  </a:txBody>
                  <a:tcPr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i="1" dirty="0" err="1" smtClean="0">
                          <a:latin typeface="+mn-lt"/>
                        </a:rPr>
                        <a:t>Hin</a:t>
                      </a:r>
                      <a:r>
                        <a:rPr lang="en-US" sz="2000" dirty="0" smtClean="0">
                          <a:latin typeface="+mn-lt"/>
                        </a:rPr>
                        <a:t> = 1 gallon  (</a:t>
                      </a:r>
                      <a:r>
                        <a:rPr lang="en-US" sz="2000" dirty="0" err="1" smtClean="0">
                          <a:latin typeface="+mn-lt"/>
                        </a:rPr>
                        <a:t>BEB</a:t>
                      </a:r>
                      <a:r>
                        <a:rPr lang="en-US" sz="2000" dirty="0" smtClean="0">
                          <a:latin typeface="+mn-lt"/>
                        </a:rPr>
                        <a:t>, 2138-2139)</a:t>
                      </a:r>
                    </a:p>
                  </a:txBody>
                  <a:tcPr anchor="ctr"/>
                </a:tc>
                <a:tc hMerge="1">
                  <a:txBody>
                    <a:bodyPr/>
                    <a:lstStyle/>
                    <a:p>
                      <a:pPr algn="ctr"/>
                      <a:endParaRPr lang="en-US" sz="2000" dirty="0">
                        <a:latin typeface="+mn-lt"/>
                      </a:endParaRPr>
                    </a:p>
                  </a:txBody>
                  <a:tcPr anchor="ctr"/>
                </a:tc>
              </a:tr>
            </a:tbl>
          </a:graphicData>
        </a:graphic>
      </p:graphicFrame>
      <p:sp>
        <p:nvSpPr>
          <p:cNvPr id="5" name="Rounded Rectangular Callout 4"/>
          <p:cNvSpPr/>
          <p:nvPr/>
        </p:nvSpPr>
        <p:spPr bwMode="auto">
          <a:xfrm>
            <a:off x="479612" y="1752600"/>
            <a:ext cx="4343400" cy="914400"/>
          </a:xfrm>
          <a:prstGeom prst="wedgeRoundRectCallout">
            <a:avLst>
              <a:gd name="adj1" fmla="val -17918"/>
              <a:gd name="adj2" fmla="val -116912"/>
              <a:gd name="adj3" fmla="val 16667"/>
            </a:avLst>
          </a:prstGeom>
          <a:solidFill>
            <a:srgbClr val="0066FF"/>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t" anchorCtr="0" compatLnSpc="1">
            <a:prstTxWarp prst="textNoShape">
              <a:avLst/>
            </a:prstTxWarp>
          </a:bodyPr>
          <a:lstStyle/>
          <a:p>
            <a:r>
              <a:rPr lang="en-US" sz="2000" dirty="0" smtClean="0">
                <a:solidFill>
                  <a:srgbClr val="FFFFFF"/>
                </a:solidFill>
                <a:latin typeface="Arial"/>
              </a:rPr>
              <a:t>Burnt Offerings  (Lev. 14:31; 23:18)</a:t>
            </a:r>
          </a:p>
          <a:p>
            <a:r>
              <a:rPr lang="en-US" sz="2000" dirty="0" smtClean="0">
                <a:solidFill>
                  <a:srgbClr val="FFFFFF"/>
                </a:solidFill>
                <a:latin typeface="Arial"/>
              </a:rPr>
              <a:t>Peace Offerings  (Lev. 9:4)</a:t>
            </a:r>
          </a:p>
        </p:txBody>
      </p:sp>
      <p:sp>
        <p:nvSpPr>
          <p:cNvPr id="9" name="Rounded Rectangular Callout 8"/>
          <p:cNvSpPr/>
          <p:nvPr/>
        </p:nvSpPr>
        <p:spPr bwMode="auto">
          <a:xfrm>
            <a:off x="5029200" y="1757082"/>
            <a:ext cx="3810000" cy="914400"/>
          </a:xfrm>
          <a:prstGeom prst="wedgeRoundRectCallout">
            <a:avLst>
              <a:gd name="adj1" fmla="val -50587"/>
              <a:gd name="adj2" fmla="val -124265"/>
              <a:gd name="adj3" fmla="val 16667"/>
            </a:avLst>
          </a:prstGeom>
          <a:solidFill>
            <a:srgbClr val="0066FF"/>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t" anchorCtr="0" compatLnSpc="1">
            <a:prstTxWarp prst="textNoShape">
              <a:avLst/>
            </a:prstTxWarp>
          </a:bodyPr>
          <a:lstStyle/>
          <a:p>
            <a:r>
              <a:rPr lang="en-US" sz="2000" dirty="0" smtClean="0">
                <a:solidFill>
                  <a:srgbClr val="FFFFFF"/>
                </a:solidFill>
                <a:latin typeface="Arial"/>
              </a:rPr>
              <a:t>Grain Offerings  (Lev. 23:12-13, 18)</a:t>
            </a:r>
          </a:p>
        </p:txBody>
      </p:sp>
    </p:spTree>
    <p:extLst>
      <p:ext uri="{BB962C8B-B14F-4D97-AF65-F5344CB8AC3E}">
        <p14:creationId xmlns:p14="http://schemas.microsoft.com/office/powerpoint/2010/main" val="35378789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9"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D:\PFiles\MSOffice\Clipart\standard\stddir2\bd07701_.wmf"/>
          <p:cNvPicPr>
            <a:picLocks noChangeAspect="1" noChangeArrowheads="1"/>
          </p:cNvPicPr>
          <p:nvPr/>
        </p:nvPicPr>
        <p:blipFill>
          <a:blip r:embed="rId2" cstate="print"/>
          <a:srcRect/>
          <a:stretch>
            <a:fillRect/>
          </a:stretch>
        </p:blipFill>
        <p:spPr bwMode="auto">
          <a:xfrm>
            <a:off x="3352800" y="1517855"/>
            <a:ext cx="2337715" cy="3586316"/>
          </a:xfrm>
          <a:prstGeom prst="rect">
            <a:avLst/>
          </a:prstGeom>
          <a:noFill/>
          <a:ln w="9525">
            <a:noFill/>
            <a:miter lim="800000"/>
            <a:headEnd/>
            <a:tailEnd/>
          </a:ln>
        </p:spPr>
      </p:pic>
      <p:sp>
        <p:nvSpPr>
          <p:cNvPr id="2" name="Title 1"/>
          <p:cNvSpPr>
            <a:spLocks noGrp="1"/>
          </p:cNvSpPr>
          <p:nvPr>
            <p:ph type="title"/>
          </p:nvPr>
        </p:nvSpPr>
        <p:spPr/>
        <p:txBody>
          <a:bodyPr/>
          <a:lstStyle/>
          <a:p>
            <a:r>
              <a:rPr lang="en-US" b="1" dirty="0"/>
              <a:t>Death Of The Testator</a:t>
            </a:r>
            <a:r>
              <a:rPr lang="en-US" dirty="0"/>
              <a:t/>
            </a:r>
            <a:br>
              <a:rPr lang="en-US" dirty="0"/>
            </a:br>
            <a:r>
              <a:rPr lang="en-US" sz="3000" dirty="0">
                <a:latin typeface="+mn-lt"/>
              </a:rPr>
              <a:t>(Heb. 9:15-17)</a:t>
            </a:r>
          </a:p>
        </p:txBody>
      </p:sp>
      <p:sp>
        <p:nvSpPr>
          <p:cNvPr id="5" name="Content Placeholder 4"/>
          <p:cNvSpPr>
            <a:spLocks noGrp="1"/>
          </p:cNvSpPr>
          <p:nvPr>
            <p:ph sz="half" idx="1"/>
          </p:nvPr>
        </p:nvSpPr>
        <p:spPr/>
        <p:txBody>
          <a:bodyPr/>
          <a:lstStyle/>
          <a:p>
            <a:pPr marL="463550" indent="-463550">
              <a:spcBef>
                <a:spcPts val="0"/>
              </a:spcBef>
              <a:spcAft>
                <a:spcPts val="2400"/>
              </a:spcAft>
            </a:pPr>
            <a:r>
              <a:rPr lang="en-US" dirty="0"/>
              <a:t>Mediator of new covenant</a:t>
            </a:r>
          </a:p>
          <a:p>
            <a:pPr marL="463550" indent="-463550">
              <a:spcBef>
                <a:spcPts val="0"/>
              </a:spcBef>
              <a:spcAft>
                <a:spcPts val="2400"/>
              </a:spcAft>
            </a:pPr>
            <a:r>
              <a:rPr lang="en-US" dirty="0"/>
              <a:t>By means of </a:t>
            </a:r>
            <a:r>
              <a:rPr lang="en-US" dirty="0" smtClean="0"/>
              <a:t>death</a:t>
            </a:r>
            <a:endParaRPr lang="en-US" dirty="0"/>
          </a:p>
        </p:txBody>
      </p:sp>
      <p:sp>
        <p:nvSpPr>
          <p:cNvPr id="6" name="Content Placeholder 5"/>
          <p:cNvSpPr>
            <a:spLocks noGrp="1"/>
          </p:cNvSpPr>
          <p:nvPr>
            <p:ph sz="half" idx="2"/>
          </p:nvPr>
        </p:nvSpPr>
        <p:spPr/>
        <p:txBody>
          <a:bodyPr/>
          <a:lstStyle/>
          <a:p>
            <a:pPr marL="463550" indent="-463550">
              <a:spcBef>
                <a:spcPts val="0"/>
              </a:spcBef>
              <a:spcAft>
                <a:spcPts val="2400"/>
              </a:spcAft>
            </a:pPr>
            <a:r>
              <a:rPr lang="en-US" dirty="0"/>
              <a:t>For redemption of transgressions under first covenant</a:t>
            </a:r>
          </a:p>
          <a:p>
            <a:pPr marL="463550" indent="-463550">
              <a:spcBef>
                <a:spcPts val="0"/>
              </a:spcBef>
              <a:spcAft>
                <a:spcPts val="2400"/>
              </a:spcAft>
            </a:pPr>
            <a:r>
              <a:rPr lang="en-US" dirty="0"/>
              <a:t>Called may receive promise of eternal </a:t>
            </a:r>
            <a:r>
              <a:rPr lang="en-US" dirty="0" smtClean="0"/>
              <a:t>inheritance</a:t>
            </a:r>
            <a:endParaRPr lang="en-US" dirty="0"/>
          </a:p>
        </p:txBody>
      </p:sp>
      <p:sp>
        <p:nvSpPr>
          <p:cNvPr id="7" name="Rectangle 6"/>
          <p:cNvSpPr/>
          <p:nvPr/>
        </p:nvSpPr>
        <p:spPr bwMode="auto">
          <a:xfrm>
            <a:off x="838200" y="5061155"/>
            <a:ext cx="7620000" cy="1066800"/>
          </a:xfrm>
          <a:prstGeom prst="rect">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a:r>
              <a:rPr lang="en-US" sz="2800" dirty="0">
                <a:solidFill>
                  <a:srgbClr val="FFFFFF"/>
                </a:solidFill>
                <a:effectLst>
                  <a:outerShdw blurRad="38100" dist="38100" dir="2700000" algn="tl">
                    <a:srgbClr val="000000">
                      <a:alpha val="43137"/>
                    </a:srgbClr>
                  </a:outerShdw>
                </a:effectLst>
                <a:latin typeface="Arial" charset="0"/>
              </a:rPr>
              <a:t>Forgiveness </a:t>
            </a:r>
            <a:r>
              <a:rPr lang="en-US" sz="2800" dirty="0">
                <a:solidFill>
                  <a:srgbClr val="FFFF00"/>
                </a:solidFill>
                <a:effectLst>
                  <a:outerShdw blurRad="38100" dist="38100" dir="2700000" algn="tl">
                    <a:srgbClr val="000000">
                      <a:alpha val="43137"/>
                    </a:srgbClr>
                  </a:outerShdw>
                </a:effectLst>
                <a:latin typeface="Arial" charset="0"/>
              </a:rPr>
              <a:t>Before</a:t>
            </a:r>
            <a:r>
              <a:rPr lang="en-US" sz="2800" dirty="0">
                <a:solidFill>
                  <a:srgbClr val="FFFFFF"/>
                </a:solidFill>
                <a:effectLst>
                  <a:outerShdw blurRad="38100" dist="38100" dir="2700000" algn="tl">
                    <a:srgbClr val="000000">
                      <a:alpha val="43137"/>
                    </a:srgbClr>
                  </a:outerShdw>
                </a:effectLst>
                <a:latin typeface="Arial" charset="0"/>
              </a:rPr>
              <a:t> Christ Was </a:t>
            </a:r>
            <a:r>
              <a:rPr lang="en-US" sz="2800" dirty="0">
                <a:solidFill>
                  <a:srgbClr val="FFFF00"/>
                </a:solidFill>
                <a:effectLst>
                  <a:outerShdw blurRad="38100" dist="38100" dir="2700000" algn="tl">
                    <a:srgbClr val="000000">
                      <a:alpha val="43137"/>
                    </a:srgbClr>
                  </a:outerShdw>
                </a:effectLst>
                <a:latin typeface="Arial" charset="0"/>
              </a:rPr>
              <a:t>Through</a:t>
            </a:r>
            <a:r>
              <a:rPr lang="en-US" sz="2800" dirty="0">
                <a:solidFill>
                  <a:srgbClr val="FFFFFF"/>
                </a:solidFill>
                <a:effectLst>
                  <a:outerShdw blurRad="38100" dist="38100" dir="2700000" algn="tl">
                    <a:srgbClr val="000000">
                      <a:alpha val="43137"/>
                    </a:srgbClr>
                  </a:outerShdw>
                </a:effectLst>
                <a:latin typeface="Arial" charset="0"/>
              </a:rPr>
              <a:t> Christ  (Rom. 3:24-25)</a:t>
            </a:r>
          </a:p>
        </p:txBody>
      </p:sp>
      <p:sp>
        <p:nvSpPr>
          <p:cNvPr id="9" name="Bent Arrow 8"/>
          <p:cNvSpPr/>
          <p:nvPr/>
        </p:nvSpPr>
        <p:spPr bwMode="auto">
          <a:xfrm rot="10800000">
            <a:off x="2438400" y="3048000"/>
            <a:ext cx="2286000" cy="1752600"/>
          </a:xfrm>
          <a:prstGeom prst="bentArrow">
            <a:avLst>
              <a:gd name="adj1" fmla="val 20443"/>
              <a:gd name="adj2" fmla="val 25000"/>
              <a:gd name="adj3" fmla="val 32595"/>
              <a:gd name="adj4" fmla="val 33117"/>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endParaRPr lang="en-US">
              <a:solidFill>
                <a:srgbClr val="FFFFFF"/>
              </a:solidFill>
              <a:latin typeface="Arial" charset="0"/>
            </a:endParaRPr>
          </a:p>
        </p:txBody>
      </p:sp>
      <p:sp>
        <p:nvSpPr>
          <p:cNvPr id="10" name="Bent Arrow 9"/>
          <p:cNvSpPr/>
          <p:nvPr/>
        </p:nvSpPr>
        <p:spPr bwMode="auto">
          <a:xfrm rot="10800000" flipH="1">
            <a:off x="4343400" y="3048000"/>
            <a:ext cx="2286000" cy="1752600"/>
          </a:xfrm>
          <a:prstGeom prst="bentArrow">
            <a:avLst>
              <a:gd name="adj1" fmla="val 20443"/>
              <a:gd name="adj2" fmla="val 25000"/>
              <a:gd name="adj3" fmla="val 32595"/>
              <a:gd name="adj4" fmla="val 33117"/>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endParaRPr lang="en-US">
              <a:solidFill>
                <a:srgbClr val="FFFFFF"/>
              </a:solidFill>
              <a:latin typeface="Arial" charset="0"/>
            </a:endParaRPr>
          </a:p>
        </p:txBody>
      </p:sp>
      <p:sp>
        <p:nvSpPr>
          <p:cNvPr id="11" name="Date Placeholder 10"/>
          <p:cNvSpPr>
            <a:spLocks noGrp="1"/>
          </p:cNvSpPr>
          <p:nvPr>
            <p:ph type="dt" sz="half" idx="12"/>
          </p:nvPr>
        </p:nvSpPr>
        <p:spPr/>
        <p:txBody>
          <a:bodyPr/>
          <a:lstStyle/>
          <a:p>
            <a:r>
              <a:rPr lang="en-US" dirty="0" smtClean="0"/>
              <a:t>Outline, p. 31 </a:t>
            </a:r>
            <a:endParaRPr lang="en-US" dirty="0"/>
          </a:p>
        </p:txBody>
      </p:sp>
      <p:sp>
        <p:nvSpPr>
          <p:cNvPr id="12" name="Footer Placeholder 11"/>
          <p:cNvSpPr>
            <a:spLocks noGrp="1"/>
          </p:cNvSpPr>
          <p:nvPr>
            <p:ph type="ftr" sz="quarter" idx="10"/>
          </p:nvPr>
        </p:nvSpPr>
        <p:spPr/>
        <p:txBody>
          <a:bodyPr/>
          <a:lstStyle/>
          <a:p>
            <a:r>
              <a:rPr lang="en-US" smtClean="0"/>
              <a:t>Kevin Kay</a:t>
            </a:r>
            <a:endParaRPr lang="en-US"/>
          </a:p>
        </p:txBody>
      </p:sp>
      <p:sp>
        <p:nvSpPr>
          <p:cNvPr id="13" name="Slide Number Placeholder 12"/>
          <p:cNvSpPr>
            <a:spLocks noGrp="1"/>
          </p:cNvSpPr>
          <p:nvPr>
            <p:ph type="sldNum" sz="quarter" idx="11"/>
          </p:nvPr>
        </p:nvSpPr>
        <p:spPr/>
        <p:txBody>
          <a:bodyPr/>
          <a:lstStyle/>
          <a:p>
            <a:fld id="{00E9B7B4-5730-4F9F-AA91-6722781C7E75}" type="slidenum">
              <a:rPr lang="en-US" smtClean="0"/>
              <a:pPr/>
              <a:t>100</a:t>
            </a:fld>
            <a:endParaRPr lang="en-US"/>
          </a:p>
        </p:txBody>
      </p:sp>
    </p:spTree>
    <p:extLst>
      <p:ext uri="{BB962C8B-B14F-4D97-AF65-F5344CB8AC3E}">
        <p14:creationId xmlns:p14="http://schemas.microsoft.com/office/powerpoint/2010/main" val="6271462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p:cTn id="21"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 calcmode="lin" valueType="num">
                                      <p:cBhvr>
                                        <p:cTn id="28"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9"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30" dur="500"/>
                                        <p:tgtEl>
                                          <p:spTgt spid="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500"/>
                            </p:stCondLst>
                            <p:childTnLst>
                              <p:par>
                                <p:cTn id="37" presetID="22" presetClass="entr" presetSubtype="1"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3" presetClass="entr" presetSubtype="16"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uiExpand="1" build="p"/>
      <p:bldP spid="7" grpId="0" animBg="1"/>
      <p:bldP spid="9" grpId="0" animBg="1"/>
      <p:bldP spid="10"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b="1"/>
              <a:t>Rom. 3:24-26</a:t>
            </a:r>
          </a:p>
        </p:txBody>
      </p:sp>
      <p:sp>
        <p:nvSpPr>
          <p:cNvPr id="46083" name="Text Box 3"/>
          <p:cNvSpPr txBox="1">
            <a:spLocks noChangeArrowheads="1"/>
          </p:cNvSpPr>
          <p:nvPr/>
        </p:nvSpPr>
        <p:spPr bwMode="auto">
          <a:xfrm>
            <a:off x="685800" y="1600200"/>
            <a:ext cx="78486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66725">
              <a:defRPr sz="2400">
                <a:solidFill>
                  <a:schemeClr val="tx1"/>
                </a:solidFill>
                <a:latin typeface="Times New Roman" pitchFamily="18" charset="0"/>
              </a:defRPr>
            </a:lvl1pPr>
            <a:lvl2pPr marL="5810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spcBef>
                <a:spcPct val="50000"/>
              </a:spcBef>
            </a:pPr>
            <a:r>
              <a:rPr lang="en-US" sz="2800" dirty="0">
                <a:solidFill>
                  <a:srgbClr val="FFFFFF"/>
                </a:solidFill>
                <a:effectLst>
                  <a:outerShdw blurRad="38100" dist="38100" dir="2700000" algn="tl">
                    <a:srgbClr val="000000">
                      <a:alpha val="43137"/>
                    </a:srgbClr>
                  </a:outerShdw>
                </a:effectLst>
                <a:latin typeface="Arial" pitchFamily="34" charset="0"/>
              </a:rPr>
              <a:t> </a:t>
            </a:r>
            <a:r>
              <a:rPr lang="en-US" sz="2800" baseline="30000" dirty="0">
                <a:solidFill>
                  <a:srgbClr val="FFFFFF"/>
                </a:solidFill>
                <a:effectLst>
                  <a:outerShdw blurRad="38100" dist="38100" dir="2700000" algn="tl">
                    <a:srgbClr val="000000">
                      <a:alpha val="43137"/>
                    </a:srgbClr>
                  </a:outerShdw>
                </a:effectLst>
                <a:latin typeface="Arial" pitchFamily="34" charset="0"/>
              </a:rPr>
              <a:t>24</a:t>
            </a:r>
            <a:r>
              <a:rPr lang="en-US" sz="2800" dirty="0">
                <a:solidFill>
                  <a:srgbClr val="FFFFFF"/>
                </a:solidFill>
                <a:effectLst>
                  <a:outerShdw blurRad="38100" dist="38100" dir="2700000" algn="tl">
                    <a:srgbClr val="000000">
                      <a:alpha val="43137"/>
                    </a:srgbClr>
                  </a:outerShdw>
                </a:effectLst>
                <a:latin typeface="Arial" pitchFamily="34" charset="0"/>
              </a:rPr>
              <a:t>being justified freely by His grace through the </a:t>
            </a:r>
            <a:r>
              <a:rPr lang="en-US" sz="2800" b="1" dirty="0">
                <a:solidFill>
                  <a:srgbClr val="FFFF00"/>
                </a:solidFill>
                <a:effectLst>
                  <a:outerShdw blurRad="38100" dist="38100" dir="2700000" algn="tl">
                    <a:srgbClr val="000000">
                      <a:alpha val="43137"/>
                    </a:srgbClr>
                  </a:outerShdw>
                </a:effectLst>
                <a:latin typeface="Arial" pitchFamily="34" charset="0"/>
              </a:rPr>
              <a:t>redemption that is in Christ Jesus</a:t>
            </a:r>
            <a:r>
              <a:rPr lang="en-US" sz="2800" dirty="0">
                <a:solidFill>
                  <a:srgbClr val="FFFFFF"/>
                </a:solidFill>
                <a:effectLst>
                  <a:outerShdw blurRad="38100" dist="38100" dir="2700000" algn="tl">
                    <a:srgbClr val="000000">
                      <a:alpha val="43137"/>
                    </a:srgbClr>
                  </a:outerShdw>
                </a:effectLst>
                <a:latin typeface="Arial" pitchFamily="34" charset="0"/>
              </a:rPr>
              <a:t>, </a:t>
            </a:r>
            <a:r>
              <a:rPr lang="en-US" sz="2800" baseline="30000" dirty="0">
                <a:solidFill>
                  <a:srgbClr val="FFFFFF"/>
                </a:solidFill>
                <a:effectLst>
                  <a:outerShdw blurRad="38100" dist="38100" dir="2700000" algn="tl">
                    <a:srgbClr val="000000">
                      <a:alpha val="43137"/>
                    </a:srgbClr>
                  </a:outerShdw>
                </a:effectLst>
                <a:latin typeface="Arial" pitchFamily="34" charset="0"/>
              </a:rPr>
              <a:t>25</a:t>
            </a:r>
            <a:r>
              <a:rPr lang="en-US" sz="2800" dirty="0">
                <a:solidFill>
                  <a:srgbClr val="FFFFFF"/>
                </a:solidFill>
                <a:effectLst>
                  <a:outerShdw blurRad="38100" dist="38100" dir="2700000" algn="tl">
                    <a:srgbClr val="000000">
                      <a:alpha val="43137"/>
                    </a:srgbClr>
                  </a:outerShdw>
                </a:effectLst>
                <a:latin typeface="Arial" pitchFamily="34" charset="0"/>
              </a:rPr>
              <a:t>whom God set forth </a:t>
            </a:r>
            <a:r>
              <a:rPr lang="en-US" sz="2800" i="1" dirty="0">
                <a:solidFill>
                  <a:srgbClr val="FFFFFF"/>
                </a:solidFill>
                <a:effectLst>
                  <a:outerShdw blurRad="38100" dist="38100" dir="2700000" algn="tl">
                    <a:srgbClr val="000000">
                      <a:alpha val="43137"/>
                    </a:srgbClr>
                  </a:outerShdw>
                </a:effectLst>
                <a:latin typeface="Arial" pitchFamily="34" charset="0"/>
              </a:rPr>
              <a:t>as</a:t>
            </a:r>
            <a:r>
              <a:rPr lang="en-US" sz="2800" dirty="0">
                <a:solidFill>
                  <a:srgbClr val="FFFFFF"/>
                </a:solidFill>
                <a:effectLst>
                  <a:outerShdw blurRad="38100" dist="38100" dir="2700000" algn="tl">
                    <a:srgbClr val="000000">
                      <a:alpha val="43137"/>
                    </a:srgbClr>
                  </a:outerShdw>
                </a:effectLst>
                <a:latin typeface="Arial" pitchFamily="34" charset="0"/>
              </a:rPr>
              <a:t> </a:t>
            </a:r>
            <a:r>
              <a:rPr lang="en-US" sz="2800" b="1" dirty="0">
                <a:solidFill>
                  <a:srgbClr val="FFFF00"/>
                </a:solidFill>
                <a:effectLst>
                  <a:outerShdw blurRad="38100" dist="38100" dir="2700000" algn="tl">
                    <a:srgbClr val="000000">
                      <a:alpha val="43137"/>
                    </a:srgbClr>
                  </a:outerShdw>
                </a:effectLst>
                <a:latin typeface="Arial" pitchFamily="34" charset="0"/>
              </a:rPr>
              <a:t>a propitiation by His blood</a:t>
            </a:r>
            <a:r>
              <a:rPr lang="en-US" sz="2800" dirty="0">
                <a:solidFill>
                  <a:srgbClr val="FFFFFF"/>
                </a:solidFill>
                <a:effectLst>
                  <a:outerShdw blurRad="38100" dist="38100" dir="2700000" algn="tl">
                    <a:srgbClr val="000000">
                      <a:alpha val="43137"/>
                    </a:srgbClr>
                  </a:outerShdw>
                </a:effectLst>
                <a:latin typeface="Arial" pitchFamily="34" charset="0"/>
              </a:rPr>
              <a:t>, through faith, to demonstrate His righteousness, because in His forbearance </a:t>
            </a:r>
            <a:r>
              <a:rPr lang="en-US" sz="2800" b="1" dirty="0">
                <a:solidFill>
                  <a:srgbClr val="FFFF00"/>
                </a:solidFill>
                <a:effectLst>
                  <a:outerShdw blurRad="38100" dist="38100" dir="2700000" algn="tl">
                    <a:srgbClr val="000000">
                      <a:alpha val="43137"/>
                    </a:srgbClr>
                  </a:outerShdw>
                </a:effectLst>
                <a:latin typeface="Arial" pitchFamily="34" charset="0"/>
              </a:rPr>
              <a:t>God had passed over the sins that were previously committed</a:t>
            </a:r>
            <a:r>
              <a:rPr lang="en-US" sz="2800" dirty="0">
                <a:solidFill>
                  <a:srgbClr val="FFFFFF"/>
                </a:solidFill>
                <a:effectLst>
                  <a:outerShdw blurRad="38100" dist="38100" dir="2700000" algn="tl">
                    <a:srgbClr val="000000">
                      <a:alpha val="43137"/>
                    </a:srgbClr>
                  </a:outerShdw>
                </a:effectLst>
                <a:latin typeface="Arial" pitchFamily="34" charset="0"/>
              </a:rPr>
              <a:t>, </a:t>
            </a:r>
            <a:r>
              <a:rPr lang="en-US" sz="2800" baseline="30000" dirty="0">
                <a:solidFill>
                  <a:srgbClr val="FFFFFF"/>
                </a:solidFill>
                <a:effectLst>
                  <a:outerShdw blurRad="38100" dist="38100" dir="2700000" algn="tl">
                    <a:srgbClr val="000000">
                      <a:alpha val="43137"/>
                    </a:srgbClr>
                  </a:outerShdw>
                </a:effectLst>
                <a:latin typeface="Arial" pitchFamily="34" charset="0"/>
              </a:rPr>
              <a:t>26</a:t>
            </a:r>
            <a:r>
              <a:rPr lang="en-US" sz="2800" dirty="0">
                <a:solidFill>
                  <a:srgbClr val="FFFFFF"/>
                </a:solidFill>
                <a:effectLst>
                  <a:outerShdw blurRad="38100" dist="38100" dir="2700000" algn="tl">
                    <a:srgbClr val="000000">
                      <a:alpha val="43137"/>
                    </a:srgbClr>
                  </a:outerShdw>
                </a:effectLst>
                <a:latin typeface="Arial" pitchFamily="34" charset="0"/>
              </a:rPr>
              <a:t>to demonstrate at the present time His righteousness, that He might be </a:t>
            </a:r>
            <a:r>
              <a:rPr lang="en-US" sz="2800" b="1" dirty="0">
                <a:solidFill>
                  <a:srgbClr val="FFFF00"/>
                </a:solidFill>
                <a:effectLst>
                  <a:outerShdw blurRad="38100" dist="38100" dir="2700000" algn="tl">
                    <a:srgbClr val="000000">
                      <a:alpha val="43137"/>
                    </a:srgbClr>
                  </a:outerShdw>
                </a:effectLst>
                <a:latin typeface="Arial" pitchFamily="34" charset="0"/>
              </a:rPr>
              <a:t>just</a:t>
            </a:r>
            <a:r>
              <a:rPr lang="en-US" sz="2800" dirty="0">
                <a:solidFill>
                  <a:srgbClr val="FFFFFF"/>
                </a:solidFill>
                <a:effectLst>
                  <a:outerShdw blurRad="38100" dist="38100" dir="2700000" algn="tl">
                    <a:srgbClr val="000000">
                      <a:alpha val="43137"/>
                    </a:srgbClr>
                  </a:outerShdw>
                </a:effectLst>
                <a:latin typeface="Arial" pitchFamily="34" charset="0"/>
              </a:rPr>
              <a:t> and </a:t>
            </a:r>
            <a:r>
              <a:rPr lang="en-US" sz="2800" b="1" dirty="0">
                <a:solidFill>
                  <a:srgbClr val="FFFF00"/>
                </a:solidFill>
                <a:effectLst>
                  <a:outerShdw blurRad="38100" dist="38100" dir="2700000" algn="tl">
                    <a:srgbClr val="000000">
                      <a:alpha val="43137"/>
                    </a:srgbClr>
                  </a:outerShdw>
                </a:effectLst>
                <a:latin typeface="Arial" pitchFamily="34" charset="0"/>
              </a:rPr>
              <a:t>the</a:t>
            </a:r>
            <a:r>
              <a:rPr lang="en-US" sz="2800" b="1" dirty="0">
                <a:solidFill>
                  <a:srgbClr val="FFFFFF"/>
                </a:solidFill>
                <a:effectLst>
                  <a:outerShdw blurRad="38100" dist="38100" dir="2700000" algn="tl">
                    <a:srgbClr val="000000">
                      <a:alpha val="43137"/>
                    </a:srgbClr>
                  </a:outerShdw>
                </a:effectLst>
                <a:latin typeface="Arial" pitchFamily="34" charset="0"/>
              </a:rPr>
              <a:t> </a:t>
            </a:r>
            <a:r>
              <a:rPr lang="en-US" sz="2800" b="1" dirty="0">
                <a:solidFill>
                  <a:srgbClr val="FFFF00"/>
                </a:solidFill>
                <a:effectLst>
                  <a:outerShdw blurRad="38100" dist="38100" dir="2700000" algn="tl">
                    <a:srgbClr val="000000">
                      <a:alpha val="43137"/>
                    </a:srgbClr>
                  </a:outerShdw>
                </a:effectLst>
                <a:latin typeface="Arial" pitchFamily="34" charset="0"/>
              </a:rPr>
              <a:t>justifier</a:t>
            </a:r>
            <a:r>
              <a:rPr lang="en-US" sz="2800" dirty="0">
                <a:solidFill>
                  <a:srgbClr val="FFFFFF"/>
                </a:solidFill>
                <a:effectLst>
                  <a:outerShdw blurRad="38100" dist="38100" dir="2700000" algn="tl">
                    <a:srgbClr val="000000">
                      <a:alpha val="43137"/>
                    </a:srgbClr>
                  </a:outerShdw>
                </a:effectLst>
                <a:latin typeface="Arial" pitchFamily="34" charset="0"/>
              </a:rPr>
              <a:t> of the one who has faith in Jesus.</a:t>
            </a:r>
          </a:p>
        </p:txBody>
      </p:sp>
      <p:sp>
        <p:nvSpPr>
          <p:cNvPr id="3" name="Date Placeholder 2"/>
          <p:cNvSpPr>
            <a:spLocks noGrp="1"/>
          </p:cNvSpPr>
          <p:nvPr>
            <p:ph type="dt" sz="half" idx="12"/>
          </p:nvPr>
        </p:nvSpPr>
        <p:spPr/>
        <p:txBody>
          <a:bodyPr/>
          <a:lstStyle/>
          <a:p>
            <a:r>
              <a:rPr lang="en-US" dirty="0" smtClean="0"/>
              <a:t>Outline, p. 31 </a:t>
            </a:r>
            <a:endParaRPr lang="en-US" dirty="0"/>
          </a:p>
        </p:txBody>
      </p:sp>
      <p:sp>
        <p:nvSpPr>
          <p:cNvPr id="5" name="Footer Placeholder 4"/>
          <p:cNvSpPr>
            <a:spLocks noGrp="1"/>
          </p:cNvSpPr>
          <p:nvPr>
            <p:ph type="ftr" sz="quarter" idx="10"/>
          </p:nvPr>
        </p:nvSpPr>
        <p:spPr/>
        <p:txBody>
          <a:bodyPr/>
          <a:lstStyle/>
          <a:p>
            <a:r>
              <a:rPr lang="en-US" smtClean="0"/>
              <a:t>Kevin Kay</a:t>
            </a:r>
            <a:endParaRPr lang="en-US"/>
          </a:p>
        </p:txBody>
      </p:sp>
      <p:sp>
        <p:nvSpPr>
          <p:cNvPr id="6" name="Slide Number Placeholder 5"/>
          <p:cNvSpPr>
            <a:spLocks noGrp="1"/>
          </p:cNvSpPr>
          <p:nvPr>
            <p:ph type="sldNum" sz="quarter" idx="11"/>
          </p:nvPr>
        </p:nvSpPr>
        <p:spPr/>
        <p:txBody>
          <a:bodyPr/>
          <a:lstStyle/>
          <a:p>
            <a:fld id="{3A77E1C5-C12E-459D-AC8C-F58E2F474F13}" type="slidenum">
              <a:rPr lang="en-US" smtClean="0"/>
              <a:pPr/>
              <a:t>101</a:t>
            </a:fld>
            <a:endParaRPr lang="en-US"/>
          </a:p>
        </p:txBody>
      </p:sp>
    </p:spTree>
    <p:extLst>
      <p:ext uri="{BB962C8B-B14F-4D97-AF65-F5344CB8AC3E}">
        <p14:creationId xmlns:p14="http://schemas.microsoft.com/office/powerpoint/2010/main" val="15958392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6083"/>
                                        </p:tgtEl>
                                        <p:attrNameLst>
                                          <p:attrName>style.visibility</p:attrName>
                                        </p:attrNameLst>
                                      </p:cBhvr>
                                      <p:to>
                                        <p:strVal val="visible"/>
                                      </p:to>
                                    </p:set>
                                    <p:anim calcmode="lin" valueType="num">
                                      <p:cBhvr>
                                        <p:cTn id="7" dur="500" fill="hold"/>
                                        <p:tgtEl>
                                          <p:spTgt spid="46083"/>
                                        </p:tgtEl>
                                        <p:attrNameLst>
                                          <p:attrName>ppt_w</p:attrName>
                                        </p:attrNameLst>
                                      </p:cBhvr>
                                      <p:tavLst>
                                        <p:tav tm="0">
                                          <p:val>
                                            <p:fltVal val="0"/>
                                          </p:val>
                                        </p:tav>
                                        <p:tav tm="100000">
                                          <p:val>
                                            <p:strVal val="#ppt_w"/>
                                          </p:val>
                                        </p:tav>
                                      </p:tavLst>
                                    </p:anim>
                                    <p:anim calcmode="lin" valueType="num">
                                      <p:cBhvr>
                                        <p:cTn id="8" dur="500" fill="hold"/>
                                        <p:tgtEl>
                                          <p:spTgt spid="46083"/>
                                        </p:tgtEl>
                                        <p:attrNameLst>
                                          <p:attrName>ppt_h</p:attrName>
                                        </p:attrNameLst>
                                      </p:cBhvr>
                                      <p:tavLst>
                                        <p:tav tm="0">
                                          <p:val>
                                            <p:fltVal val="0"/>
                                          </p:val>
                                        </p:tav>
                                        <p:tav tm="100000">
                                          <p:val>
                                            <p:strVal val="#ppt_h"/>
                                          </p:val>
                                        </p:tav>
                                      </p:tavLst>
                                    </p:anim>
                                    <p:animEffect transition="in" filter="fade">
                                      <p:cBhvr>
                                        <p:cTn id="9" dur="500"/>
                                        <p:tgtEl>
                                          <p:spTgt spid="46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“Provisional” Forgiveness</a:t>
            </a:r>
            <a:endParaRPr lang="en-US" dirty="0"/>
          </a:p>
        </p:txBody>
      </p:sp>
      <p:sp>
        <p:nvSpPr>
          <p:cNvPr id="7" name="Content Placeholder 6"/>
          <p:cNvSpPr>
            <a:spLocks noGrp="1"/>
          </p:cNvSpPr>
          <p:nvPr>
            <p:ph idx="1"/>
          </p:nvPr>
        </p:nvSpPr>
        <p:spPr/>
        <p:txBody>
          <a:bodyPr/>
          <a:lstStyle/>
          <a:p>
            <a:pPr marL="457200" indent="-457200">
              <a:spcBef>
                <a:spcPts val="0"/>
              </a:spcBef>
              <a:spcAft>
                <a:spcPts val="2400"/>
              </a:spcAft>
            </a:pPr>
            <a:r>
              <a:rPr lang="en-US" sz="2800" dirty="0" smtClean="0">
                <a:effectLst>
                  <a:outerShdw blurRad="38100" dist="38100" dir="2700000" algn="tl">
                    <a:srgbClr val="000000">
                      <a:alpha val="43137"/>
                    </a:srgbClr>
                  </a:outerShdw>
                </a:effectLst>
              </a:rPr>
              <a:t>A </a:t>
            </a:r>
            <a:r>
              <a:rPr lang="en-US" sz="2800" b="1" dirty="0" smtClean="0">
                <a:solidFill>
                  <a:srgbClr val="FFFF00"/>
                </a:solidFill>
                <a:effectLst>
                  <a:outerShdw blurRad="38100" dist="38100" dir="2700000" algn="tl">
                    <a:srgbClr val="000000">
                      <a:alpha val="43137"/>
                    </a:srgbClr>
                  </a:outerShdw>
                </a:effectLst>
              </a:rPr>
              <a:t>“covering”</a:t>
            </a:r>
            <a:r>
              <a:rPr lang="en-US" sz="2800" dirty="0" smtClean="0">
                <a:effectLst>
                  <a:outerShdw blurRad="38100" dist="38100" dir="2700000" algn="tl">
                    <a:srgbClr val="000000">
                      <a:alpha val="43137"/>
                    </a:srgbClr>
                  </a:outerShdw>
                </a:effectLst>
              </a:rPr>
              <a:t> of sin but not a removal of sin until Christ’s death  (</a:t>
            </a:r>
            <a:r>
              <a:rPr lang="en-US" sz="2800" dirty="0">
                <a:effectLst>
                  <a:outerShdw blurRad="38100" dist="38100" dir="2700000" algn="tl">
                    <a:srgbClr val="000000">
                      <a:alpha val="43137"/>
                    </a:srgbClr>
                  </a:outerShdw>
                </a:effectLst>
              </a:rPr>
              <a:t>Psa. 32:1; 85:2; Rom. 4:7</a:t>
            </a:r>
            <a:r>
              <a:rPr lang="en-US" sz="2800" dirty="0" smtClean="0">
                <a:effectLst>
                  <a:outerShdw blurRad="38100" dist="38100" dir="2700000" algn="tl">
                    <a:srgbClr val="000000">
                      <a:alpha val="43137"/>
                    </a:srgbClr>
                  </a:outerShdw>
                </a:effectLst>
              </a:rPr>
              <a:t>)</a:t>
            </a:r>
          </a:p>
          <a:p>
            <a:pPr marL="457200" indent="-457200">
              <a:spcBef>
                <a:spcPts val="0"/>
              </a:spcBef>
              <a:spcAft>
                <a:spcPts val="2400"/>
              </a:spcAft>
            </a:pPr>
            <a:r>
              <a:rPr lang="en-US" sz="2800" dirty="0" smtClean="0">
                <a:effectLst>
                  <a:outerShdw blurRad="38100" dist="38100" dir="2700000" algn="tl">
                    <a:srgbClr val="000000">
                      <a:alpha val="43137"/>
                    </a:srgbClr>
                  </a:outerShdw>
                </a:effectLst>
              </a:rPr>
              <a:t>Forgiveness described as </a:t>
            </a:r>
            <a:r>
              <a:rPr lang="en-US" sz="2800" b="1" dirty="0">
                <a:solidFill>
                  <a:srgbClr val="FFFF00"/>
                </a:solidFill>
                <a:effectLst>
                  <a:outerShdw blurRad="38100" dist="38100" dir="2700000" algn="tl">
                    <a:srgbClr val="000000">
                      <a:alpha val="43137"/>
                    </a:srgbClr>
                  </a:outerShdw>
                </a:effectLst>
              </a:rPr>
              <a:t>completed</a:t>
            </a:r>
            <a:r>
              <a:rPr lang="en-US" sz="2800" dirty="0" smtClean="0">
                <a:effectLst>
                  <a:outerShdw blurRad="38100" dist="38100" dir="2700000" algn="tl">
                    <a:srgbClr val="000000">
                      <a:alpha val="43137"/>
                    </a:srgbClr>
                  </a:outerShdw>
                </a:effectLst>
              </a:rPr>
              <a:t> because God can </a:t>
            </a:r>
            <a:r>
              <a:rPr lang="en-US" sz="2800" b="1" dirty="0">
                <a:solidFill>
                  <a:srgbClr val="FFFF00"/>
                </a:solidFill>
                <a:effectLst>
                  <a:outerShdw blurRad="38100" dist="38100" dir="2700000" algn="tl">
                    <a:srgbClr val="000000">
                      <a:alpha val="43137"/>
                    </a:srgbClr>
                  </a:outerShdw>
                </a:effectLst>
              </a:rPr>
              <a:t>see the end </a:t>
            </a:r>
            <a:r>
              <a:rPr lang="en-US" sz="2800" dirty="0" smtClean="0">
                <a:effectLst>
                  <a:outerShdw blurRad="38100" dist="38100" dir="2700000" algn="tl">
                    <a:srgbClr val="000000">
                      <a:alpha val="43137"/>
                    </a:srgbClr>
                  </a:outerShdw>
                </a:effectLst>
              </a:rPr>
              <a:t>from the beginning  (Rom. 4:17; Isa. 46:10)</a:t>
            </a:r>
          </a:p>
          <a:p>
            <a:pPr marL="457200" indent="-457200">
              <a:spcBef>
                <a:spcPts val="0"/>
              </a:spcBef>
              <a:spcAft>
                <a:spcPts val="2400"/>
              </a:spcAft>
            </a:pPr>
            <a:r>
              <a:rPr lang="en-US" sz="2800" i="1" dirty="0" smtClean="0">
                <a:effectLst>
                  <a:outerShdw blurRad="38100" dist="38100" dir="2700000" algn="tl">
                    <a:srgbClr val="000000">
                      <a:alpha val="43137"/>
                    </a:srgbClr>
                  </a:outerShdw>
                </a:effectLst>
              </a:rPr>
              <a:t>Illust</a:t>
            </a:r>
            <a:r>
              <a:rPr lang="en-US" sz="2800" dirty="0" smtClean="0">
                <a:effectLst>
                  <a:outerShdw blurRad="38100" dist="38100" dir="2700000" algn="tl">
                    <a:srgbClr val="000000">
                      <a:alpha val="43137"/>
                    </a:srgbClr>
                  </a:outerShdw>
                </a:effectLst>
              </a:rPr>
              <a:t>.  Renewing a bank loan by paying the interest</a:t>
            </a:r>
          </a:p>
          <a:p>
            <a:pPr marL="457200" indent="-457200">
              <a:spcBef>
                <a:spcPts val="0"/>
              </a:spcBef>
              <a:spcAft>
                <a:spcPts val="2400"/>
              </a:spcAft>
            </a:pPr>
            <a:r>
              <a:rPr lang="en-US" sz="2800" i="1" dirty="0" smtClean="0">
                <a:effectLst>
                  <a:outerShdw blurRad="38100" dist="38100" dir="2700000" algn="tl">
                    <a:srgbClr val="000000">
                      <a:alpha val="43137"/>
                    </a:srgbClr>
                  </a:outerShdw>
                </a:effectLst>
              </a:rPr>
              <a:t>Illust</a:t>
            </a:r>
            <a:r>
              <a:rPr lang="en-US" sz="2800" dirty="0" smtClean="0">
                <a:effectLst>
                  <a:outerShdw blurRad="38100" dist="38100" dir="2700000" algn="tl">
                    <a:srgbClr val="000000">
                      <a:alpha val="43137"/>
                    </a:srgbClr>
                  </a:outerShdw>
                </a:effectLst>
              </a:rPr>
              <a:t>.  Buying on credit or with a check</a:t>
            </a:r>
            <a:endParaRPr lang="en-US" sz="2800" dirty="0">
              <a:effectLst>
                <a:outerShdw blurRad="38100" dist="38100" dir="2700000" algn="tl">
                  <a:srgbClr val="000000">
                    <a:alpha val="43137"/>
                  </a:srgbClr>
                </a:outerShdw>
              </a:effectLst>
            </a:endParaRPr>
          </a:p>
        </p:txBody>
      </p:sp>
      <p:sp>
        <p:nvSpPr>
          <p:cNvPr id="3" name="Footer Placeholder 2"/>
          <p:cNvSpPr>
            <a:spLocks noGrp="1"/>
          </p:cNvSpPr>
          <p:nvPr>
            <p:ph type="ftr" sz="quarter" idx="10"/>
          </p:nvPr>
        </p:nvSpPr>
        <p:spPr/>
        <p:txBody>
          <a:bodyPr/>
          <a:lstStyle/>
          <a:p>
            <a:r>
              <a:rPr lang="en-US" smtClean="0"/>
              <a:t>Kevin Kay</a:t>
            </a:r>
            <a:endParaRPr lang="en-US"/>
          </a:p>
        </p:txBody>
      </p:sp>
      <p:sp>
        <p:nvSpPr>
          <p:cNvPr id="4" name="Slide Number Placeholder 3"/>
          <p:cNvSpPr>
            <a:spLocks noGrp="1"/>
          </p:cNvSpPr>
          <p:nvPr>
            <p:ph type="sldNum" sz="quarter" idx="11"/>
          </p:nvPr>
        </p:nvSpPr>
        <p:spPr/>
        <p:txBody>
          <a:bodyPr/>
          <a:lstStyle/>
          <a:p>
            <a:fld id="{3A77E1C5-C12E-459D-AC8C-F58E2F474F13}" type="slidenum">
              <a:rPr lang="en-US" smtClean="0"/>
              <a:pPr/>
              <a:t>102</a:t>
            </a:fld>
            <a:endParaRPr lang="en-US"/>
          </a:p>
        </p:txBody>
      </p:sp>
      <p:sp>
        <p:nvSpPr>
          <p:cNvPr id="5" name="Date Placeholder 4"/>
          <p:cNvSpPr>
            <a:spLocks noGrp="1"/>
          </p:cNvSpPr>
          <p:nvPr>
            <p:ph type="dt" sz="half" idx="12"/>
          </p:nvPr>
        </p:nvSpPr>
        <p:spPr/>
        <p:txBody>
          <a:bodyPr/>
          <a:lstStyle/>
          <a:p>
            <a:r>
              <a:rPr lang="en-US" dirty="0" smtClean="0"/>
              <a:t>Outline, p. 31 </a:t>
            </a:r>
            <a:endParaRPr lang="en-US" dirty="0"/>
          </a:p>
        </p:txBody>
      </p:sp>
    </p:spTree>
    <p:extLst>
      <p:ext uri="{BB962C8B-B14F-4D97-AF65-F5344CB8AC3E}">
        <p14:creationId xmlns:p14="http://schemas.microsoft.com/office/powerpoint/2010/main" val="38707393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p:cTn id="14"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p:cTn id="21"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 calcmode="lin" valueType="num">
                                      <p:cBhvr>
                                        <p:cTn id="28"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sz="quarter"/>
          </p:nvPr>
        </p:nvSpPr>
        <p:spPr>
          <a:xfrm>
            <a:off x="685800" y="1981200"/>
            <a:ext cx="7772400" cy="1828800"/>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US" sz="4400" dirty="0" smtClean="0"/>
              <a:t>Typology Of OT</a:t>
            </a:r>
            <a:br>
              <a:rPr lang="en-US" sz="4400" dirty="0" smtClean="0"/>
            </a:br>
            <a:r>
              <a:rPr lang="en-US" sz="4400" dirty="0" smtClean="0"/>
              <a:t>Sacrifices</a:t>
            </a:r>
            <a:endParaRPr lang="en-US" sz="4400" dirty="0"/>
          </a:p>
        </p:txBody>
      </p:sp>
      <p:sp>
        <p:nvSpPr>
          <p:cNvPr id="2" name="Date Placeholder 1"/>
          <p:cNvSpPr>
            <a:spLocks noGrp="1"/>
          </p:cNvSpPr>
          <p:nvPr>
            <p:ph type="dt" sz="quarter" idx="2"/>
          </p:nvPr>
        </p:nvSpPr>
        <p:spPr/>
        <p:txBody>
          <a:bodyPr/>
          <a:lstStyle/>
          <a:p>
            <a:r>
              <a:rPr lang="en-US" dirty="0" smtClean="0"/>
              <a:t>Outline, p.  31</a:t>
            </a:r>
            <a:endParaRPr lang="en-US" dirty="0"/>
          </a:p>
        </p:txBody>
      </p:sp>
      <p:sp>
        <p:nvSpPr>
          <p:cNvPr id="6" name="Footer Placeholder 5"/>
          <p:cNvSpPr>
            <a:spLocks noGrp="1"/>
          </p:cNvSpPr>
          <p:nvPr>
            <p:ph type="ftr" sz="quarter" idx="3"/>
          </p:nvPr>
        </p:nvSpPr>
        <p:spPr/>
        <p:txBody>
          <a:bodyPr/>
          <a:lstStyle/>
          <a:p>
            <a:r>
              <a:rPr lang="en-US" smtClean="0"/>
              <a:t>Kevin Kay</a:t>
            </a:r>
            <a:endParaRPr lang="en-US" dirty="0"/>
          </a:p>
        </p:txBody>
      </p:sp>
      <p:sp>
        <p:nvSpPr>
          <p:cNvPr id="7" name="Slide Number Placeholder 6"/>
          <p:cNvSpPr>
            <a:spLocks noGrp="1"/>
          </p:cNvSpPr>
          <p:nvPr>
            <p:ph type="sldNum" sz="quarter" idx="4"/>
          </p:nvPr>
        </p:nvSpPr>
        <p:spPr/>
        <p:txBody>
          <a:bodyPr/>
          <a:lstStyle/>
          <a:p>
            <a:fld id="{0FD7E475-79DF-43CA-896E-48D4853290C7}" type="slidenum">
              <a:rPr lang="en-US" smtClean="0"/>
              <a:pPr/>
              <a:t>103</a:t>
            </a:fld>
            <a:endParaRPr lang="en-US"/>
          </a:p>
        </p:txBody>
      </p:sp>
    </p:spTree>
    <p:extLst>
      <p:ext uri="{BB962C8B-B14F-4D97-AF65-F5344CB8AC3E}">
        <p14:creationId xmlns:p14="http://schemas.microsoft.com/office/powerpoint/2010/main" val="33930546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Typology Of OT Sacrifices</a:t>
            </a:r>
            <a:endParaRPr lang="en-US" dirty="0"/>
          </a:p>
        </p:txBody>
      </p:sp>
      <p:sp>
        <p:nvSpPr>
          <p:cNvPr id="3" name="Content Placeholder 2"/>
          <p:cNvSpPr>
            <a:spLocks noGrp="1"/>
          </p:cNvSpPr>
          <p:nvPr>
            <p:ph idx="1"/>
          </p:nvPr>
        </p:nvSpPr>
        <p:spPr/>
        <p:txBody>
          <a:bodyPr/>
          <a:lstStyle/>
          <a:p>
            <a:pPr marL="457200" indent="-457200">
              <a:spcBef>
                <a:spcPts val="0"/>
              </a:spcBef>
              <a:spcAft>
                <a:spcPts val="3600"/>
              </a:spcAft>
            </a:pPr>
            <a:r>
              <a:rPr lang="en-US" sz="2800" dirty="0" smtClean="0"/>
              <a:t>The law was a “</a:t>
            </a:r>
            <a:r>
              <a:rPr lang="en-US" sz="2800" b="1" dirty="0" smtClean="0">
                <a:solidFill>
                  <a:srgbClr val="FFFF00"/>
                </a:solidFill>
              </a:rPr>
              <a:t>shadow</a:t>
            </a:r>
            <a:r>
              <a:rPr lang="en-US" sz="2800" dirty="0" smtClean="0"/>
              <a:t> of the good things to come”  (Heb. 10:1; cf</a:t>
            </a:r>
            <a:r>
              <a:rPr lang="en-US" sz="2800" dirty="0"/>
              <a:t>. Col. 2:16-17 8:5</a:t>
            </a:r>
            <a:r>
              <a:rPr lang="en-US" sz="2800" dirty="0" smtClean="0"/>
              <a:t>; 9:23-24)</a:t>
            </a:r>
          </a:p>
          <a:p>
            <a:pPr marL="457200" indent="-457200">
              <a:spcBef>
                <a:spcPts val="0"/>
              </a:spcBef>
              <a:spcAft>
                <a:spcPts val="3600"/>
              </a:spcAft>
            </a:pPr>
            <a:r>
              <a:rPr lang="en-US" sz="2800" dirty="0" smtClean="0"/>
              <a:t>Suffering Servant offered Himself as a </a:t>
            </a:r>
            <a:r>
              <a:rPr lang="en-US" sz="2800" dirty="0">
                <a:solidFill>
                  <a:srgbClr val="FFFF00"/>
                </a:solidFill>
                <a:latin typeface="+mj-lt"/>
              </a:rPr>
              <a:t>“guilt offering”  </a:t>
            </a:r>
            <a:r>
              <a:rPr lang="en-US" sz="2800" dirty="0" smtClean="0"/>
              <a:t>(Isa. 53:10, </a:t>
            </a:r>
            <a:r>
              <a:rPr lang="en-US" sz="2800" dirty="0" err="1" smtClean="0"/>
              <a:t>NASB</a:t>
            </a:r>
            <a:r>
              <a:rPr lang="en-US" sz="2800" dirty="0" smtClean="0"/>
              <a:t>)</a:t>
            </a:r>
          </a:p>
          <a:p>
            <a:pPr marL="457200" indent="-457200">
              <a:spcBef>
                <a:spcPts val="0"/>
              </a:spcBef>
              <a:spcAft>
                <a:spcPts val="3600"/>
              </a:spcAft>
            </a:pPr>
            <a:r>
              <a:rPr lang="en-US" sz="2800" dirty="0" smtClean="0"/>
              <a:t>NT filled with </a:t>
            </a:r>
            <a:r>
              <a:rPr lang="en-US" sz="2800" dirty="0">
                <a:solidFill>
                  <a:srgbClr val="FFFF00"/>
                </a:solidFill>
                <a:latin typeface="+mj-lt"/>
              </a:rPr>
              <a:t>“sacrificial language</a:t>
            </a:r>
            <a:r>
              <a:rPr lang="en-US" sz="2800" dirty="0" smtClean="0">
                <a:solidFill>
                  <a:srgbClr val="FFFF00"/>
                </a:solidFill>
                <a:latin typeface="+mj-lt"/>
              </a:rPr>
              <a:t>”</a:t>
            </a:r>
            <a:endParaRPr lang="en-US" sz="2800" dirty="0">
              <a:solidFill>
                <a:srgbClr val="FFFF00"/>
              </a:solidFill>
              <a:latin typeface="+mj-lt"/>
            </a:endParaRPr>
          </a:p>
        </p:txBody>
      </p:sp>
      <p:sp>
        <p:nvSpPr>
          <p:cNvPr id="6" name="Date Placeholder 5"/>
          <p:cNvSpPr>
            <a:spLocks noGrp="1"/>
          </p:cNvSpPr>
          <p:nvPr>
            <p:ph type="dt" sz="half" idx="12"/>
          </p:nvPr>
        </p:nvSpPr>
        <p:spPr/>
        <p:txBody>
          <a:bodyPr/>
          <a:lstStyle/>
          <a:p>
            <a:r>
              <a:rPr lang="en-US" dirty="0" smtClean="0"/>
              <a:t>Outline, p. 32</a:t>
            </a:r>
            <a:endParaRPr lang="en-US" dirty="0"/>
          </a:p>
        </p:txBody>
      </p:sp>
      <p:sp>
        <p:nvSpPr>
          <p:cNvPr id="7" name="Footer Placeholder 6"/>
          <p:cNvSpPr>
            <a:spLocks noGrp="1"/>
          </p:cNvSpPr>
          <p:nvPr>
            <p:ph type="ftr" sz="quarter" idx="10"/>
          </p:nvPr>
        </p:nvSpPr>
        <p:spPr/>
        <p:txBody>
          <a:bodyPr/>
          <a:lstStyle/>
          <a:p>
            <a:r>
              <a:rPr lang="en-US" smtClean="0"/>
              <a:t>Kevin Kay</a:t>
            </a:r>
            <a:endParaRPr lang="en-US"/>
          </a:p>
        </p:txBody>
      </p:sp>
      <p:sp>
        <p:nvSpPr>
          <p:cNvPr id="8" name="Slide Number Placeholder 7"/>
          <p:cNvSpPr>
            <a:spLocks noGrp="1"/>
          </p:cNvSpPr>
          <p:nvPr>
            <p:ph type="sldNum" sz="quarter" idx="11"/>
          </p:nvPr>
        </p:nvSpPr>
        <p:spPr/>
        <p:txBody>
          <a:bodyPr/>
          <a:lstStyle/>
          <a:p>
            <a:fld id="{D9076E39-33D3-4C19-9190-4442324932E8}" type="slidenum">
              <a:rPr lang="en-US" smtClean="0"/>
              <a:pPr/>
              <a:t>104</a:t>
            </a:fld>
            <a:endParaRPr lang="en-US"/>
          </a:p>
        </p:txBody>
      </p:sp>
    </p:spTree>
    <p:extLst>
      <p:ext uri="{BB962C8B-B14F-4D97-AF65-F5344CB8AC3E}">
        <p14:creationId xmlns:p14="http://schemas.microsoft.com/office/powerpoint/2010/main" val="39303168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NT Sacrificial Language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59058007"/>
              </p:ext>
            </p:extLst>
          </p:nvPr>
        </p:nvGraphicFramePr>
        <p:xfrm>
          <a:off x="457200" y="1417638"/>
          <a:ext cx="8229600" cy="4495800"/>
        </p:xfrm>
        <a:graphic>
          <a:graphicData uri="http://schemas.openxmlformats.org/drawingml/2006/table">
            <a:tbl>
              <a:tblPr firstRow="1" bandCol="1">
                <a:tableStyleId>{5C22544A-7EE6-4342-B048-85BDC9FD1C3A}</a:tableStyleId>
              </a:tblPr>
              <a:tblGrid>
                <a:gridCol w="2286000"/>
                <a:gridCol w="2971800"/>
                <a:gridCol w="2971800"/>
              </a:tblGrid>
              <a:tr h="370840">
                <a:tc>
                  <a:txBody>
                    <a:bodyPr/>
                    <a:lstStyle/>
                    <a:p>
                      <a:pPr algn="ctr"/>
                      <a:r>
                        <a:rPr lang="en-US" sz="2500" b="0" dirty="0" smtClean="0">
                          <a:solidFill>
                            <a:srgbClr val="FFFF00"/>
                          </a:solidFill>
                          <a:latin typeface="+mj-lt"/>
                        </a:rPr>
                        <a:t>Jesus</a:t>
                      </a:r>
                      <a:endParaRPr lang="en-US" sz="2500" b="0" dirty="0">
                        <a:solidFill>
                          <a:srgbClr val="FFFF00"/>
                        </a:solidFill>
                        <a:latin typeface="+mj-lt"/>
                      </a:endParaRPr>
                    </a:p>
                  </a:txBody>
                  <a:tcPr>
                    <a:solidFill>
                      <a:srgbClr val="C00000"/>
                    </a:solidFill>
                  </a:tcPr>
                </a:tc>
                <a:tc>
                  <a:txBody>
                    <a:bodyPr/>
                    <a:lstStyle/>
                    <a:p>
                      <a:pPr algn="ctr"/>
                      <a:r>
                        <a:rPr lang="en-US" sz="2500" b="0" dirty="0" smtClean="0">
                          <a:solidFill>
                            <a:srgbClr val="FFFF00"/>
                          </a:solidFill>
                          <a:latin typeface="+mj-lt"/>
                        </a:rPr>
                        <a:t>Jesus’ Death</a:t>
                      </a:r>
                      <a:endParaRPr lang="en-US" sz="2500" b="0" dirty="0">
                        <a:solidFill>
                          <a:srgbClr val="FFFF00"/>
                        </a:solidFill>
                        <a:latin typeface="+mj-lt"/>
                      </a:endParaRPr>
                    </a:p>
                  </a:txBody>
                  <a:tcPr>
                    <a:solidFill>
                      <a:srgbClr val="C00000"/>
                    </a:solidFill>
                  </a:tcPr>
                </a:tc>
                <a:tc>
                  <a:txBody>
                    <a:bodyPr/>
                    <a:lstStyle/>
                    <a:p>
                      <a:pPr algn="ctr"/>
                      <a:r>
                        <a:rPr lang="en-US" sz="2500" b="0" dirty="0" smtClean="0">
                          <a:solidFill>
                            <a:srgbClr val="FFFF00"/>
                          </a:solidFill>
                          <a:latin typeface="+mj-lt"/>
                        </a:rPr>
                        <a:t>Jesus’ Blood</a:t>
                      </a:r>
                      <a:endParaRPr lang="en-US" sz="2500" b="0" dirty="0">
                        <a:solidFill>
                          <a:srgbClr val="FFFF00"/>
                        </a:solidFill>
                        <a:latin typeface="+mj-lt"/>
                      </a:endParaRPr>
                    </a:p>
                  </a:txBody>
                  <a:tcPr>
                    <a:solidFill>
                      <a:srgbClr val="C00000"/>
                    </a:solidFill>
                  </a:tcPr>
                </a:tc>
              </a:tr>
              <a:tr h="370840">
                <a:tc>
                  <a:txBody>
                    <a:bodyPr/>
                    <a:lstStyle/>
                    <a:p>
                      <a:pPr algn="ctr"/>
                      <a:r>
                        <a:rPr lang="en-US" sz="2000" b="1" dirty="0" smtClean="0"/>
                        <a:t>Lamb of God</a:t>
                      </a:r>
                      <a:br>
                        <a:rPr lang="en-US" sz="2000" b="1" dirty="0" smtClean="0"/>
                      </a:br>
                      <a:r>
                        <a:rPr lang="en-US" sz="1800" dirty="0" smtClean="0"/>
                        <a:t>(Jn.</a:t>
                      </a:r>
                      <a:r>
                        <a:rPr lang="en-US" sz="1800" baseline="0" dirty="0" smtClean="0"/>
                        <a:t> 1:29)</a:t>
                      </a:r>
                      <a:endParaRPr lang="en-US" sz="1800" dirty="0"/>
                    </a:p>
                  </a:txBody>
                  <a:tcPr/>
                </a:tc>
                <a:tc>
                  <a:txBody>
                    <a:bodyPr/>
                    <a:lstStyle/>
                    <a:p>
                      <a:pPr algn="ctr"/>
                      <a:r>
                        <a:rPr lang="en-US" sz="2000" b="1" dirty="0" smtClean="0"/>
                        <a:t>Offering &amp; sacrifice</a:t>
                      </a:r>
                      <a:r>
                        <a:rPr lang="en-US" sz="2000" dirty="0" smtClean="0"/>
                        <a:t/>
                      </a:r>
                      <a:br>
                        <a:rPr lang="en-US" sz="2000" dirty="0" smtClean="0"/>
                      </a:br>
                      <a:r>
                        <a:rPr lang="en-US" sz="1800" dirty="0" smtClean="0"/>
                        <a:t>(Eph. 5:2)</a:t>
                      </a:r>
                      <a:endParaRPr lang="en-US" sz="1800" dirty="0"/>
                    </a:p>
                  </a:txBody>
                  <a:tcPr/>
                </a:tc>
                <a:tc>
                  <a:txBody>
                    <a:bodyPr/>
                    <a:lstStyle/>
                    <a:p>
                      <a:pPr algn="ctr"/>
                      <a:r>
                        <a:rPr lang="en-US" sz="2000" b="1" dirty="0" smtClean="0"/>
                        <a:t>Blood of new covenant</a:t>
                      </a:r>
                    </a:p>
                    <a:p>
                      <a:pPr algn="ctr"/>
                      <a:r>
                        <a:rPr lang="en-US" sz="1800" dirty="0" smtClean="0"/>
                        <a:t>(Mt. 26:28)</a:t>
                      </a:r>
                      <a:endParaRPr lang="en-US" sz="1800" dirty="0"/>
                    </a:p>
                  </a:txBody>
                  <a:tcPr/>
                </a:tc>
              </a:tr>
              <a:tr h="370840">
                <a:tc>
                  <a:txBody>
                    <a:bodyPr/>
                    <a:lstStyle/>
                    <a:p>
                      <a:pPr algn="ctr"/>
                      <a:r>
                        <a:rPr lang="en-US" sz="2000" b="1" dirty="0" smtClean="0"/>
                        <a:t>Passover</a:t>
                      </a:r>
                      <a:br>
                        <a:rPr lang="en-US" sz="2000" b="1" dirty="0" smtClean="0"/>
                      </a:br>
                      <a:r>
                        <a:rPr lang="en-US" sz="1800" b="0" dirty="0" smtClean="0"/>
                        <a:t>(</a:t>
                      </a:r>
                      <a:r>
                        <a:rPr lang="en-US" sz="1800" dirty="0" smtClean="0"/>
                        <a:t>1 Cor.</a:t>
                      </a:r>
                      <a:r>
                        <a:rPr lang="en-US" sz="1800" baseline="0" dirty="0" smtClean="0"/>
                        <a:t> 5:7)</a:t>
                      </a:r>
                      <a:endParaRPr lang="en-US" sz="1800" dirty="0"/>
                    </a:p>
                  </a:txBody>
                  <a:tcPr/>
                </a:tc>
                <a:tc>
                  <a:txBody>
                    <a:bodyPr/>
                    <a:lstStyle/>
                    <a:p>
                      <a:pPr algn="ctr"/>
                      <a:r>
                        <a:rPr lang="en-US" sz="2000" b="1" dirty="0" smtClean="0"/>
                        <a:t>Offered w/o Spot</a:t>
                      </a:r>
                    </a:p>
                    <a:p>
                      <a:pPr algn="ctr"/>
                      <a:r>
                        <a:rPr lang="en-US" sz="1800" dirty="0" smtClean="0"/>
                        <a:t>(Heb. 9:14)</a:t>
                      </a:r>
                      <a:endParaRPr lang="en-US" sz="1800" dirty="0"/>
                    </a:p>
                  </a:txBody>
                  <a:tcPr/>
                </a:tc>
                <a:tc>
                  <a:txBody>
                    <a:bodyPr/>
                    <a:lstStyle/>
                    <a:p>
                      <a:pPr algn="ctr"/>
                      <a:r>
                        <a:rPr lang="en-US" sz="2000" b="1" dirty="0" smtClean="0"/>
                        <a:t>Enter Holiest</a:t>
                      </a:r>
                    </a:p>
                    <a:p>
                      <a:pPr algn="ctr"/>
                      <a:r>
                        <a:rPr lang="en-US" sz="1800" dirty="0" smtClean="0"/>
                        <a:t>(Heb. 9:12, 25; 10:19-20)</a:t>
                      </a:r>
                      <a:endParaRPr lang="en-US" sz="1800" dirty="0"/>
                    </a:p>
                  </a:txBody>
                  <a:tcPr/>
                </a:tc>
              </a:tr>
              <a:tr h="370840">
                <a:tc>
                  <a:txBody>
                    <a:bodyPr/>
                    <a:lstStyle/>
                    <a:p>
                      <a:pPr algn="ctr"/>
                      <a:r>
                        <a:rPr lang="en-US" sz="2000" b="1" dirty="0" smtClean="0"/>
                        <a:t>Lamb as slain</a:t>
                      </a:r>
                      <a:r>
                        <a:rPr lang="en-US" sz="2000" dirty="0" smtClean="0"/>
                        <a:t/>
                      </a:r>
                      <a:br>
                        <a:rPr lang="en-US" sz="2000" dirty="0" smtClean="0"/>
                      </a:br>
                      <a:r>
                        <a:rPr lang="en-US" sz="1800" dirty="0" smtClean="0"/>
                        <a:t>(Rev. 5:6)</a:t>
                      </a:r>
                      <a:endParaRPr lang="en-US" sz="1800" dirty="0"/>
                    </a:p>
                  </a:txBody>
                  <a:tcPr/>
                </a:tc>
                <a:tc>
                  <a:txBody>
                    <a:bodyPr/>
                    <a:lstStyle/>
                    <a:p>
                      <a:pPr algn="ctr"/>
                      <a:r>
                        <a:rPr lang="en-US" sz="2000" b="1" dirty="0" smtClean="0"/>
                        <a:t>Sacrifice of Himself</a:t>
                      </a:r>
                      <a:r>
                        <a:rPr lang="en-US" sz="2000" dirty="0" smtClean="0"/>
                        <a:t/>
                      </a:r>
                      <a:br>
                        <a:rPr lang="en-US" sz="2000" dirty="0" smtClean="0"/>
                      </a:br>
                      <a:r>
                        <a:rPr lang="en-US" sz="1800" dirty="0" smtClean="0"/>
                        <a:t>(Heb.</a:t>
                      </a:r>
                      <a:r>
                        <a:rPr lang="en-US" sz="1800" baseline="0" dirty="0" smtClean="0"/>
                        <a:t> 9:26)</a:t>
                      </a:r>
                      <a:endParaRPr lang="en-US" sz="1800" dirty="0"/>
                    </a:p>
                  </a:txBody>
                  <a:tcPr/>
                </a:tc>
                <a:tc>
                  <a:txBody>
                    <a:bodyPr/>
                    <a:lstStyle/>
                    <a:p>
                      <a:pPr algn="ctr"/>
                      <a:r>
                        <a:rPr lang="en-US" sz="2000" b="1" dirty="0" smtClean="0"/>
                        <a:t>Blood of sprinkling</a:t>
                      </a:r>
                    </a:p>
                    <a:p>
                      <a:pPr algn="ctr"/>
                      <a:r>
                        <a:rPr lang="en-US" sz="1800" dirty="0" smtClean="0"/>
                        <a:t>(Heb. 12:24)</a:t>
                      </a:r>
                      <a:endParaRPr lang="en-US" sz="1800" dirty="0"/>
                    </a:p>
                  </a:txBody>
                  <a:tcPr/>
                </a:tc>
              </a:tr>
              <a:tr h="370840">
                <a:tc>
                  <a:txBody>
                    <a:bodyPr/>
                    <a:lstStyle/>
                    <a:p>
                      <a:pPr algn="ctr"/>
                      <a:endParaRPr lang="en-US" sz="2000" dirty="0"/>
                    </a:p>
                  </a:txBody>
                  <a:tcPr/>
                </a:tc>
                <a:tc>
                  <a:txBody>
                    <a:bodyPr/>
                    <a:lstStyle/>
                    <a:p>
                      <a:pPr algn="ctr"/>
                      <a:r>
                        <a:rPr lang="en-US" sz="2000" b="1" dirty="0" smtClean="0"/>
                        <a:t>Offered to bear sins</a:t>
                      </a:r>
                    </a:p>
                    <a:p>
                      <a:pPr algn="ctr"/>
                      <a:r>
                        <a:rPr lang="en-US" sz="1800" dirty="0" smtClean="0"/>
                        <a:t>(Heb. 9:28)</a:t>
                      </a:r>
                      <a:endParaRPr lang="en-US" sz="1800" dirty="0"/>
                    </a:p>
                  </a:txBody>
                  <a:tcPr/>
                </a:tc>
                <a:tc>
                  <a:txBody>
                    <a:bodyPr/>
                    <a:lstStyle/>
                    <a:p>
                      <a:pPr algn="ctr"/>
                      <a:r>
                        <a:rPr lang="en-US" sz="2000" b="1" dirty="0" smtClean="0"/>
                        <a:t>Blood of Lamb</a:t>
                      </a:r>
                    </a:p>
                    <a:p>
                      <a:pPr algn="ctr"/>
                      <a:r>
                        <a:rPr lang="en-US" sz="1800" dirty="0" smtClean="0"/>
                        <a:t>(1 Pet. 1:18-19)</a:t>
                      </a:r>
                      <a:endParaRPr lang="en-US" sz="1800" dirty="0"/>
                    </a:p>
                  </a:txBody>
                  <a:tcPr/>
                </a:tc>
              </a:tr>
              <a:tr h="370840">
                <a:tc>
                  <a:txBody>
                    <a:bodyPr/>
                    <a:lstStyle/>
                    <a:p>
                      <a:pPr algn="ctr"/>
                      <a:endParaRPr lang="en-US" sz="2000" dirty="0"/>
                    </a:p>
                  </a:txBody>
                  <a:tcPr/>
                </a:tc>
                <a:tc>
                  <a:txBody>
                    <a:bodyPr/>
                    <a:lstStyle/>
                    <a:p>
                      <a:pPr algn="ctr"/>
                      <a:r>
                        <a:rPr lang="en-US" sz="2000" b="1" dirty="0" smtClean="0"/>
                        <a:t>One sacrifice for sin</a:t>
                      </a:r>
                    </a:p>
                    <a:p>
                      <a:pPr algn="ctr"/>
                      <a:r>
                        <a:rPr lang="en-US" sz="1800" dirty="0" smtClean="0"/>
                        <a:t>(Heb. 10:12)</a:t>
                      </a:r>
                      <a:endParaRPr lang="en-US" sz="1800" dirty="0"/>
                    </a:p>
                  </a:txBody>
                  <a:tcPr/>
                </a:tc>
                <a:tc>
                  <a:txBody>
                    <a:bodyPr/>
                    <a:lstStyle/>
                    <a:p>
                      <a:pPr algn="ctr"/>
                      <a:endParaRPr lang="en-US" sz="2000"/>
                    </a:p>
                  </a:txBody>
                  <a:tcPr/>
                </a:tc>
              </a:tr>
              <a:tr h="370840">
                <a:tc>
                  <a:txBody>
                    <a:bodyPr/>
                    <a:lstStyle/>
                    <a:p>
                      <a:pPr algn="ctr"/>
                      <a:endParaRPr lang="en-US" sz="2000" dirty="0"/>
                    </a:p>
                  </a:txBody>
                  <a:tcPr/>
                </a:tc>
                <a:tc>
                  <a:txBody>
                    <a:bodyPr/>
                    <a:lstStyle/>
                    <a:p>
                      <a:pPr algn="ctr"/>
                      <a:r>
                        <a:rPr lang="en-US" sz="2000" b="1" dirty="0" smtClean="0"/>
                        <a:t>Suffered</a:t>
                      </a:r>
                      <a:r>
                        <a:rPr lang="en-US" sz="2000" b="1" baseline="0" dirty="0" smtClean="0"/>
                        <a:t> outside gate</a:t>
                      </a:r>
                    </a:p>
                    <a:p>
                      <a:pPr algn="ctr"/>
                      <a:r>
                        <a:rPr lang="en-US" sz="1800" baseline="0" dirty="0" smtClean="0"/>
                        <a:t>(Heb. 12:11-12)</a:t>
                      </a:r>
                      <a:endParaRPr lang="en-US" sz="1800" dirty="0"/>
                    </a:p>
                  </a:txBody>
                  <a:tcPr/>
                </a:tc>
                <a:tc>
                  <a:txBody>
                    <a:bodyPr/>
                    <a:lstStyle/>
                    <a:p>
                      <a:pPr algn="ctr"/>
                      <a:endParaRPr lang="en-US" sz="2000" dirty="0"/>
                    </a:p>
                  </a:txBody>
                  <a:tcPr/>
                </a:tc>
              </a:tr>
            </a:tbl>
          </a:graphicData>
        </a:graphic>
      </p:graphicFrame>
      <p:sp>
        <p:nvSpPr>
          <p:cNvPr id="6" name="Date Placeholder 5"/>
          <p:cNvSpPr>
            <a:spLocks noGrp="1"/>
          </p:cNvSpPr>
          <p:nvPr>
            <p:ph type="dt" sz="half" idx="12"/>
          </p:nvPr>
        </p:nvSpPr>
        <p:spPr/>
        <p:txBody>
          <a:bodyPr/>
          <a:lstStyle/>
          <a:p>
            <a:r>
              <a:rPr lang="en-US" dirty="0" smtClean="0"/>
              <a:t>Outline, p. 32-33</a:t>
            </a:r>
            <a:endParaRPr lang="en-US" dirty="0"/>
          </a:p>
        </p:txBody>
      </p:sp>
      <p:sp>
        <p:nvSpPr>
          <p:cNvPr id="7" name="Footer Placeholder 6"/>
          <p:cNvSpPr>
            <a:spLocks noGrp="1"/>
          </p:cNvSpPr>
          <p:nvPr>
            <p:ph type="ftr" sz="quarter" idx="10"/>
          </p:nvPr>
        </p:nvSpPr>
        <p:spPr/>
        <p:txBody>
          <a:bodyPr/>
          <a:lstStyle/>
          <a:p>
            <a:r>
              <a:rPr lang="en-US" smtClean="0"/>
              <a:t>Kevin Kay</a:t>
            </a:r>
            <a:endParaRPr lang="en-US"/>
          </a:p>
        </p:txBody>
      </p:sp>
      <p:sp>
        <p:nvSpPr>
          <p:cNvPr id="8" name="Slide Number Placeholder 7"/>
          <p:cNvSpPr>
            <a:spLocks noGrp="1"/>
          </p:cNvSpPr>
          <p:nvPr>
            <p:ph type="sldNum" sz="quarter" idx="11"/>
          </p:nvPr>
        </p:nvSpPr>
        <p:spPr/>
        <p:txBody>
          <a:bodyPr/>
          <a:lstStyle/>
          <a:p>
            <a:fld id="{D9076E39-33D3-4C19-9190-4442324932E8}" type="slidenum">
              <a:rPr lang="en-US" smtClean="0"/>
              <a:pPr/>
              <a:t>105</a:t>
            </a:fld>
            <a:endParaRPr lang="en-US"/>
          </a:p>
        </p:txBody>
      </p:sp>
    </p:spTree>
    <p:extLst>
      <p:ext uri="{BB962C8B-B14F-4D97-AF65-F5344CB8AC3E}">
        <p14:creationId xmlns:p14="http://schemas.microsoft.com/office/powerpoint/2010/main" val="13621127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sz="quarter"/>
          </p:nvPr>
        </p:nvSpPr>
        <p:spPr>
          <a:xfrm>
            <a:off x="685800" y="1981200"/>
            <a:ext cx="7772400" cy="1828800"/>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US" sz="4400" dirty="0" smtClean="0"/>
              <a:t>Penal Substitution</a:t>
            </a:r>
            <a:endParaRPr lang="en-US" sz="4400" dirty="0"/>
          </a:p>
        </p:txBody>
      </p:sp>
      <p:sp>
        <p:nvSpPr>
          <p:cNvPr id="2" name="Date Placeholder 1"/>
          <p:cNvSpPr>
            <a:spLocks noGrp="1"/>
          </p:cNvSpPr>
          <p:nvPr>
            <p:ph type="dt" sz="quarter" idx="2"/>
          </p:nvPr>
        </p:nvSpPr>
        <p:spPr/>
        <p:txBody>
          <a:bodyPr/>
          <a:lstStyle/>
          <a:p>
            <a:r>
              <a:rPr lang="en-US" dirty="0" smtClean="0">
                <a:solidFill>
                  <a:srgbClr val="FFFFFF"/>
                </a:solidFill>
              </a:rPr>
              <a:t>Outline, p.  33</a:t>
            </a:r>
            <a:endParaRPr lang="en-US" dirty="0">
              <a:solidFill>
                <a:srgbClr val="FFFFFF"/>
              </a:solidFill>
            </a:endParaRPr>
          </a:p>
        </p:txBody>
      </p:sp>
      <p:sp>
        <p:nvSpPr>
          <p:cNvPr id="6" name="Footer Placeholder 5"/>
          <p:cNvSpPr>
            <a:spLocks noGrp="1"/>
          </p:cNvSpPr>
          <p:nvPr>
            <p:ph type="ftr" sz="quarter" idx="3"/>
          </p:nvPr>
        </p:nvSpPr>
        <p:spPr/>
        <p:txBody>
          <a:bodyPr/>
          <a:lstStyle/>
          <a:p>
            <a:r>
              <a:rPr lang="en-US" smtClean="0">
                <a:solidFill>
                  <a:srgbClr val="FFFFFF"/>
                </a:solidFill>
              </a:rPr>
              <a:t>Kevin Kay</a:t>
            </a:r>
            <a:endParaRPr lang="en-US" dirty="0">
              <a:solidFill>
                <a:srgbClr val="FFFFFF"/>
              </a:solidFill>
            </a:endParaRPr>
          </a:p>
        </p:txBody>
      </p:sp>
      <p:sp>
        <p:nvSpPr>
          <p:cNvPr id="7" name="Slide Number Placeholder 6"/>
          <p:cNvSpPr>
            <a:spLocks noGrp="1"/>
          </p:cNvSpPr>
          <p:nvPr>
            <p:ph type="sldNum" sz="quarter" idx="4"/>
          </p:nvPr>
        </p:nvSpPr>
        <p:spPr/>
        <p:txBody>
          <a:bodyPr/>
          <a:lstStyle/>
          <a:p>
            <a:fld id="{0FD7E475-79DF-43CA-896E-48D4853290C7}" type="slidenum">
              <a:rPr lang="en-US" smtClean="0">
                <a:solidFill>
                  <a:srgbClr val="FFFFFF"/>
                </a:solidFill>
              </a:rPr>
              <a:pPr/>
              <a:t>106</a:t>
            </a:fld>
            <a:endParaRPr lang="en-US">
              <a:solidFill>
                <a:srgbClr val="FFFFFF"/>
              </a:solidFill>
            </a:endParaRPr>
          </a:p>
        </p:txBody>
      </p:sp>
    </p:spTree>
    <p:extLst>
      <p:ext uri="{BB962C8B-B14F-4D97-AF65-F5344CB8AC3E}">
        <p14:creationId xmlns:p14="http://schemas.microsoft.com/office/powerpoint/2010/main" val="29406075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457200"/>
            <a:ext cx="7772400" cy="1143000"/>
          </a:xfrm>
        </p:spPr>
        <p:txBody>
          <a:bodyPr/>
          <a:lstStyle/>
          <a:p>
            <a:r>
              <a:rPr lang="en-US" sz="4400" dirty="0"/>
              <a:t>“Vicarious”</a:t>
            </a:r>
          </a:p>
        </p:txBody>
      </p:sp>
      <p:sp>
        <p:nvSpPr>
          <p:cNvPr id="32771" name="Text Box 3"/>
          <p:cNvSpPr txBox="1">
            <a:spLocks noChangeArrowheads="1"/>
          </p:cNvSpPr>
          <p:nvPr/>
        </p:nvSpPr>
        <p:spPr bwMode="auto">
          <a:xfrm>
            <a:off x="685800" y="1600200"/>
            <a:ext cx="78486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66725">
              <a:defRPr sz="2400">
                <a:solidFill>
                  <a:schemeClr val="tx1"/>
                </a:solidFill>
                <a:latin typeface="Times New Roman" pitchFamily="18" charset="0"/>
              </a:defRPr>
            </a:lvl1pPr>
            <a:lvl2pPr marL="5810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spcAft>
                <a:spcPct val="100000"/>
              </a:spcAft>
            </a:pPr>
            <a:r>
              <a:rPr lang="en-US" sz="2800" b="1" i="1" dirty="0">
                <a:solidFill>
                  <a:srgbClr val="FFFFFF"/>
                </a:solidFill>
                <a:effectLst>
                  <a:outerShdw blurRad="38100" dist="38100" dir="2700000" algn="tl">
                    <a:srgbClr val="000000">
                      <a:alpha val="43137"/>
                    </a:srgbClr>
                  </a:outerShdw>
                </a:effectLst>
                <a:latin typeface="Arial" pitchFamily="34" charset="0"/>
              </a:rPr>
              <a:t>The American Heritage Dictionary:</a:t>
            </a:r>
            <a:r>
              <a:rPr lang="en-US" sz="2800" i="1" dirty="0">
                <a:solidFill>
                  <a:srgbClr val="FFFFFF"/>
                </a:solidFill>
                <a:effectLst>
                  <a:outerShdw blurRad="38100" dist="38100" dir="2700000" algn="tl">
                    <a:srgbClr val="000000">
                      <a:alpha val="43137"/>
                    </a:srgbClr>
                  </a:outerShdw>
                </a:effectLst>
                <a:latin typeface="Arial" pitchFamily="34" charset="0"/>
              </a:rPr>
              <a:t>  </a:t>
            </a:r>
            <a:r>
              <a:rPr lang="en-US" sz="2800" dirty="0">
                <a:solidFill>
                  <a:srgbClr val="FFFFFF"/>
                </a:solidFill>
                <a:effectLst>
                  <a:outerShdw blurRad="38100" dist="38100" dir="2700000" algn="tl">
                    <a:srgbClr val="000000">
                      <a:alpha val="43137"/>
                    </a:srgbClr>
                  </a:outerShdw>
                </a:effectLst>
                <a:latin typeface="Arial" pitchFamily="34" charset="0"/>
              </a:rPr>
              <a:t>“1. </a:t>
            </a:r>
            <a:r>
              <a:rPr lang="en-US" sz="2800" b="1" dirty="0">
                <a:solidFill>
                  <a:srgbClr val="FFFF00"/>
                </a:solidFill>
                <a:effectLst>
                  <a:outerShdw blurRad="38100" dist="38100" dir="2700000" algn="tl">
                    <a:srgbClr val="000000">
                      <a:alpha val="43137"/>
                    </a:srgbClr>
                  </a:outerShdw>
                </a:effectLst>
                <a:latin typeface="Arial" pitchFamily="34" charset="0"/>
              </a:rPr>
              <a:t>Performed or endured by one person substituting for another</a:t>
            </a:r>
            <a:r>
              <a:rPr lang="en-US" sz="2800" dirty="0">
                <a:solidFill>
                  <a:srgbClr val="FFFFFF"/>
                </a:solidFill>
                <a:effectLst>
                  <a:outerShdw blurRad="38100" dist="38100" dir="2700000" algn="tl">
                    <a:srgbClr val="000000">
                      <a:alpha val="43137"/>
                    </a:srgbClr>
                  </a:outerShdw>
                </a:effectLst>
                <a:latin typeface="Arial" pitchFamily="34" charset="0"/>
              </a:rPr>
              <a:t>; fulfilled by the substitution of the actual offender with some other person or thing:  </a:t>
            </a:r>
            <a:r>
              <a:rPr lang="en-US" sz="2800" i="1" dirty="0">
                <a:solidFill>
                  <a:srgbClr val="FFFFFF"/>
                </a:solidFill>
                <a:effectLst>
                  <a:outerShdw blurRad="38100" dist="38100" dir="2700000" algn="tl">
                    <a:srgbClr val="000000">
                      <a:alpha val="43137"/>
                    </a:srgbClr>
                  </a:outerShdw>
                </a:effectLst>
                <a:latin typeface="Arial" pitchFamily="34" charset="0"/>
              </a:rPr>
              <a:t>vicarious punishment</a:t>
            </a:r>
            <a:r>
              <a:rPr lang="en-US" sz="2800" dirty="0">
                <a:solidFill>
                  <a:srgbClr val="FFFFFF"/>
                </a:solidFill>
                <a:effectLst>
                  <a:outerShdw blurRad="38100" dist="38100" dir="2700000" algn="tl">
                    <a:srgbClr val="000000">
                      <a:alpha val="43137"/>
                    </a:srgbClr>
                  </a:outerShdw>
                </a:effectLst>
                <a:latin typeface="Arial" pitchFamily="34" charset="0"/>
              </a:rPr>
              <a:t>.  2. Acting in place of someone or something else; delegated; substituted. …. [Latin </a:t>
            </a:r>
            <a:r>
              <a:rPr lang="en-US" sz="2800" i="1" dirty="0" err="1">
                <a:solidFill>
                  <a:srgbClr val="FFFFFF"/>
                </a:solidFill>
                <a:effectLst>
                  <a:outerShdw blurRad="38100" dist="38100" dir="2700000" algn="tl">
                    <a:srgbClr val="000000">
                      <a:alpha val="43137"/>
                    </a:srgbClr>
                  </a:outerShdw>
                </a:effectLst>
                <a:latin typeface="Arial" pitchFamily="34" charset="0"/>
              </a:rPr>
              <a:t>vicarius</a:t>
            </a:r>
            <a:r>
              <a:rPr lang="en-US" sz="2800" dirty="0">
                <a:solidFill>
                  <a:srgbClr val="FFFFFF"/>
                </a:solidFill>
                <a:effectLst>
                  <a:outerShdw blurRad="38100" dist="38100" dir="2700000" algn="tl">
                    <a:srgbClr val="000000">
                      <a:alpha val="43137"/>
                    </a:srgbClr>
                  </a:outerShdw>
                </a:effectLst>
                <a:latin typeface="Arial" pitchFamily="34" charset="0"/>
              </a:rPr>
              <a:t>, substituting, from </a:t>
            </a:r>
            <a:r>
              <a:rPr lang="en-US" sz="2800" i="1" dirty="0" err="1">
                <a:solidFill>
                  <a:srgbClr val="FFFFFF"/>
                </a:solidFill>
                <a:effectLst>
                  <a:outerShdw blurRad="38100" dist="38100" dir="2700000" algn="tl">
                    <a:srgbClr val="000000">
                      <a:alpha val="43137"/>
                    </a:srgbClr>
                  </a:outerShdw>
                </a:effectLst>
                <a:latin typeface="Arial" pitchFamily="34" charset="0"/>
              </a:rPr>
              <a:t>vicis</a:t>
            </a:r>
            <a:r>
              <a:rPr lang="en-US" sz="2800" dirty="0">
                <a:solidFill>
                  <a:srgbClr val="FFFFFF"/>
                </a:solidFill>
                <a:effectLst>
                  <a:outerShdw blurRad="38100" dist="38100" dir="2700000" algn="tl">
                    <a:srgbClr val="000000">
                      <a:alpha val="43137"/>
                    </a:srgbClr>
                  </a:outerShdw>
                </a:effectLst>
                <a:latin typeface="Arial" pitchFamily="34" charset="0"/>
              </a:rPr>
              <a:t>, change, turn, office….].”  </a:t>
            </a:r>
            <a:r>
              <a:rPr lang="en-US" sz="2000" dirty="0" smtClean="0">
                <a:solidFill>
                  <a:srgbClr val="FFFFFF"/>
                </a:solidFill>
                <a:effectLst>
                  <a:outerShdw blurRad="38100" dist="38100" dir="2700000" algn="tl">
                    <a:srgbClr val="000000">
                      <a:alpha val="43137"/>
                    </a:srgbClr>
                  </a:outerShdw>
                </a:effectLst>
                <a:latin typeface="Arial" pitchFamily="34" charset="0"/>
              </a:rPr>
              <a:t>(1427)</a:t>
            </a:r>
            <a:endParaRPr lang="en-US" sz="2000" dirty="0">
              <a:solidFill>
                <a:srgbClr val="FFFFFF"/>
              </a:solidFill>
              <a:effectLst>
                <a:outerShdw blurRad="38100" dist="38100" dir="2700000" algn="tl">
                  <a:srgbClr val="000000">
                    <a:alpha val="43137"/>
                  </a:srgbClr>
                </a:outerShdw>
              </a:effectLst>
              <a:latin typeface="Arial" pitchFamily="34" charset="0"/>
            </a:endParaRPr>
          </a:p>
        </p:txBody>
      </p:sp>
      <p:sp>
        <p:nvSpPr>
          <p:cNvPr id="3" name="Date Placeholder 2"/>
          <p:cNvSpPr>
            <a:spLocks noGrp="1"/>
          </p:cNvSpPr>
          <p:nvPr>
            <p:ph type="dt" sz="half" idx="12"/>
          </p:nvPr>
        </p:nvSpPr>
        <p:spPr/>
        <p:txBody>
          <a:bodyPr/>
          <a:lstStyle/>
          <a:p>
            <a:r>
              <a:rPr lang="en-US" dirty="0" smtClean="0"/>
              <a:t>Outline, p.  33</a:t>
            </a:r>
            <a:endParaRPr lang="en-US" dirty="0"/>
          </a:p>
        </p:txBody>
      </p:sp>
      <p:sp>
        <p:nvSpPr>
          <p:cNvPr id="5" name="Footer Placeholder 4"/>
          <p:cNvSpPr>
            <a:spLocks noGrp="1"/>
          </p:cNvSpPr>
          <p:nvPr>
            <p:ph type="ftr" sz="quarter" idx="10"/>
          </p:nvPr>
        </p:nvSpPr>
        <p:spPr/>
        <p:txBody>
          <a:bodyPr/>
          <a:lstStyle/>
          <a:p>
            <a:r>
              <a:rPr lang="en-US" smtClean="0"/>
              <a:t>Kevin Kay</a:t>
            </a:r>
            <a:endParaRPr lang="en-US"/>
          </a:p>
        </p:txBody>
      </p:sp>
      <p:sp>
        <p:nvSpPr>
          <p:cNvPr id="6" name="Slide Number Placeholder 5"/>
          <p:cNvSpPr>
            <a:spLocks noGrp="1"/>
          </p:cNvSpPr>
          <p:nvPr>
            <p:ph type="sldNum" sz="quarter" idx="11"/>
          </p:nvPr>
        </p:nvSpPr>
        <p:spPr/>
        <p:txBody>
          <a:bodyPr/>
          <a:lstStyle/>
          <a:p>
            <a:fld id="{3A77E1C5-C12E-459D-AC8C-F58E2F474F13}" type="slidenum">
              <a:rPr lang="en-US" smtClean="0"/>
              <a:pPr/>
              <a:t>107</a:t>
            </a:fld>
            <a:endParaRPr lang="en-US"/>
          </a:p>
        </p:txBody>
      </p:sp>
    </p:spTree>
    <p:extLst>
      <p:ext uri="{BB962C8B-B14F-4D97-AF65-F5344CB8AC3E}">
        <p14:creationId xmlns:p14="http://schemas.microsoft.com/office/powerpoint/2010/main" val="37227905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2771"/>
                                        </p:tgtEl>
                                        <p:attrNameLst>
                                          <p:attrName>style.visibility</p:attrName>
                                        </p:attrNameLst>
                                      </p:cBhvr>
                                      <p:to>
                                        <p:strVal val="visible"/>
                                      </p:to>
                                    </p:set>
                                    <p:anim calcmode="lin" valueType="num">
                                      <p:cBhvr>
                                        <p:cTn id="7" dur="500" fill="hold"/>
                                        <p:tgtEl>
                                          <p:spTgt spid="32771"/>
                                        </p:tgtEl>
                                        <p:attrNameLst>
                                          <p:attrName>ppt_w</p:attrName>
                                        </p:attrNameLst>
                                      </p:cBhvr>
                                      <p:tavLst>
                                        <p:tav tm="0">
                                          <p:val>
                                            <p:fltVal val="0"/>
                                          </p:val>
                                        </p:tav>
                                        <p:tav tm="100000">
                                          <p:val>
                                            <p:strVal val="#ppt_w"/>
                                          </p:val>
                                        </p:tav>
                                      </p:tavLst>
                                    </p:anim>
                                    <p:anim calcmode="lin" valueType="num">
                                      <p:cBhvr>
                                        <p:cTn id="8" dur="500" fill="hold"/>
                                        <p:tgtEl>
                                          <p:spTgt spid="32771"/>
                                        </p:tgtEl>
                                        <p:attrNameLst>
                                          <p:attrName>ppt_h</p:attrName>
                                        </p:attrNameLst>
                                      </p:cBhvr>
                                      <p:tavLst>
                                        <p:tav tm="0">
                                          <p:val>
                                            <p:fltVal val="0"/>
                                          </p:val>
                                        </p:tav>
                                        <p:tav tm="100000">
                                          <p:val>
                                            <p:strVal val="#ppt_h"/>
                                          </p:val>
                                        </p:tav>
                                      </p:tavLst>
                                    </p:anim>
                                    <p:animEffect transition="in" filter="fade">
                                      <p:cBhvr>
                                        <p:cTn id="9" dur="5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457200"/>
            <a:ext cx="7772400" cy="1143000"/>
          </a:xfrm>
        </p:spPr>
        <p:txBody>
          <a:bodyPr/>
          <a:lstStyle/>
          <a:p>
            <a:r>
              <a:rPr lang="en-US" sz="4400" dirty="0"/>
              <a:t>“Vicarious”</a:t>
            </a:r>
          </a:p>
        </p:txBody>
      </p:sp>
      <p:sp>
        <p:nvSpPr>
          <p:cNvPr id="32771" name="Text Box 3"/>
          <p:cNvSpPr txBox="1">
            <a:spLocks noChangeArrowheads="1"/>
          </p:cNvSpPr>
          <p:nvPr/>
        </p:nvSpPr>
        <p:spPr bwMode="auto">
          <a:xfrm>
            <a:off x="685800" y="1905000"/>
            <a:ext cx="792480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66725">
              <a:defRPr sz="2400">
                <a:solidFill>
                  <a:schemeClr val="tx1"/>
                </a:solidFill>
                <a:latin typeface="Times New Roman" pitchFamily="18" charset="0"/>
              </a:defRPr>
            </a:lvl1pPr>
            <a:lvl2pPr marL="5810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spcBef>
                <a:spcPct val="50000"/>
              </a:spcBef>
            </a:pPr>
            <a:r>
              <a:rPr lang="en-US" sz="2800" b="1" i="1" dirty="0" smtClean="0">
                <a:solidFill>
                  <a:srgbClr val="FFFFFF"/>
                </a:solidFill>
                <a:latin typeface="Arial" pitchFamily="34" charset="0"/>
              </a:rPr>
              <a:t>Merriam </a:t>
            </a:r>
            <a:r>
              <a:rPr lang="en-US" sz="2800" b="1" i="1" dirty="0">
                <a:solidFill>
                  <a:srgbClr val="FFFFFF"/>
                </a:solidFill>
                <a:latin typeface="Arial" pitchFamily="34" charset="0"/>
              </a:rPr>
              <a:t>Webster’s Collegiate Dictionary:  </a:t>
            </a:r>
            <a:r>
              <a:rPr lang="en-US" sz="2800" dirty="0">
                <a:solidFill>
                  <a:srgbClr val="FFFFFF"/>
                </a:solidFill>
                <a:latin typeface="Arial" pitchFamily="34" charset="0"/>
              </a:rPr>
              <a:t>“1 a:  serving instead of someone or something else  b:  that has been delegated &lt;~ authority&gt;  2:  </a:t>
            </a:r>
            <a:r>
              <a:rPr lang="en-US" sz="2800" b="1" dirty="0">
                <a:solidFill>
                  <a:srgbClr val="FFFF00"/>
                </a:solidFill>
                <a:latin typeface="Arial" pitchFamily="34" charset="0"/>
              </a:rPr>
              <a:t>performed or suffered by one person as a substitute for another</a:t>
            </a:r>
            <a:r>
              <a:rPr lang="en-US" sz="2800" dirty="0">
                <a:solidFill>
                  <a:srgbClr val="FFFFFF"/>
                </a:solidFill>
                <a:latin typeface="Arial" pitchFamily="34" charset="0"/>
              </a:rPr>
              <a:t> or to the benefit or advantage of another:  SUBSTITUTIONARY &lt;a ~ sacrifice&gt; …. ”  </a:t>
            </a:r>
            <a:r>
              <a:rPr lang="en-US" sz="2000" dirty="0" smtClean="0">
                <a:solidFill>
                  <a:srgbClr val="FFFFFF"/>
                </a:solidFill>
                <a:latin typeface="Arial" pitchFamily="34" charset="0"/>
              </a:rPr>
              <a:t>(1315-1316</a:t>
            </a:r>
            <a:r>
              <a:rPr lang="en-US" sz="2000" dirty="0">
                <a:solidFill>
                  <a:srgbClr val="FFFFFF"/>
                </a:solidFill>
                <a:latin typeface="Arial" pitchFamily="34" charset="0"/>
              </a:rPr>
              <a:t>)</a:t>
            </a:r>
          </a:p>
        </p:txBody>
      </p:sp>
      <p:sp>
        <p:nvSpPr>
          <p:cNvPr id="3" name="Date Placeholder 2"/>
          <p:cNvSpPr>
            <a:spLocks noGrp="1"/>
          </p:cNvSpPr>
          <p:nvPr>
            <p:ph type="dt" sz="half" idx="12"/>
          </p:nvPr>
        </p:nvSpPr>
        <p:spPr/>
        <p:txBody>
          <a:bodyPr/>
          <a:lstStyle/>
          <a:p>
            <a:r>
              <a:rPr lang="en-US" dirty="0" smtClean="0"/>
              <a:t>Outline, p. 33 </a:t>
            </a:r>
            <a:endParaRPr lang="en-US" dirty="0"/>
          </a:p>
        </p:txBody>
      </p:sp>
      <p:sp>
        <p:nvSpPr>
          <p:cNvPr id="5" name="Footer Placeholder 4"/>
          <p:cNvSpPr>
            <a:spLocks noGrp="1"/>
          </p:cNvSpPr>
          <p:nvPr>
            <p:ph type="ftr" sz="quarter" idx="10"/>
          </p:nvPr>
        </p:nvSpPr>
        <p:spPr/>
        <p:txBody>
          <a:bodyPr/>
          <a:lstStyle/>
          <a:p>
            <a:r>
              <a:rPr lang="en-US" smtClean="0"/>
              <a:t>Kevin Kay</a:t>
            </a:r>
            <a:endParaRPr lang="en-US"/>
          </a:p>
        </p:txBody>
      </p:sp>
      <p:sp>
        <p:nvSpPr>
          <p:cNvPr id="6" name="Slide Number Placeholder 5"/>
          <p:cNvSpPr>
            <a:spLocks noGrp="1"/>
          </p:cNvSpPr>
          <p:nvPr>
            <p:ph type="sldNum" sz="quarter" idx="11"/>
          </p:nvPr>
        </p:nvSpPr>
        <p:spPr/>
        <p:txBody>
          <a:bodyPr/>
          <a:lstStyle/>
          <a:p>
            <a:fld id="{3A77E1C5-C12E-459D-AC8C-F58E2F474F13}" type="slidenum">
              <a:rPr lang="en-US" smtClean="0"/>
              <a:pPr/>
              <a:t>108</a:t>
            </a:fld>
            <a:endParaRPr lang="en-US"/>
          </a:p>
        </p:txBody>
      </p:sp>
    </p:spTree>
    <p:extLst>
      <p:ext uri="{BB962C8B-B14F-4D97-AF65-F5344CB8AC3E}">
        <p14:creationId xmlns:p14="http://schemas.microsoft.com/office/powerpoint/2010/main" val="3638872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7813"/>
            <a:ext cx="8077200" cy="1139825"/>
          </a:xfrm>
        </p:spPr>
        <p:txBody>
          <a:bodyPr/>
          <a:lstStyle/>
          <a:p>
            <a:pPr algn="l"/>
            <a:r>
              <a:rPr lang="en-US" sz="4400" b="1" dirty="0" smtClean="0"/>
              <a:t>The Ram For Isaac</a:t>
            </a:r>
            <a:endParaRPr lang="en-US" sz="4400" b="1" dirty="0"/>
          </a:p>
        </p:txBody>
      </p:sp>
      <p:sp>
        <p:nvSpPr>
          <p:cNvPr id="30723" name="Rectangle 3"/>
          <p:cNvSpPr>
            <a:spLocks noGrp="1" noChangeArrowheads="1"/>
          </p:cNvSpPr>
          <p:nvPr>
            <p:ph idx="1"/>
          </p:nvPr>
        </p:nvSpPr>
        <p:spPr/>
        <p:txBody>
          <a:bodyPr/>
          <a:lstStyle/>
          <a:p>
            <a:pPr marL="457200" indent="-457200">
              <a:spcBef>
                <a:spcPct val="0"/>
              </a:spcBef>
              <a:spcAft>
                <a:spcPct val="70000"/>
              </a:spcAft>
            </a:pPr>
            <a:r>
              <a:rPr lang="en-US" sz="2800" b="1" dirty="0">
                <a:effectLst>
                  <a:outerShdw blurRad="38100" dist="38100" dir="2700000" algn="tl">
                    <a:srgbClr val="000000">
                      <a:alpha val="43137"/>
                    </a:srgbClr>
                  </a:outerShdw>
                </a:effectLst>
              </a:rPr>
              <a:t>Gen. 22:13 [LXX]:  </a:t>
            </a:r>
            <a:r>
              <a:rPr lang="en-US" sz="2800" baseline="30000" dirty="0">
                <a:effectLst>
                  <a:outerShdw blurRad="38100" dist="38100" dir="2700000" algn="tl">
                    <a:srgbClr val="000000">
                      <a:alpha val="43137"/>
                    </a:srgbClr>
                  </a:outerShdw>
                </a:effectLst>
              </a:rPr>
              <a:t>13 </a:t>
            </a:r>
            <a:r>
              <a:rPr lang="en-US" sz="2800" dirty="0">
                <a:effectLst>
                  <a:outerShdw blurRad="38100" dist="38100" dir="2700000" algn="tl">
                    <a:srgbClr val="000000">
                      <a:alpha val="43137"/>
                    </a:srgbClr>
                  </a:outerShdw>
                </a:effectLst>
              </a:rPr>
              <a:t>And looking up, Abraham saw with his eyes, and look, one ram being held in a bush, a </a:t>
            </a:r>
            <a:r>
              <a:rPr lang="en-US" sz="2800" dirty="0" smtClean="0">
                <a:effectLst>
                  <a:outerShdw blurRad="38100" dist="38100" dir="2700000" algn="tl">
                    <a:srgbClr val="000000">
                      <a:alpha val="43137"/>
                    </a:srgbClr>
                  </a:outerShdw>
                </a:effectLst>
              </a:rPr>
              <a:t>[thicket] </a:t>
            </a:r>
            <a:r>
              <a:rPr lang="en-US" sz="2800" dirty="0">
                <a:effectLst>
                  <a:outerShdw blurRad="38100" dist="38100" dir="2700000" algn="tl">
                    <a:srgbClr val="000000">
                      <a:alpha val="43137"/>
                    </a:srgbClr>
                  </a:outerShdw>
                </a:effectLst>
              </a:rPr>
              <a:t>of the horns, and Abraham went and took the ram and offered it as a whole offering </a:t>
            </a:r>
            <a:r>
              <a:rPr lang="en-US" sz="2800" b="1" dirty="0">
                <a:solidFill>
                  <a:srgbClr val="FFFF00"/>
                </a:solidFill>
                <a:effectLst>
                  <a:outerShdw blurRad="38100" dist="38100" dir="2700000" algn="tl">
                    <a:srgbClr val="000000">
                      <a:alpha val="43137"/>
                    </a:srgbClr>
                  </a:outerShdw>
                </a:effectLst>
              </a:rPr>
              <a:t>instead</a:t>
            </a:r>
            <a:r>
              <a:rPr lang="en-US" sz="2800" dirty="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of </a:t>
            </a:r>
            <a:r>
              <a:rPr lang="en-US" sz="2800" dirty="0">
                <a:effectLst>
                  <a:outerShdw blurRad="38100" dist="38100" dir="2700000" algn="tl">
                    <a:srgbClr val="000000">
                      <a:alpha val="43137"/>
                    </a:srgbClr>
                  </a:outerShdw>
                </a:effectLst>
              </a:rPr>
              <a:t>Isaac, his son</a:t>
            </a:r>
            <a:r>
              <a:rPr lang="en-US" sz="2800" dirty="0" smtClean="0">
                <a:effectLst>
                  <a:outerShdw blurRad="38100" dist="38100" dir="2700000" algn="tl">
                    <a:srgbClr val="000000">
                      <a:alpha val="43137"/>
                    </a:srgbClr>
                  </a:outerShdw>
                </a:effectLst>
              </a:rPr>
              <a:t>.  </a:t>
            </a:r>
            <a:r>
              <a:rPr lang="en-US" sz="2000" dirty="0" smtClean="0">
                <a:effectLst>
                  <a:outerShdw blurRad="38100" dist="38100" dir="2700000" algn="tl">
                    <a:srgbClr val="000000">
                      <a:alpha val="43137"/>
                    </a:srgbClr>
                  </a:outerShdw>
                </a:effectLst>
              </a:rPr>
              <a:t>(LES)</a:t>
            </a:r>
            <a:endParaRPr lang="en-US" sz="2000" b="1" dirty="0">
              <a:effectLst>
                <a:outerShdw blurRad="38100" dist="38100" dir="2700000" algn="tl">
                  <a:srgbClr val="000000">
                    <a:alpha val="43137"/>
                  </a:srgbClr>
                </a:outerShdw>
              </a:effectLst>
            </a:endParaRPr>
          </a:p>
        </p:txBody>
      </p:sp>
      <p:sp>
        <p:nvSpPr>
          <p:cNvPr id="3" name="Rounded Rectangular Callout 2"/>
          <p:cNvSpPr/>
          <p:nvPr/>
        </p:nvSpPr>
        <p:spPr bwMode="auto">
          <a:xfrm>
            <a:off x="2895600" y="4495800"/>
            <a:ext cx="4114800" cy="762000"/>
          </a:xfrm>
          <a:prstGeom prst="wedgeRoundRectCallout">
            <a:avLst>
              <a:gd name="adj1" fmla="val -44363"/>
              <a:gd name="adj2" fmla="val -140848"/>
              <a:gd name="adj3" fmla="val 16667"/>
            </a:avLst>
          </a:prstGeom>
          <a:solidFill>
            <a:srgbClr val="0066FF"/>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r>
              <a:rPr lang="en-US" sz="2800" b="1" i="1" dirty="0" smtClean="0">
                <a:solidFill>
                  <a:srgbClr val="FFFF00"/>
                </a:solidFill>
                <a:effectLst>
                  <a:outerShdw blurRad="38100" dist="38100" dir="2700000" algn="tl">
                    <a:srgbClr val="000000">
                      <a:alpha val="43137"/>
                    </a:srgbClr>
                  </a:outerShdw>
                </a:effectLst>
                <a:latin typeface="Arial"/>
              </a:rPr>
              <a:t>anti</a:t>
            </a:r>
            <a:r>
              <a:rPr lang="en-US" sz="2800" i="1" dirty="0" smtClean="0">
                <a:solidFill>
                  <a:srgbClr val="FFFFFF"/>
                </a:solidFill>
                <a:effectLst>
                  <a:outerShdw blurRad="38100" dist="38100" dir="2700000" algn="tl">
                    <a:srgbClr val="000000">
                      <a:alpha val="43137"/>
                    </a:srgbClr>
                  </a:outerShdw>
                </a:effectLst>
                <a:latin typeface="Arial"/>
              </a:rPr>
              <a:t> </a:t>
            </a:r>
            <a:r>
              <a:rPr lang="en-US" sz="2800" dirty="0">
                <a:solidFill>
                  <a:srgbClr val="FFFFFF"/>
                </a:solidFill>
                <a:effectLst>
                  <a:outerShdw blurRad="38100" dist="38100" dir="2700000" algn="tl">
                    <a:srgbClr val="000000">
                      <a:alpha val="43137"/>
                    </a:srgbClr>
                  </a:outerShdw>
                </a:effectLst>
                <a:latin typeface="Arial"/>
              </a:rPr>
              <a:t>= “in the place of</a:t>
            </a:r>
            <a:r>
              <a:rPr lang="en-US" sz="2800" dirty="0" smtClean="0">
                <a:solidFill>
                  <a:srgbClr val="FFFFFF"/>
                </a:solidFill>
                <a:effectLst>
                  <a:outerShdw blurRad="38100" dist="38100" dir="2700000" algn="tl">
                    <a:srgbClr val="000000">
                      <a:alpha val="43137"/>
                    </a:srgbClr>
                  </a:outerShdw>
                </a:effectLst>
                <a:latin typeface="Arial"/>
              </a:rPr>
              <a:t>”</a:t>
            </a:r>
            <a:endParaRPr lang="en-US" sz="2800" dirty="0" smtClean="0">
              <a:solidFill>
                <a:srgbClr val="FFFFFF"/>
              </a:solidFill>
              <a:latin typeface="Arial"/>
            </a:endParaRPr>
          </a:p>
        </p:txBody>
      </p:sp>
      <p:sp>
        <p:nvSpPr>
          <p:cNvPr id="5" name="Date Placeholder 4"/>
          <p:cNvSpPr>
            <a:spLocks noGrp="1"/>
          </p:cNvSpPr>
          <p:nvPr>
            <p:ph type="dt" sz="half" idx="12"/>
          </p:nvPr>
        </p:nvSpPr>
        <p:spPr/>
        <p:txBody>
          <a:bodyPr/>
          <a:lstStyle/>
          <a:p>
            <a:r>
              <a:rPr lang="en-US" dirty="0" smtClean="0"/>
              <a:t>Outline, p. 33 </a:t>
            </a:r>
            <a:endParaRPr lang="en-US" dirty="0"/>
          </a:p>
        </p:txBody>
      </p:sp>
      <p:sp>
        <p:nvSpPr>
          <p:cNvPr id="6" name="Footer Placeholder 5"/>
          <p:cNvSpPr>
            <a:spLocks noGrp="1"/>
          </p:cNvSpPr>
          <p:nvPr>
            <p:ph type="ftr" sz="quarter" idx="10"/>
          </p:nvPr>
        </p:nvSpPr>
        <p:spPr/>
        <p:txBody>
          <a:bodyPr/>
          <a:lstStyle/>
          <a:p>
            <a:r>
              <a:rPr lang="en-US" smtClean="0"/>
              <a:t>Kevin Kay</a:t>
            </a:r>
            <a:endParaRPr lang="en-US"/>
          </a:p>
        </p:txBody>
      </p:sp>
      <p:sp>
        <p:nvSpPr>
          <p:cNvPr id="7" name="Slide Number Placeholder 6"/>
          <p:cNvSpPr>
            <a:spLocks noGrp="1"/>
          </p:cNvSpPr>
          <p:nvPr>
            <p:ph type="sldNum" sz="quarter" idx="11"/>
          </p:nvPr>
        </p:nvSpPr>
        <p:spPr/>
        <p:txBody>
          <a:bodyPr/>
          <a:lstStyle/>
          <a:p>
            <a:fld id="{D9076E39-33D3-4C19-9190-4442324932E8}" type="slidenum">
              <a:rPr lang="en-US" smtClean="0"/>
              <a:pPr/>
              <a:t>109</a:t>
            </a:fld>
            <a:endParaRPr lang="en-US"/>
          </a:p>
        </p:txBody>
      </p:sp>
    </p:spTree>
    <p:extLst>
      <p:ext uri="{BB962C8B-B14F-4D97-AF65-F5344CB8AC3E}">
        <p14:creationId xmlns:p14="http://schemas.microsoft.com/office/powerpoint/2010/main" val="10102665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p:cTn id="7" dur="500" fill="hold"/>
                                        <p:tgtEl>
                                          <p:spTgt spid="30722"/>
                                        </p:tgtEl>
                                        <p:attrNameLst>
                                          <p:attrName>ppt_w</p:attrName>
                                        </p:attrNameLst>
                                      </p:cBhvr>
                                      <p:tavLst>
                                        <p:tav tm="0">
                                          <p:val>
                                            <p:fltVal val="0"/>
                                          </p:val>
                                        </p:tav>
                                        <p:tav tm="100000">
                                          <p:val>
                                            <p:strVal val="#ppt_w"/>
                                          </p:val>
                                        </p:tav>
                                      </p:tavLst>
                                    </p:anim>
                                    <p:anim calcmode="lin" valueType="num">
                                      <p:cBhvr>
                                        <p:cTn id="8" dur="500" fill="hold"/>
                                        <p:tgtEl>
                                          <p:spTgt spid="30722"/>
                                        </p:tgtEl>
                                        <p:attrNameLst>
                                          <p:attrName>ppt_h</p:attrName>
                                        </p:attrNameLst>
                                      </p:cBhvr>
                                      <p:tavLst>
                                        <p:tav tm="0">
                                          <p:val>
                                            <p:fltVal val="0"/>
                                          </p:val>
                                        </p:tav>
                                        <p:tav tm="100000">
                                          <p:val>
                                            <p:strVal val="#ppt_h"/>
                                          </p:val>
                                        </p:tav>
                                      </p:tavLst>
                                    </p:anim>
                                    <p:animEffect transition="in" filter="fade">
                                      <p:cBhvr>
                                        <p:cTn id="9" dur="500"/>
                                        <p:tgtEl>
                                          <p:spTgt spid="3072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0723">
                                            <p:txEl>
                                              <p:pRg st="0" end="0"/>
                                            </p:txEl>
                                          </p:spTgt>
                                        </p:tgtEl>
                                        <p:attrNameLst>
                                          <p:attrName>style.visibility</p:attrName>
                                        </p:attrNameLst>
                                      </p:cBhvr>
                                      <p:to>
                                        <p:strVal val="visible"/>
                                      </p:to>
                                    </p:set>
                                    <p:anim calcmode="lin" valueType="num">
                                      <p:cBhvr>
                                        <p:cTn id="14" dur="500" fill="hold"/>
                                        <p:tgtEl>
                                          <p:spTgt spid="3072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072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072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up)">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build="p"/>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sz="half" idx="2"/>
            <p:extLst>
              <p:ext uri="{D42A27DB-BD31-4B8C-83A1-F6EECF244321}">
                <p14:modId xmlns:p14="http://schemas.microsoft.com/office/powerpoint/2010/main" val="882647070"/>
              </p:ext>
            </p:extLst>
          </p:nvPr>
        </p:nvGraphicFramePr>
        <p:xfrm>
          <a:off x="533400" y="1676403"/>
          <a:ext cx="8001000" cy="4114800"/>
        </p:xfrm>
        <a:graphic>
          <a:graphicData uri="http://schemas.openxmlformats.org/drawingml/2006/table">
            <a:tbl>
              <a:tblPr firstCol="1" bandRow="1">
                <a:tableStyleId>{5C22544A-7EE6-4342-B048-85BDC9FD1C3A}</a:tableStyleId>
              </a:tblPr>
              <a:tblGrid>
                <a:gridCol w="1877786"/>
                <a:gridCol w="6123214"/>
              </a:tblGrid>
              <a:tr h="457200">
                <a:tc>
                  <a:txBody>
                    <a:bodyPr/>
                    <a:lstStyle/>
                    <a:p>
                      <a:pPr algn="ctr"/>
                      <a:r>
                        <a:rPr lang="en-US" sz="2000" dirty="0" smtClean="0">
                          <a:solidFill>
                            <a:srgbClr val="FFFF00"/>
                          </a:solidFill>
                          <a:effectLst>
                            <a:outerShdw blurRad="38100" dist="38100" dir="2700000" algn="tl">
                              <a:srgbClr val="000000">
                                <a:alpha val="43137"/>
                              </a:srgbClr>
                            </a:outerShdw>
                          </a:effectLst>
                        </a:rPr>
                        <a:t>Other Terms</a:t>
                      </a:r>
                      <a:endParaRPr lang="en-US" sz="2000" dirty="0">
                        <a:solidFill>
                          <a:srgbClr val="FFFF00"/>
                        </a:solidFill>
                        <a:effectLst>
                          <a:outerShdw blurRad="38100" dist="38100" dir="2700000" algn="tl">
                            <a:srgbClr val="000000">
                              <a:alpha val="43137"/>
                            </a:srgbClr>
                          </a:outerShdw>
                        </a:effectLs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sz="2000" dirty="0" smtClean="0"/>
                        <a:t>“</a:t>
                      </a:r>
                      <a:r>
                        <a:rPr lang="en-US" sz="2000" b="0" dirty="0" smtClean="0">
                          <a:latin typeface="+mj-lt"/>
                        </a:rPr>
                        <a:t>Fellowship</a:t>
                      </a:r>
                      <a:r>
                        <a:rPr lang="en-US" sz="2000" dirty="0" smtClean="0"/>
                        <a:t> Sacrifice”; “Sacrifice of </a:t>
                      </a:r>
                      <a:r>
                        <a:rPr lang="en-US" sz="2000" dirty="0" smtClean="0">
                          <a:latin typeface="+mj-lt"/>
                        </a:rPr>
                        <a:t>Well-Being</a:t>
                      </a:r>
                      <a:r>
                        <a:rPr lang="en-US" sz="2000" dirty="0" smtClean="0"/>
                        <a:t>”</a:t>
                      </a:r>
                      <a:endParaRPr lang="en-US" sz="200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457200">
                <a:tc>
                  <a:txBody>
                    <a:bodyPr/>
                    <a:lstStyle/>
                    <a:p>
                      <a:pPr algn="ctr"/>
                      <a:r>
                        <a:rPr lang="en-US" sz="2000" dirty="0" smtClean="0">
                          <a:solidFill>
                            <a:srgbClr val="FFFF00"/>
                          </a:solidFill>
                          <a:effectLst>
                            <a:outerShdw blurRad="38100" dist="38100" dir="2700000" algn="tl">
                              <a:srgbClr val="000000">
                                <a:alpha val="43137"/>
                              </a:srgbClr>
                            </a:outerShdw>
                          </a:effectLst>
                        </a:rPr>
                        <a:t>Occasions</a:t>
                      </a:r>
                      <a:endParaRPr lang="en-US" sz="2000" dirty="0">
                        <a:solidFill>
                          <a:srgbClr val="FFFF00"/>
                        </a:solidFill>
                        <a:effectLst>
                          <a:outerShdw blurRad="38100" dist="38100" dir="2700000" algn="tl">
                            <a:srgbClr val="000000">
                              <a:alpha val="43137"/>
                            </a:srgbClr>
                          </a:outerShdw>
                        </a:effectLs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sz="2000" dirty="0" smtClean="0">
                          <a:latin typeface="+mj-lt"/>
                        </a:rPr>
                        <a:t>Voluntary</a:t>
                      </a:r>
                      <a:r>
                        <a:rPr lang="en-US" sz="2000" dirty="0" smtClean="0"/>
                        <a:t> [T, F, V] &amp; </a:t>
                      </a:r>
                      <a:r>
                        <a:rPr lang="en-US" sz="2000" dirty="0" smtClean="0">
                          <a:latin typeface="+mj-lt"/>
                        </a:rPr>
                        <a:t>Pentecost</a:t>
                      </a:r>
                      <a:endParaRPr lang="en-US" sz="2000" dirty="0">
                        <a:latin typeface="+mj-l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457200">
                <a:tc>
                  <a:txBody>
                    <a:bodyPr/>
                    <a:lstStyle/>
                    <a:p>
                      <a:pPr algn="ctr"/>
                      <a:r>
                        <a:rPr lang="en-US" sz="2000" dirty="0" smtClean="0">
                          <a:solidFill>
                            <a:srgbClr val="FFFF00"/>
                          </a:solidFill>
                          <a:effectLst>
                            <a:outerShdw blurRad="38100" dist="38100" dir="2700000" algn="tl">
                              <a:srgbClr val="000000">
                                <a:alpha val="43137"/>
                              </a:srgbClr>
                            </a:outerShdw>
                          </a:effectLst>
                        </a:rPr>
                        <a:t>Offering</a:t>
                      </a:r>
                      <a:endParaRPr lang="en-US" sz="2000" dirty="0">
                        <a:solidFill>
                          <a:srgbClr val="FFFF00"/>
                        </a:solidFill>
                        <a:effectLst>
                          <a:outerShdw blurRad="38100" dist="38100" dir="2700000" algn="tl">
                            <a:srgbClr val="000000">
                              <a:alpha val="43137"/>
                            </a:srgbClr>
                          </a:outerShdw>
                        </a:effectLs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sz="2000" dirty="0" smtClean="0">
                          <a:latin typeface="+mj-lt"/>
                        </a:rPr>
                        <a:t>1 Cow </a:t>
                      </a:r>
                      <a:r>
                        <a:rPr lang="en-US" sz="2000" dirty="0" smtClean="0"/>
                        <a:t>[m/f]; </a:t>
                      </a:r>
                      <a:r>
                        <a:rPr lang="en-US" sz="2000" dirty="0" smtClean="0">
                          <a:latin typeface="+mj-lt"/>
                        </a:rPr>
                        <a:t>1 Sheep/Goat</a:t>
                      </a:r>
                      <a:r>
                        <a:rPr lang="en-US" sz="2000" dirty="0" smtClean="0"/>
                        <a:t> [m/f]</a:t>
                      </a:r>
                      <a:endParaRPr lang="en-US" sz="200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457200">
                <a:tc>
                  <a:txBody>
                    <a:bodyPr/>
                    <a:lstStyle/>
                    <a:p>
                      <a:pPr algn="ctr"/>
                      <a:r>
                        <a:rPr lang="en-US" sz="2000" dirty="0" smtClean="0">
                          <a:solidFill>
                            <a:srgbClr val="FFFF00"/>
                          </a:solidFill>
                          <a:effectLst>
                            <a:outerShdw blurRad="38100" dist="38100" dir="2700000" algn="tl">
                              <a:srgbClr val="000000">
                                <a:alpha val="43137"/>
                              </a:srgbClr>
                            </a:outerShdw>
                          </a:effectLst>
                        </a:rPr>
                        <a:t>Blood Rite</a:t>
                      </a:r>
                      <a:endParaRPr lang="en-US" sz="2000" dirty="0">
                        <a:solidFill>
                          <a:srgbClr val="FFFF00"/>
                        </a:solidFill>
                        <a:effectLst>
                          <a:outerShdw blurRad="38100" dist="38100" dir="2700000" algn="tl">
                            <a:srgbClr val="000000">
                              <a:alpha val="43137"/>
                            </a:srgbClr>
                          </a:outerShdw>
                        </a:effectLs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sz="2000" dirty="0" smtClean="0"/>
                        <a:t>Blood </a:t>
                      </a:r>
                      <a:r>
                        <a:rPr lang="en-US" sz="2000" dirty="0" smtClean="0">
                          <a:latin typeface="+mj-lt"/>
                        </a:rPr>
                        <a:t>sprinkled</a:t>
                      </a:r>
                      <a:r>
                        <a:rPr lang="en-US" sz="2000" dirty="0" smtClean="0"/>
                        <a:t> around on altar</a:t>
                      </a:r>
                      <a:endParaRPr lang="en-US" sz="200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457200">
                <a:tc>
                  <a:txBody>
                    <a:bodyPr/>
                    <a:lstStyle/>
                    <a:p>
                      <a:pPr algn="ctr"/>
                      <a:r>
                        <a:rPr lang="en-US" sz="2000" dirty="0" smtClean="0">
                          <a:solidFill>
                            <a:srgbClr val="FFFF00"/>
                          </a:solidFill>
                          <a:effectLst>
                            <a:outerShdw blurRad="38100" dist="38100" dir="2700000" algn="tl">
                              <a:srgbClr val="000000">
                                <a:alpha val="43137"/>
                              </a:srgbClr>
                            </a:outerShdw>
                          </a:effectLst>
                        </a:rPr>
                        <a:t>Sacrifice</a:t>
                      </a:r>
                      <a:endParaRPr lang="en-US" sz="2000" dirty="0">
                        <a:solidFill>
                          <a:srgbClr val="FFFF00"/>
                        </a:solidFill>
                        <a:effectLst>
                          <a:outerShdw blurRad="38100" dist="38100" dir="2700000" algn="tl">
                            <a:srgbClr val="000000">
                              <a:alpha val="43137"/>
                            </a:srgbClr>
                          </a:outerShdw>
                        </a:effectLs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sz="2000" dirty="0" smtClean="0">
                          <a:latin typeface="+mj-lt"/>
                        </a:rPr>
                        <a:t>Fat</a:t>
                      </a:r>
                      <a:r>
                        <a:rPr lang="en-US" sz="2000" dirty="0" smtClean="0"/>
                        <a:t>; </a:t>
                      </a:r>
                      <a:r>
                        <a:rPr lang="en-US" sz="2000" dirty="0" smtClean="0">
                          <a:latin typeface="+mj-lt"/>
                        </a:rPr>
                        <a:t>Kidneys</a:t>
                      </a:r>
                      <a:r>
                        <a:rPr lang="en-US" sz="2000" dirty="0" smtClean="0"/>
                        <a:t>; </a:t>
                      </a:r>
                      <a:r>
                        <a:rPr lang="en-US" sz="2000" dirty="0" smtClean="0">
                          <a:latin typeface="+mj-lt"/>
                        </a:rPr>
                        <a:t>Lobe</a:t>
                      </a:r>
                      <a:r>
                        <a:rPr lang="en-US" sz="2000" baseline="0" dirty="0" smtClean="0"/>
                        <a:t> </a:t>
                      </a:r>
                      <a:r>
                        <a:rPr lang="en-US" sz="2000" baseline="0" dirty="0" smtClean="0">
                          <a:latin typeface="+mj-lt"/>
                        </a:rPr>
                        <a:t>of Liver</a:t>
                      </a:r>
                      <a:r>
                        <a:rPr lang="en-US" sz="2000" baseline="0" dirty="0" smtClean="0"/>
                        <a:t>; </a:t>
                      </a:r>
                      <a:r>
                        <a:rPr lang="en-US" sz="2000" baseline="0" dirty="0" smtClean="0">
                          <a:latin typeface="+mj-lt"/>
                        </a:rPr>
                        <a:t>Fat Tail </a:t>
                      </a:r>
                      <a:r>
                        <a:rPr lang="en-US" sz="2000" baseline="0" dirty="0" smtClean="0"/>
                        <a:t>[Sheep]</a:t>
                      </a:r>
                      <a:endParaRPr lang="en-US" sz="200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457200">
                <a:tc rowSpan="3">
                  <a:txBody>
                    <a:bodyPr/>
                    <a:lstStyle/>
                    <a:p>
                      <a:pPr algn="ctr"/>
                      <a:r>
                        <a:rPr lang="en-US" sz="2000" dirty="0" smtClean="0">
                          <a:solidFill>
                            <a:srgbClr val="FFFF00"/>
                          </a:solidFill>
                          <a:effectLst>
                            <a:outerShdw blurRad="38100" dist="38100" dir="2700000" algn="tl">
                              <a:srgbClr val="000000">
                                <a:alpha val="43137"/>
                              </a:srgbClr>
                            </a:outerShdw>
                          </a:effectLst>
                        </a:rPr>
                        <a:t>Leftovers</a:t>
                      </a:r>
                      <a:endParaRPr lang="en-US" sz="2000" dirty="0">
                        <a:solidFill>
                          <a:srgbClr val="FFFF00"/>
                        </a:solidFill>
                        <a:effectLst>
                          <a:outerShdw blurRad="38100" dist="38100" dir="2700000" algn="tl">
                            <a:srgbClr val="000000">
                              <a:alpha val="43137"/>
                            </a:srgbClr>
                          </a:outerShdw>
                        </a:effectLs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sz="2000" i="1" dirty="0" smtClean="0"/>
                        <a:t>Officiating</a:t>
                      </a:r>
                      <a:r>
                        <a:rPr lang="en-US" sz="2000" i="1" baseline="0" dirty="0" smtClean="0"/>
                        <a:t> Priest</a:t>
                      </a:r>
                      <a:r>
                        <a:rPr lang="en-US" sz="2000" baseline="0" dirty="0" smtClean="0"/>
                        <a:t>:  Wave </a:t>
                      </a:r>
                      <a:r>
                        <a:rPr lang="en-US" sz="2000" baseline="0" dirty="0" smtClean="0">
                          <a:latin typeface="+mj-lt"/>
                        </a:rPr>
                        <a:t>Breast</a:t>
                      </a:r>
                      <a:endParaRPr lang="en-US" sz="2000" dirty="0">
                        <a:latin typeface="+mj-l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457200">
                <a:tc vMerge="1">
                  <a:txBody>
                    <a:bodyPr/>
                    <a:lstStyle/>
                    <a:p>
                      <a:pPr algn="ctr"/>
                      <a:endParaRPr lang="en-US" sz="2000" dirty="0">
                        <a:solidFill>
                          <a:schemeClr val="tx2">
                            <a:lumMod val="75000"/>
                          </a:schemeClr>
                        </a:solidFill>
                        <a:effectLst>
                          <a:outerShdw blurRad="38100" dist="38100" dir="2700000" algn="tl">
                            <a:srgbClr val="000000">
                              <a:alpha val="43137"/>
                            </a:srgbClr>
                          </a:outerShdw>
                        </a:effectLst>
                      </a:endParaRPr>
                    </a:p>
                  </a:txBody>
                  <a:tcPr anchor="ctr"/>
                </a:tc>
                <a:tc>
                  <a:txBody>
                    <a:bodyPr/>
                    <a:lstStyle/>
                    <a:p>
                      <a:r>
                        <a:rPr lang="en-US" sz="2000" i="1" dirty="0" smtClean="0"/>
                        <a:t>All Priests</a:t>
                      </a:r>
                      <a:r>
                        <a:rPr lang="en-US" sz="2000" dirty="0" smtClean="0"/>
                        <a:t>:  Heave </a:t>
                      </a:r>
                      <a:r>
                        <a:rPr lang="en-US" sz="2000" dirty="0" smtClean="0">
                          <a:latin typeface="+mj-lt"/>
                        </a:rPr>
                        <a:t>Thigh</a:t>
                      </a:r>
                      <a:r>
                        <a:rPr lang="en-US" sz="2000" dirty="0" smtClean="0"/>
                        <a:t> [Right Shoulder]</a:t>
                      </a:r>
                      <a:endParaRPr lang="en-US" sz="200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457200">
                <a:tc vMerge="1">
                  <a:txBody>
                    <a:bodyPr/>
                    <a:lstStyle/>
                    <a:p>
                      <a:pPr algn="ctr"/>
                      <a:endParaRPr lang="en-US" sz="2000" dirty="0">
                        <a:solidFill>
                          <a:schemeClr val="tx2">
                            <a:lumMod val="75000"/>
                          </a:schemeClr>
                        </a:solidFill>
                        <a:effectLst>
                          <a:outerShdw blurRad="38100" dist="38100" dir="2700000" algn="tl">
                            <a:srgbClr val="000000">
                              <a:alpha val="43137"/>
                            </a:srgbClr>
                          </a:outerShdw>
                        </a:effectLst>
                      </a:endParaRPr>
                    </a:p>
                  </a:txBody>
                  <a:tcPr anchor="ctr"/>
                </a:tc>
                <a:tc>
                  <a:txBody>
                    <a:bodyPr/>
                    <a:lstStyle/>
                    <a:p>
                      <a:r>
                        <a:rPr lang="en-US" sz="2000" i="1" dirty="0" smtClean="0"/>
                        <a:t>Offerer</a:t>
                      </a:r>
                      <a:r>
                        <a:rPr lang="en-US" sz="2000" dirty="0" smtClean="0"/>
                        <a:t>:  </a:t>
                      </a:r>
                      <a:r>
                        <a:rPr lang="en-US" sz="2000" dirty="0" smtClean="0">
                          <a:latin typeface="+mj-lt"/>
                        </a:rPr>
                        <a:t>Remainder</a:t>
                      </a:r>
                      <a:r>
                        <a:rPr lang="en-US" sz="2000" dirty="0" smtClean="0"/>
                        <a:t> for a meal</a:t>
                      </a:r>
                      <a:endParaRPr lang="en-US" sz="200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457200">
                <a:tc>
                  <a:txBody>
                    <a:bodyPr/>
                    <a:lstStyle/>
                    <a:p>
                      <a:pPr algn="ctr"/>
                      <a:r>
                        <a:rPr lang="en-US" sz="2000" dirty="0" smtClean="0">
                          <a:solidFill>
                            <a:srgbClr val="FFFF00"/>
                          </a:solidFill>
                          <a:effectLst>
                            <a:outerShdw blurRad="38100" dist="38100" dir="2700000" algn="tl">
                              <a:srgbClr val="000000">
                                <a:alpha val="43137"/>
                              </a:srgbClr>
                            </a:outerShdw>
                          </a:effectLst>
                        </a:rPr>
                        <a:t>Purpose</a:t>
                      </a:r>
                      <a:endParaRPr lang="en-US" sz="2000" dirty="0">
                        <a:solidFill>
                          <a:srgbClr val="FFFF00"/>
                        </a:solidFill>
                        <a:effectLst>
                          <a:outerShdw blurRad="38100" dist="38100" dir="2700000" algn="tl">
                            <a:srgbClr val="000000">
                              <a:alpha val="43137"/>
                            </a:srgbClr>
                          </a:outerShdw>
                        </a:effectLs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sz="2000" dirty="0" smtClean="0">
                          <a:latin typeface="+mj-lt"/>
                        </a:rPr>
                        <a:t>Celebration</a:t>
                      </a:r>
                      <a:r>
                        <a:rPr lang="en-US" sz="2000" dirty="0" smtClean="0"/>
                        <a:t>; </a:t>
                      </a:r>
                      <a:r>
                        <a:rPr lang="en-US" sz="2000" dirty="0" smtClean="0">
                          <a:latin typeface="+mj-lt"/>
                        </a:rPr>
                        <a:t>Fellowship</a:t>
                      </a:r>
                      <a:endParaRPr lang="en-US" sz="2000" dirty="0">
                        <a:latin typeface="+mj-l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
        <p:nvSpPr>
          <p:cNvPr id="11266" name="Rectangle 2"/>
          <p:cNvSpPr>
            <a:spLocks noGrp="1" noChangeArrowheads="1"/>
          </p:cNvSpPr>
          <p:nvPr>
            <p:ph type="title"/>
          </p:nvPr>
        </p:nvSpPr>
        <p:spPr/>
        <p:txBody>
          <a:bodyPr/>
          <a:lstStyle/>
          <a:p>
            <a:pPr eaLnBrk="1" hangingPunct="1">
              <a:defRPr/>
            </a:pPr>
            <a:r>
              <a:rPr lang="en-US" sz="4400" dirty="0" smtClean="0">
                <a:latin typeface="Arial Black" pitchFamily="34" charset="0"/>
              </a:rPr>
              <a:t>Peace Offering</a:t>
            </a:r>
            <a:br>
              <a:rPr lang="en-US" sz="4400" dirty="0" smtClean="0">
                <a:latin typeface="Arial Black" pitchFamily="34" charset="0"/>
              </a:rPr>
            </a:br>
            <a:r>
              <a:rPr lang="en-US" sz="3000" dirty="0" smtClean="0">
                <a:latin typeface="+mn-lt"/>
              </a:rPr>
              <a:t>(</a:t>
            </a:r>
            <a:r>
              <a:rPr lang="en-US" sz="3000" dirty="0">
                <a:effectLst/>
                <a:latin typeface="+mn-lt"/>
              </a:rPr>
              <a:t>Lev. </a:t>
            </a:r>
            <a:r>
              <a:rPr lang="en-US" sz="3000" dirty="0" smtClean="0">
                <a:effectLst/>
                <a:latin typeface="+mn-lt"/>
              </a:rPr>
              <a:t>3:1-17; 7:11-34)</a:t>
            </a:r>
            <a:endParaRPr lang="en-US" sz="3000" dirty="0">
              <a:latin typeface="+mn-lt"/>
            </a:endParaRPr>
          </a:p>
        </p:txBody>
      </p:sp>
      <p:sp>
        <p:nvSpPr>
          <p:cNvPr id="5" name="Date Placeholder 4"/>
          <p:cNvSpPr>
            <a:spLocks noGrp="1"/>
          </p:cNvSpPr>
          <p:nvPr>
            <p:ph type="dt" sz="half" idx="12"/>
          </p:nvPr>
        </p:nvSpPr>
        <p:spPr/>
        <p:txBody>
          <a:bodyPr/>
          <a:lstStyle/>
          <a:p>
            <a:r>
              <a:rPr lang="en-US" dirty="0" smtClean="0">
                <a:solidFill>
                  <a:srgbClr val="FFFFFF"/>
                </a:solidFill>
              </a:rPr>
              <a:t>Outline, p. 3-5</a:t>
            </a:r>
            <a:endParaRPr lang="en-US" dirty="0">
              <a:solidFill>
                <a:srgbClr val="FFFFFF"/>
              </a:solidFill>
            </a:endParaRPr>
          </a:p>
        </p:txBody>
      </p:sp>
      <p:sp>
        <p:nvSpPr>
          <p:cNvPr id="6" name="Footer Placeholder 5"/>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7" name="Slide Number Placeholder 6"/>
          <p:cNvSpPr>
            <a:spLocks noGrp="1"/>
          </p:cNvSpPr>
          <p:nvPr>
            <p:ph type="sldNum" sz="quarter" idx="11"/>
          </p:nvPr>
        </p:nvSpPr>
        <p:spPr/>
        <p:txBody>
          <a:bodyPr/>
          <a:lstStyle/>
          <a:p>
            <a:fld id="{00E9B7B4-5730-4F9F-AA91-6722781C7E75}" type="slidenum">
              <a:rPr lang="en-US" smtClean="0">
                <a:solidFill>
                  <a:srgbClr val="FFFFFF"/>
                </a:solidFill>
              </a:rPr>
              <a:pPr/>
              <a:t>11</a:t>
            </a:fld>
            <a:endParaRPr lang="en-US">
              <a:solidFill>
                <a:srgbClr val="FFFFFF"/>
              </a:solidFill>
            </a:endParaRPr>
          </a:p>
        </p:txBody>
      </p:sp>
    </p:spTree>
    <p:extLst>
      <p:ext uri="{BB962C8B-B14F-4D97-AF65-F5344CB8AC3E}">
        <p14:creationId xmlns:p14="http://schemas.microsoft.com/office/powerpoint/2010/main" val="36695266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403143824"/>
              </p:ext>
            </p:extLst>
          </p:nvPr>
        </p:nvGraphicFramePr>
        <p:xfrm>
          <a:off x="533400" y="457200"/>
          <a:ext cx="8229600" cy="5598423"/>
        </p:xfrm>
        <a:graphic>
          <a:graphicData uri="http://schemas.openxmlformats.org/drawingml/2006/table">
            <a:tbl>
              <a:tblPr firstRow="1" firstCol="1" bandCol="1">
                <a:tableStyleId>{5C22544A-7EE6-4342-B048-85BDC9FD1C3A}</a:tableStyleId>
              </a:tblPr>
              <a:tblGrid>
                <a:gridCol w="4114800"/>
                <a:gridCol w="1828800"/>
                <a:gridCol w="2286000"/>
              </a:tblGrid>
              <a:tr h="458381">
                <a:tc gridSpan="3">
                  <a:txBody>
                    <a:bodyPr/>
                    <a:lstStyle/>
                    <a:p>
                      <a:pPr algn="ctr"/>
                      <a:r>
                        <a:rPr lang="en-US" sz="3800" b="0" dirty="0" smtClean="0">
                          <a:effectLst>
                            <a:outerShdw blurRad="38100" dist="38100" dir="2700000" algn="tl">
                              <a:srgbClr val="000000">
                                <a:alpha val="43137"/>
                              </a:srgbClr>
                            </a:outerShdw>
                          </a:effectLst>
                          <a:latin typeface="+mj-lt"/>
                        </a:rPr>
                        <a:t>Typology Of Isaac’s Sacrifice</a:t>
                      </a:r>
                      <a:endParaRPr lang="en-US" sz="3800" b="0" dirty="0">
                        <a:effectLst>
                          <a:outerShdw blurRad="38100" dist="38100" dir="2700000" algn="tl">
                            <a:srgbClr val="000000">
                              <a:alpha val="43137"/>
                            </a:srgbClr>
                          </a:outerShdw>
                        </a:effectLst>
                        <a:latin typeface="+mj-lt"/>
                      </a:endParaRPr>
                    </a:p>
                  </a:txBody>
                  <a:tcPr anchor="ctr">
                    <a:solidFill>
                      <a:srgbClr val="C00000"/>
                    </a:solidFill>
                  </a:tcPr>
                </a:tc>
                <a:tc hMerge="1">
                  <a:txBody>
                    <a:bodyPr/>
                    <a:lstStyle/>
                    <a:p>
                      <a:pPr algn="ctr"/>
                      <a:endParaRPr lang="en-US" sz="2500" dirty="0">
                        <a:solidFill>
                          <a:schemeClr val="tx2">
                            <a:lumMod val="75000"/>
                          </a:schemeClr>
                        </a:solidFill>
                        <a:effectLst>
                          <a:outerShdw blurRad="38100" dist="38100" dir="2700000" algn="tl">
                            <a:srgbClr val="000000">
                              <a:alpha val="43137"/>
                            </a:srgbClr>
                          </a:outerShdw>
                        </a:effectLst>
                        <a:latin typeface="+mj-lt"/>
                      </a:endParaRPr>
                    </a:p>
                  </a:txBody>
                  <a:tcPr anchor="ctr">
                    <a:solidFill>
                      <a:srgbClr val="C00000"/>
                    </a:solidFill>
                  </a:tcPr>
                </a:tc>
                <a:tc hMerge="1">
                  <a:txBody>
                    <a:bodyPr/>
                    <a:lstStyle/>
                    <a:p>
                      <a:pPr algn="ctr"/>
                      <a:endParaRPr lang="en-US" sz="2500" b="1" kern="1200" dirty="0">
                        <a:solidFill>
                          <a:schemeClr val="tx2">
                            <a:lumMod val="75000"/>
                          </a:schemeClr>
                        </a:solidFill>
                        <a:effectLst>
                          <a:outerShdw blurRad="38100" dist="38100" dir="2700000" algn="tl">
                            <a:srgbClr val="000000">
                              <a:alpha val="43137"/>
                            </a:srgbClr>
                          </a:outerShdw>
                        </a:effectLst>
                        <a:latin typeface="+mj-lt"/>
                        <a:ea typeface="+mn-ea"/>
                        <a:cs typeface="+mn-cs"/>
                      </a:endParaRPr>
                    </a:p>
                  </a:txBody>
                  <a:tcPr anchor="ctr">
                    <a:solidFill>
                      <a:srgbClr val="C00000"/>
                    </a:solidFill>
                  </a:tcPr>
                </a:tc>
              </a:tr>
              <a:tr h="458381">
                <a:tc>
                  <a:txBody>
                    <a:bodyPr/>
                    <a:lstStyle/>
                    <a:p>
                      <a:endParaRPr lang="en-US" sz="2000" dirty="0"/>
                    </a:p>
                  </a:txBody>
                  <a:tcPr anchor="ctr">
                    <a:solidFill>
                      <a:srgbClr val="C00000"/>
                    </a:solidFill>
                  </a:tcPr>
                </a:tc>
                <a:tc>
                  <a:txBody>
                    <a:bodyPr/>
                    <a:lstStyle/>
                    <a:p>
                      <a:pPr algn="ctr"/>
                      <a:r>
                        <a:rPr lang="en-US" sz="2500" dirty="0" smtClean="0">
                          <a:solidFill>
                            <a:srgbClr val="FFFF00"/>
                          </a:solidFill>
                          <a:effectLst>
                            <a:outerShdw blurRad="38100" dist="38100" dir="2700000" algn="tl">
                              <a:srgbClr val="000000">
                                <a:alpha val="43137"/>
                              </a:srgbClr>
                            </a:outerShdw>
                          </a:effectLst>
                          <a:latin typeface="+mj-lt"/>
                        </a:rPr>
                        <a:t>Isaac</a:t>
                      </a:r>
                      <a:endParaRPr lang="en-US" sz="2500" dirty="0">
                        <a:solidFill>
                          <a:srgbClr val="FFFF00"/>
                        </a:solidFill>
                        <a:effectLst>
                          <a:outerShdw blurRad="38100" dist="38100" dir="2700000" algn="tl">
                            <a:srgbClr val="000000">
                              <a:alpha val="43137"/>
                            </a:srgbClr>
                          </a:outerShdw>
                        </a:effectLst>
                        <a:latin typeface="+mj-lt"/>
                      </a:endParaRPr>
                    </a:p>
                  </a:txBody>
                  <a:tcPr anchor="ctr">
                    <a:solidFill>
                      <a:srgbClr val="C00000"/>
                    </a:solidFill>
                  </a:tcPr>
                </a:tc>
                <a:tc>
                  <a:txBody>
                    <a:bodyPr/>
                    <a:lstStyle/>
                    <a:p>
                      <a:pPr algn="ctr"/>
                      <a:r>
                        <a:rPr lang="en-US" sz="2500" b="1" kern="1200" dirty="0" smtClean="0">
                          <a:solidFill>
                            <a:srgbClr val="FFFF00"/>
                          </a:solidFill>
                          <a:effectLst>
                            <a:outerShdw blurRad="38100" dist="38100" dir="2700000" algn="tl">
                              <a:srgbClr val="000000">
                                <a:alpha val="43137"/>
                              </a:srgbClr>
                            </a:outerShdw>
                          </a:effectLst>
                          <a:latin typeface="+mj-lt"/>
                          <a:ea typeface="+mn-ea"/>
                          <a:cs typeface="+mn-cs"/>
                        </a:rPr>
                        <a:t>Jesus</a:t>
                      </a:r>
                      <a:endParaRPr lang="en-US" sz="2500" b="1" kern="1200" dirty="0">
                        <a:solidFill>
                          <a:srgbClr val="FFFF00"/>
                        </a:solidFill>
                        <a:effectLst>
                          <a:outerShdw blurRad="38100" dist="38100" dir="2700000" algn="tl">
                            <a:srgbClr val="000000">
                              <a:alpha val="43137"/>
                            </a:srgbClr>
                          </a:outerShdw>
                        </a:effectLst>
                        <a:latin typeface="+mj-lt"/>
                        <a:ea typeface="+mn-ea"/>
                        <a:cs typeface="+mn-cs"/>
                      </a:endParaRPr>
                    </a:p>
                  </a:txBody>
                  <a:tcPr anchor="ctr">
                    <a:solidFill>
                      <a:srgbClr val="C00000"/>
                    </a:solidFill>
                  </a:tcPr>
                </a:tc>
              </a:tr>
              <a:tr h="680178">
                <a:tc>
                  <a:txBody>
                    <a:bodyPr/>
                    <a:lstStyle/>
                    <a:p>
                      <a:r>
                        <a:rPr lang="en-US" sz="2200" b="0" dirty="0" smtClean="0">
                          <a:solidFill>
                            <a:srgbClr val="FFFF00"/>
                          </a:solidFill>
                          <a:effectLst>
                            <a:outerShdw blurRad="38100" dist="38100" dir="2700000" algn="tl">
                              <a:srgbClr val="000000">
                                <a:alpha val="43137"/>
                              </a:srgbClr>
                            </a:outerShdw>
                          </a:effectLst>
                          <a:latin typeface="+mj-lt"/>
                        </a:rPr>
                        <a:t>Your son, your only son</a:t>
                      </a:r>
                      <a:endParaRPr lang="en-US" sz="2200" b="0" dirty="0">
                        <a:solidFill>
                          <a:srgbClr val="FFFF00"/>
                        </a:solidFill>
                        <a:effectLst>
                          <a:outerShdw blurRad="38100" dist="38100" dir="2700000" algn="tl">
                            <a:srgbClr val="000000">
                              <a:alpha val="43137"/>
                            </a:srgbClr>
                          </a:outerShdw>
                        </a:effectLst>
                        <a:latin typeface="+mj-lt"/>
                      </a:endParaRPr>
                    </a:p>
                  </a:txBody>
                  <a:tcPr anchor="ctr">
                    <a:solidFill>
                      <a:srgbClr val="C00000"/>
                    </a:solidFill>
                  </a:tcPr>
                </a:tc>
                <a:tc>
                  <a:txBody>
                    <a:bodyPr/>
                    <a:lstStyle/>
                    <a:p>
                      <a:r>
                        <a:rPr lang="en-US" sz="2000" dirty="0" smtClean="0"/>
                        <a:t>Gen. 22:2; Heb. 11:17</a:t>
                      </a:r>
                      <a:endParaRPr lang="en-US" sz="2000" dirty="0"/>
                    </a:p>
                  </a:txBody>
                  <a:tcPr anchor="ctr"/>
                </a:tc>
                <a:tc>
                  <a:txBody>
                    <a:bodyPr/>
                    <a:lstStyle/>
                    <a:p>
                      <a:r>
                        <a:rPr lang="en-US" sz="2000" dirty="0" smtClean="0"/>
                        <a:t>Jn. 1:14, 18; 3:16, 18; 1 Jn. 4:9</a:t>
                      </a:r>
                      <a:endParaRPr lang="en-US" sz="2000" dirty="0"/>
                    </a:p>
                  </a:txBody>
                  <a:tcPr anchor="ctr"/>
                </a:tc>
              </a:tr>
              <a:tr h="384448">
                <a:tc>
                  <a:txBody>
                    <a:bodyPr/>
                    <a:lstStyle/>
                    <a:p>
                      <a:r>
                        <a:rPr lang="en-US" sz="2200" b="0" dirty="0" smtClean="0">
                          <a:solidFill>
                            <a:srgbClr val="FFFF00"/>
                          </a:solidFill>
                          <a:effectLst>
                            <a:outerShdw blurRad="38100" dist="38100" dir="2700000" algn="tl">
                              <a:srgbClr val="000000">
                                <a:alpha val="43137"/>
                              </a:srgbClr>
                            </a:outerShdw>
                          </a:effectLst>
                          <a:latin typeface="+mj-lt"/>
                        </a:rPr>
                        <a:t>Land of Moriah</a:t>
                      </a:r>
                      <a:endParaRPr lang="en-US" sz="2200" b="0" dirty="0">
                        <a:solidFill>
                          <a:srgbClr val="FFFF00"/>
                        </a:solidFill>
                        <a:effectLst>
                          <a:outerShdw blurRad="38100" dist="38100" dir="2700000" algn="tl">
                            <a:srgbClr val="000000">
                              <a:alpha val="43137"/>
                            </a:srgbClr>
                          </a:outerShdw>
                        </a:effectLst>
                        <a:latin typeface="+mj-lt"/>
                      </a:endParaRPr>
                    </a:p>
                  </a:txBody>
                  <a:tcPr anchor="ctr">
                    <a:solidFill>
                      <a:srgbClr val="C00000"/>
                    </a:solidFill>
                  </a:tcPr>
                </a:tc>
                <a:tc>
                  <a:txBody>
                    <a:bodyPr/>
                    <a:lstStyle/>
                    <a:p>
                      <a:r>
                        <a:rPr lang="en-US" sz="2000" dirty="0" smtClean="0"/>
                        <a:t>Gen. 22:2</a:t>
                      </a:r>
                      <a:endParaRPr lang="en-US" sz="2000" dirty="0"/>
                    </a:p>
                  </a:txBody>
                  <a:tcPr anchor="ctr"/>
                </a:tc>
                <a:tc>
                  <a:txBody>
                    <a:bodyPr/>
                    <a:lstStyle/>
                    <a:p>
                      <a:r>
                        <a:rPr lang="en-US" sz="2000" dirty="0" smtClean="0"/>
                        <a:t>2 Chr. 3:1</a:t>
                      </a:r>
                      <a:endParaRPr lang="en-US" sz="2000" dirty="0"/>
                    </a:p>
                  </a:txBody>
                  <a:tcPr anchor="ctr"/>
                </a:tc>
              </a:tr>
              <a:tr h="384448">
                <a:tc>
                  <a:txBody>
                    <a:bodyPr/>
                    <a:lstStyle/>
                    <a:p>
                      <a:r>
                        <a:rPr lang="en-US" sz="2200" b="0" dirty="0" smtClean="0">
                          <a:solidFill>
                            <a:srgbClr val="FFFF00"/>
                          </a:solidFill>
                          <a:effectLst>
                            <a:outerShdw blurRad="38100" dist="38100" dir="2700000" algn="tl">
                              <a:srgbClr val="000000">
                                <a:alpha val="43137"/>
                              </a:srgbClr>
                            </a:outerShdw>
                          </a:effectLst>
                          <a:latin typeface="+mj-lt"/>
                        </a:rPr>
                        <a:t>Burnt Offering</a:t>
                      </a:r>
                      <a:endParaRPr lang="en-US" sz="2200" b="0" dirty="0">
                        <a:solidFill>
                          <a:srgbClr val="FFFF00"/>
                        </a:solidFill>
                        <a:effectLst>
                          <a:outerShdw blurRad="38100" dist="38100" dir="2700000" algn="tl">
                            <a:srgbClr val="000000">
                              <a:alpha val="43137"/>
                            </a:srgbClr>
                          </a:outerShdw>
                        </a:effectLst>
                        <a:latin typeface="+mj-lt"/>
                      </a:endParaRPr>
                    </a:p>
                  </a:txBody>
                  <a:tcPr anchor="ctr">
                    <a:solidFill>
                      <a:srgbClr val="C00000"/>
                    </a:solidFill>
                  </a:tcPr>
                </a:tc>
                <a:tc>
                  <a:txBody>
                    <a:bodyPr/>
                    <a:lstStyle/>
                    <a:p>
                      <a:r>
                        <a:rPr lang="en-US" sz="2000" dirty="0" smtClean="0"/>
                        <a:t>Gen. 22:2</a:t>
                      </a:r>
                      <a:endParaRPr lang="en-US" sz="2000" dirty="0"/>
                    </a:p>
                  </a:txBody>
                  <a:tcPr anchor="ctr"/>
                </a:tc>
                <a:tc>
                  <a:txBody>
                    <a:bodyPr/>
                    <a:lstStyle/>
                    <a:p>
                      <a:r>
                        <a:rPr lang="en-US" sz="2000" dirty="0" smtClean="0"/>
                        <a:t>Isa. 53:10 (?)</a:t>
                      </a:r>
                      <a:endParaRPr lang="en-US" sz="2000" dirty="0"/>
                    </a:p>
                  </a:txBody>
                  <a:tcPr anchor="ctr"/>
                </a:tc>
              </a:tr>
              <a:tr h="458381">
                <a:tc>
                  <a:txBody>
                    <a:bodyPr/>
                    <a:lstStyle/>
                    <a:p>
                      <a:r>
                        <a:rPr lang="en-US" sz="2200" b="0" dirty="0" smtClean="0">
                          <a:solidFill>
                            <a:srgbClr val="FFFF00"/>
                          </a:solidFill>
                          <a:effectLst>
                            <a:outerShdw blurRad="38100" dist="38100" dir="2700000" algn="tl">
                              <a:srgbClr val="000000">
                                <a:alpha val="43137"/>
                              </a:srgbClr>
                            </a:outerShdw>
                          </a:effectLst>
                          <a:latin typeface="+mj-lt"/>
                        </a:rPr>
                        <a:t>Third day</a:t>
                      </a:r>
                      <a:endParaRPr lang="en-US" sz="2200" b="0" dirty="0">
                        <a:solidFill>
                          <a:srgbClr val="FFFF00"/>
                        </a:solidFill>
                        <a:effectLst>
                          <a:outerShdw blurRad="38100" dist="38100" dir="2700000" algn="tl">
                            <a:srgbClr val="000000">
                              <a:alpha val="43137"/>
                            </a:srgbClr>
                          </a:outerShdw>
                        </a:effectLst>
                        <a:latin typeface="+mj-lt"/>
                      </a:endParaRPr>
                    </a:p>
                  </a:txBody>
                  <a:tcPr anchor="ctr">
                    <a:solidFill>
                      <a:srgbClr val="C00000"/>
                    </a:solidFill>
                  </a:tcPr>
                </a:tc>
                <a:tc>
                  <a:txBody>
                    <a:bodyPr/>
                    <a:lstStyle/>
                    <a:p>
                      <a:r>
                        <a:rPr lang="en-US" sz="2000" dirty="0" smtClean="0"/>
                        <a:t>Gen. 22:4</a:t>
                      </a:r>
                      <a:endParaRPr lang="en-US" sz="2000" dirty="0"/>
                    </a:p>
                  </a:txBody>
                  <a:tcPr anchor="ctr"/>
                </a:tc>
                <a:tc>
                  <a:txBody>
                    <a:bodyPr/>
                    <a:lstStyle/>
                    <a:p>
                      <a:r>
                        <a:rPr lang="en-US" sz="2000" dirty="0" smtClean="0">
                          <a:effectLst/>
                        </a:rPr>
                        <a:t>Lk. 24:46</a:t>
                      </a:r>
                      <a:endParaRPr lang="en-US" sz="2000" dirty="0">
                        <a:effectLst/>
                      </a:endParaRPr>
                    </a:p>
                  </a:txBody>
                  <a:tcPr anchor="ctr"/>
                </a:tc>
              </a:tr>
              <a:tr h="680178">
                <a:tc>
                  <a:txBody>
                    <a:bodyPr/>
                    <a:lstStyle/>
                    <a:p>
                      <a:r>
                        <a:rPr lang="en-US" sz="2200" b="0" dirty="0" smtClean="0">
                          <a:solidFill>
                            <a:srgbClr val="FFFF00"/>
                          </a:solidFill>
                          <a:effectLst>
                            <a:outerShdw blurRad="38100" dist="38100" dir="2700000" algn="tl">
                              <a:srgbClr val="000000">
                                <a:alpha val="43137"/>
                              </a:srgbClr>
                            </a:outerShdw>
                          </a:effectLst>
                          <a:latin typeface="+mj-lt"/>
                        </a:rPr>
                        <a:t>Come back to you</a:t>
                      </a:r>
                      <a:endParaRPr lang="en-US" sz="2200" b="0" dirty="0">
                        <a:solidFill>
                          <a:srgbClr val="FFFF00"/>
                        </a:solidFill>
                        <a:effectLst>
                          <a:outerShdw blurRad="38100" dist="38100" dir="2700000" algn="tl">
                            <a:srgbClr val="000000">
                              <a:alpha val="43137"/>
                            </a:srgbClr>
                          </a:outerShdw>
                        </a:effectLst>
                        <a:latin typeface="+mj-lt"/>
                      </a:endParaRPr>
                    </a:p>
                  </a:txBody>
                  <a:tcPr anchor="ctr">
                    <a:solidFill>
                      <a:srgbClr val="C00000"/>
                    </a:solidFill>
                  </a:tcPr>
                </a:tc>
                <a:tc>
                  <a:txBody>
                    <a:bodyPr/>
                    <a:lstStyle/>
                    <a:p>
                      <a:r>
                        <a:rPr lang="en-US" sz="2000" dirty="0" smtClean="0"/>
                        <a:t>Gen. 22:5; Heb. 11:19</a:t>
                      </a:r>
                      <a:endParaRPr lang="en-US" sz="2000" dirty="0"/>
                    </a:p>
                  </a:txBody>
                  <a:tcPr anchor="ctr"/>
                </a:tc>
                <a:tc>
                  <a:txBody>
                    <a:bodyPr/>
                    <a:lstStyle/>
                    <a:p>
                      <a:r>
                        <a:rPr lang="en-US" sz="2000" dirty="0" smtClean="0">
                          <a:effectLst/>
                        </a:rPr>
                        <a:t>Heb. 11:19; Mt. 16:21</a:t>
                      </a:r>
                      <a:endParaRPr lang="en-US" sz="2000" dirty="0">
                        <a:effectLst/>
                      </a:endParaRPr>
                    </a:p>
                  </a:txBody>
                  <a:tcPr anchor="ctr"/>
                </a:tc>
              </a:tr>
              <a:tr h="384448">
                <a:tc>
                  <a:txBody>
                    <a:bodyPr/>
                    <a:lstStyle/>
                    <a:p>
                      <a:r>
                        <a:rPr lang="en-US" sz="2200" b="0" dirty="0" smtClean="0">
                          <a:solidFill>
                            <a:srgbClr val="FFFF00"/>
                          </a:solidFill>
                          <a:effectLst>
                            <a:outerShdw blurRad="38100" dist="38100" dir="2700000" algn="tl">
                              <a:srgbClr val="000000">
                                <a:alpha val="43137"/>
                              </a:srgbClr>
                            </a:outerShdw>
                          </a:effectLst>
                          <a:latin typeface="+mj-lt"/>
                        </a:rPr>
                        <a:t>Carries wood</a:t>
                      </a:r>
                      <a:endParaRPr lang="en-US" sz="2200" b="0" dirty="0">
                        <a:solidFill>
                          <a:srgbClr val="FFFF00"/>
                        </a:solidFill>
                        <a:effectLst>
                          <a:outerShdw blurRad="38100" dist="38100" dir="2700000" algn="tl">
                            <a:srgbClr val="000000">
                              <a:alpha val="43137"/>
                            </a:srgbClr>
                          </a:outerShdw>
                        </a:effectLst>
                        <a:latin typeface="+mj-lt"/>
                      </a:endParaRPr>
                    </a:p>
                  </a:txBody>
                  <a:tcPr anchor="ctr">
                    <a:solidFill>
                      <a:srgbClr val="C00000"/>
                    </a:solidFill>
                  </a:tcPr>
                </a:tc>
                <a:tc>
                  <a:txBody>
                    <a:bodyPr/>
                    <a:lstStyle/>
                    <a:p>
                      <a:r>
                        <a:rPr lang="en-US" sz="2000" dirty="0" smtClean="0"/>
                        <a:t>Gen. 22:6</a:t>
                      </a:r>
                      <a:endParaRPr lang="en-US" sz="2000" dirty="0"/>
                    </a:p>
                  </a:txBody>
                  <a:tcPr anchor="ctr"/>
                </a:tc>
                <a:tc>
                  <a:txBody>
                    <a:bodyPr/>
                    <a:lstStyle/>
                    <a:p>
                      <a:r>
                        <a:rPr lang="en-US" sz="2000" dirty="0" smtClean="0"/>
                        <a:t>Jn. 19:17</a:t>
                      </a:r>
                      <a:endParaRPr lang="en-US" sz="2000" dirty="0"/>
                    </a:p>
                  </a:txBody>
                  <a:tcPr anchor="ctr"/>
                </a:tc>
              </a:tr>
              <a:tr h="680178">
                <a:tc>
                  <a:txBody>
                    <a:bodyPr/>
                    <a:lstStyle/>
                    <a:p>
                      <a:r>
                        <a:rPr lang="en-US" sz="2200" b="0" dirty="0" smtClean="0">
                          <a:solidFill>
                            <a:srgbClr val="FFFF00"/>
                          </a:solidFill>
                          <a:effectLst>
                            <a:outerShdw blurRad="38100" dist="38100" dir="2700000" algn="tl">
                              <a:srgbClr val="000000">
                                <a:alpha val="43137"/>
                              </a:srgbClr>
                            </a:outerShdw>
                          </a:effectLst>
                          <a:latin typeface="+mj-lt"/>
                        </a:rPr>
                        <a:t>God will provide the lamb</a:t>
                      </a:r>
                      <a:endParaRPr lang="en-US" sz="2200" b="0" dirty="0">
                        <a:solidFill>
                          <a:srgbClr val="FFFF00"/>
                        </a:solidFill>
                        <a:effectLst>
                          <a:outerShdw blurRad="38100" dist="38100" dir="2700000" algn="tl">
                            <a:srgbClr val="000000">
                              <a:alpha val="43137"/>
                            </a:srgbClr>
                          </a:outerShdw>
                        </a:effectLst>
                        <a:latin typeface="+mj-lt"/>
                      </a:endParaRPr>
                    </a:p>
                  </a:txBody>
                  <a:tcPr anchor="ctr">
                    <a:solidFill>
                      <a:srgbClr val="C00000"/>
                    </a:solidFill>
                  </a:tcPr>
                </a:tc>
                <a:tc>
                  <a:txBody>
                    <a:bodyPr/>
                    <a:lstStyle/>
                    <a:p>
                      <a:r>
                        <a:rPr lang="en-US" sz="2000" dirty="0" smtClean="0"/>
                        <a:t>Gen. 22:8</a:t>
                      </a:r>
                      <a:endParaRPr lang="en-US" sz="2000" dirty="0"/>
                    </a:p>
                  </a:txBody>
                  <a:tcPr anchor="ctr"/>
                </a:tc>
                <a:tc>
                  <a:txBody>
                    <a:bodyPr/>
                    <a:lstStyle/>
                    <a:p>
                      <a:r>
                        <a:rPr lang="en-US" sz="2000" dirty="0" smtClean="0">
                          <a:effectLst/>
                        </a:rPr>
                        <a:t>Jn. 1:29; 1 Pet. 1:19-20</a:t>
                      </a:r>
                      <a:endParaRPr lang="en-US" sz="2000" dirty="0">
                        <a:effectLst/>
                      </a:endParaRPr>
                    </a:p>
                  </a:txBody>
                  <a:tcPr anchor="ctr"/>
                </a:tc>
              </a:tr>
              <a:tr h="613762">
                <a:tc>
                  <a:txBody>
                    <a:bodyPr/>
                    <a:lstStyle/>
                    <a:p>
                      <a:r>
                        <a:rPr lang="en-US" sz="2200" b="0" dirty="0" smtClean="0">
                          <a:solidFill>
                            <a:srgbClr val="FFFF00"/>
                          </a:solidFill>
                          <a:effectLst>
                            <a:outerShdw blurRad="38100" dist="38100" dir="2700000" algn="tl">
                              <a:srgbClr val="000000">
                                <a:alpha val="43137"/>
                              </a:srgbClr>
                            </a:outerShdw>
                          </a:effectLst>
                          <a:latin typeface="+mj-lt"/>
                        </a:rPr>
                        <a:t>Ram offered instead</a:t>
                      </a:r>
                      <a:endParaRPr lang="en-US" sz="2200" b="0" dirty="0">
                        <a:solidFill>
                          <a:srgbClr val="FFFF00"/>
                        </a:solidFill>
                        <a:effectLst>
                          <a:outerShdw blurRad="38100" dist="38100" dir="2700000" algn="tl">
                            <a:srgbClr val="000000">
                              <a:alpha val="43137"/>
                            </a:srgbClr>
                          </a:outerShdw>
                        </a:effectLst>
                        <a:latin typeface="+mj-lt"/>
                      </a:endParaRPr>
                    </a:p>
                  </a:txBody>
                  <a:tcPr anchor="ctr">
                    <a:solidFill>
                      <a:srgbClr val="C00000"/>
                    </a:solidFill>
                  </a:tcPr>
                </a:tc>
                <a:tc>
                  <a:txBody>
                    <a:bodyPr/>
                    <a:lstStyle/>
                    <a:p>
                      <a:r>
                        <a:rPr lang="en-US" sz="2000" dirty="0" smtClean="0"/>
                        <a:t>Gen. 22:13</a:t>
                      </a:r>
                      <a:endParaRPr lang="en-US" sz="2000" dirty="0"/>
                    </a:p>
                  </a:txBody>
                  <a:tcPr anchor="ctr"/>
                </a:tc>
                <a:tc>
                  <a:txBody>
                    <a:bodyPr/>
                    <a:lstStyle/>
                    <a:p>
                      <a:r>
                        <a:rPr lang="en-US" sz="2000" dirty="0" smtClean="0">
                          <a:effectLst/>
                        </a:rPr>
                        <a:t>2 Cor. 5:21</a:t>
                      </a:r>
                      <a:endParaRPr lang="en-US" sz="2000" dirty="0">
                        <a:effectLst/>
                      </a:endParaRPr>
                    </a:p>
                  </a:txBody>
                  <a:tcPr anchor="ctr"/>
                </a:tc>
              </a:tr>
            </a:tbl>
          </a:graphicData>
        </a:graphic>
      </p:graphicFrame>
      <p:sp>
        <p:nvSpPr>
          <p:cNvPr id="3" name="Date Placeholder 2"/>
          <p:cNvSpPr>
            <a:spLocks noGrp="1"/>
          </p:cNvSpPr>
          <p:nvPr>
            <p:ph type="dt" sz="half" idx="12"/>
          </p:nvPr>
        </p:nvSpPr>
        <p:spPr/>
        <p:txBody>
          <a:bodyPr/>
          <a:lstStyle/>
          <a:p>
            <a:r>
              <a:rPr lang="en-US" dirty="0" smtClean="0"/>
              <a:t>Outline, p. 33</a:t>
            </a:r>
            <a:endParaRPr lang="en-US" dirty="0"/>
          </a:p>
        </p:txBody>
      </p:sp>
      <p:sp>
        <p:nvSpPr>
          <p:cNvPr id="7" name="Footer Placeholder 6"/>
          <p:cNvSpPr>
            <a:spLocks noGrp="1"/>
          </p:cNvSpPr>
          <p:nvPr>
            <p:ph type="ftr" sz="quarter" idx="10"/>
          </p:nvPr>
        </p:nvSpPr>
        <p:spPr/>
        <p:txBody>
          <a:bodyPr/>
          <a:lstStyle/>
          <a:p>
            <a:r>
              <a:rPr lang="en-US" smtClean="0"/>
              <a:t>Kevin Kay</a:t>
            </a:r>
            <a:endParaRPr lang="en-US"/>
          </a:p>
        </p:txBody>
      </p:sp>
      <p:sp>
        <p:nvSpPr>
          <p:cNvPr id="8" name="Slide Number Placeholder 7"/>
          <p:cNvSpPr>
            <a:spLocks noGrp="1"/>
          </p:cNvSpPr>
          <p:nvPr>
            <p:ph type="sldNum" sz="quarter" idx="11"/>
          </p:nvPr>
        </p:nvSpPr>
        <p:spPr/>
        <p:txBody>
          <a:bodyPr/>
          <a:lstStyle/>
          <a:p>
            <a:fld id="{D9076E39-33D3-4C19-9190-4442324932E8}" type="slidenum">
              <a:rPr lang="en-US" smtClean="0"/>
              <a:pPr/>
              <a:t>110</a:t>
            </a:fld>
            <a:endParaRPr lang="en-US"/>
          </a:p>
        </p:txBody>
      </p:sp>
    </p:spTree>
    <p:extLst>
      <p:ext uri="{BB962C8B-B14F-4D97-AF65-F5344CB8AC3E}">
        <p14:creationId xmlns:p14="http://schemas.microsoft.com/office/powerpoint/2010/main" val="34941017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Passover Lamb</a:t>
            </a:r>
            <a:br>
              <a:rPr lang="en-US" dirty="0" smtClean="0"/>
            </a:br>
            <a:r>
              <a:rPr lang="en-US" sz="3000" dirty="0" smtClean="0">
                <a:latin typeface="+mn-lt"/>
              </a:rPr>
              <a:t>(Ex</a:t>
            </a:r>
            <a:r>
              <a:rPr lang="en-US" sz="3000" dirty="0">
                <a:latin typeface="+mn-lt"/>
              </a:rPr>
              <a:t>. 12:3-7, 12-13, 21-23</a:t>
            </a:r>
            <a:r>
              <a:rPr lang="en-US" sz="3000" dirty="0" smtClean="0">
                <a:latin typeface="+mn-lt"/>
              </a:rPr>
              <a:t>)</a:t>
            </a:r>
            <a:endParaRPr lang="en-US" sz="3000" dirty="0">
              <a:latin typeface="+mn-lt"/>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672389118"/>
              </p:ext>
            </p:extLst>
          </p:nvPr>
        </p:nvGraphicFramePr>
        <p:xfrm>
          <a:off x="457200" y="1600200"/>
          <a:ext cx="8229600" cy="4530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0"/>
          </p:nvPr>
        </p:nvSpPr>
        <p:spPr/>
        <p:txBody>
          <a:bodyPr/>
          <a:lstStyle/>
          <a:p>
            <a:r>
              <a:rPr lang="en-US" smtClean="0"/>
              <a:t>Kevin Kay</a:t>
            </a:r>
            <a:endParaRPr lang="en-US"/>
          </a:p>
        </p:txBody>
      </p:sp>
      <p:sp>
        <p:nvSpPr>
          <p:cNvPr id="5" name="Slide Number Placeholder 4"/>
          <p:cNvSpPr>
            <a:spLocks noGrp="1"/>
          </p:cNvSpPr>
          <p:nvPr>
            <p:ph type="sldNum" sz="quarter" idx="11"/>
          </p:nvPr>
        </p:nvSpPr>
        <p:spPr/>
        <p:txBody>
          <a:bodyPr/>
          <a:lstStyle/>
          <a:p>
            <a:fld id="{D9076E39-33D3-4C19-9190-4442324932E8}" type="slidenum">
              <a:rPr lang="en-US" smtClean="0"/>
              <a:pPr/>
              <a:t>111</a:t>
            </a:fld>
            <a:endParaRPr lang="en-US"/>
          </a:p>
        </p:txBody>
      </p:sp>
      <p:sp>
        <p:nvSpPr>
          <p:cNvPr id="6" name="Date Placeholder 5"/>
          <p:cNvSpPr>
            <a:spLocks noGrp="1"/>
          </p:cNvSpPr>
          <p:nvPr>
            <p:ph type="dt" sz="half" idx="12"/>
          </p:nvPr>
        </p:nvSpPr>
        <p:spPr/>
        <p:txBody>
          <a:bodyPr/>
          <a:lstStyle/>
          <a:p>
            <a:r>
              <a:rPr lang="en-US" dirty="0" smtClean="0"/>
              <a:t>Outline, p. 34 </a:t>
            </a:r>
            <a:endParaRPr lang="en-US" dirty="0"/>
          </a:p>
        </p:txBody>
      </p:sp>
    </p:spTree>
    <p:extLst>
      <p:ext uri="{BB962C8B-B14F-4D97-AF65-F5344CB8AC3E}">
        <p14:creationId xmlns:p14="http://schemas.microsoft.com/office/powerpoint/2010/main" val="36456382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graphicEl>
                                              <a:dgm id="{9A3ACD44-27BF-486A-B772-CF5F5A712D6F}"/>
                                            </p:graphicEl>
                                          </p:spTgt>
                                        </p:tgtEl>
                                        <p:attrNameLst>
                                          <p:attrName>style.visibility</p:attrName>
                                        </p:attrNameLst>
                                      </p:cBhvr>
                                      <p:to>
                                        <p:strVal val="visible"/>
                                      </p:to>
                                    </p:set>
                                    <p:anim calcmode="lin" valueType="num">
                                      <p:cBhvr>
                                        <p:cTn id="14" dur="500" fill="hold"/>
                                        <p:tgtEl>
                                          <p:spTgt spid="7">
                                            <p:graphicEl>
                                              <a:dgm id="{9A3ACD44-27BF-486A-B772-CF5F5A712D6F}"/>
                                            </p:graphicEl>
                                          </p:spTgt>
                                        </p:tgtEl>
                                        <p:attrNameLst>
                                          <p:attrName>ppt_w</p:attrName>
                                        </p:attrNameLst>
                                      </p:cBhvr>
                                      <p:tavLst>
                                        <p:tav tm="0">
                                          <p:val>
                                            <p:fltVal val="0"/>
                                          </p:val>
                                        </p:tav>
                                        <p:tav tm="100000">
                                          <p:val>
                                            <p:strVal val="#ppt_w"/>
                                          </p:val>
                                        </p:tav>
                                      </p:tavLst>
                                    </p:anim>
                                    <p:anim calcmode="lin" valueType="num">
                                      <p:cBhvr>
                                        <p:cTn id="15" dur="500" fill="hold"/>
                                        <p:tgtEl>
                                          <p:spTgt spid="7">
                                            <p:graphicEl>
                                              <a:dgm id="{9A3ACD44-27BF-486A-B772-CF5F5A712D6F}"/>
                                            </p:graphicEl>
                                          </p:spTgt>
                                        </p:tgtEl>
                                        <p:attrNameLst>
                                          <p:attrName>ppt_h</p:attrName>
                                        </p:attrNameLst>
                                      </p:cBhvr>
                                      <p:tavLst>
                                        <p:tav tm="0">
                                          <p:val>
                                            <p:fltVal val="0"/>
                                          </p:val>
                                        </p:tav>
                                        <p:tav tm="100000">
                                          <p:val>
                                            <p:strVal val="#ppt_h"/>
                                          </p:val>
                                        </p:tav>
                                      </p:tavLst>
                                    </p:anim>
                                    <p:animEffect transition="in" filter="fade">
                                      <p:cBhvr>
                                        <p:cTn id="16" dur="500"/>
                                        <p:tgtEl>
                                          <p:spTgt spid="7">
                                            <p:graphicEl>
                                              <a:dgm id="{9A3ACD44-27BF-486A-B772-CF5F5A712D6F}"/>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graphicEl>
                                              <a:dgm id="{B1AD257C-41C8-421F-9B9C-FF6C7B945CFE}"/>
                                            </p:graphicEl>
                                          </p:spTgt>
                                        </p:tgtEl>
                                        <p:attrNameLst>
                                          <p:attrName>style.visibility</p:attrName>
                                        </p:attrNameLst>
                                      </p:cBhvr>
                                      <p:to>
                                        <p:strVal val="visible"/>
                                      </p:to>
                                    </p:set>
                                    <p:anim calcmode="lin" valueType="num">
                                      <p:cBhvr>
                                        <p:cTn id="21" dur="500" fill="hold"/>
                                        <p:tgtEl>
                                          <p:spTgt spid="7">
                                            <p:graphicEl>
                                              <a:dgm id="{B1AD257C-41C8-421F-9B9C-FF6C7B945CFE}"/>
                                            </p:graphicEl>
                                          </p:spTgt>
                                        </p:tgtEl>
                                        <p:attrNameLst>
                                          <p:attrName>ppt_w</p:attrName>
                                        </p:attrNameLst>
                                      </p:cBhvr>
                                      <p:tavLst>
                                        <p:tav tm="0">
                                          <p:val>
                                            <p:fltVal val="0"/>
                                          </p:val>
                                        </p:tav>
                                        <p:tav tm="100000">
                                          <p:val>
                                            <p:strVal val="#ppt_w"/>
                                          </p:val>
                                        </p:tav>
                                      </p:tavLst>
                                    </p:anim>
                                    <p:anim calcmode="lin" valueType="num">
                                      <p:cBhvr>
                                        <p:cTn id="22" dur="500" fill="hold"/>
                                        <p:tgtEl>
                                          <p:spTgt spid="7">
                                            <p:graphicEl>
                                              <a:dgm id="{B1AD257C-41C8-421F-9B9C-FF6C7B945CFE}"/>
                                            </p:graphicEl>
                                          </p:spTgt>
                                        </p:tgtEl>
                                        <p:attrNameLst>
                                          <p:attrName>ppt_h</p:attrName>
                                        </p:attrNameLst>
                                      </p:cBhvr>
                                      <p:tavLst>
                                        <p:tav tm="0">
                                          <p:val>
                                            <p:fltVal val="0"/>
                                          </p:val>
                                        </p:tav>
                                        <p:tav tm="100000">
                                          <p:val>
                                            <p:strVal val="#ppt_h"/>
                                          </p:val>
                                        </p:tav>
                                      </p:tavLst>
                                    </p:anim>
                                    <p:animEffect transition="in" filter="fade">
                                      <p:cBhvr>
                                        <p:cTn id="23" dur="500"/>
                                        <p:tgtEl>
                                          <p:spTgt spid="7">
                                            <p:graphicEl>
                                              <a:dgm id="{B1AD257C-41C8-421F-9B9C-FF6C7B945CF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graphicEl>
                                              <a:dgm id="{1007198A-0CFA-4D50-B16D-7D3AE24B11A8}"/>
                                            </p:graphicEl>
                                          </p:spTgt>
                                        </p:tgtEl>
                                        <p:attrNameLst>
                                          <p:attrName>style.visibility</p:attrName>
                                        </p:attrNameLst>
                                      </p:cBhvr>
                                      <p:to>
                                        <p:strVal val="visible"/>
                                      </p:to>
                                    </p:set>
                                    <p:anim calcmode="lin" valueType="num">
                                      <p:cBhvr>
                                        <p:cTn id="28" dur="500" fill="hold"/>
                                        <p:tgtEl>
                                          <p:spTgt spid="7">
                                            <p:graphicEl>
                                              <a:dgm id="{1007198A-0CFA-4D50-B16D-7D3AE24B11A8}"/>
                                            </p:graphicEl>
                                          </p:spTgt>
                                        </p:tgtEl>
                                        <p:attrNameLst>
                                          <p:attrName>ppt_w</p:attrName>
                                        </p:attrNameLst>
                                      </p:cBhvr>
                                      <p:tavLst>
                                        <p:tav tm="0">
                                          <p:val>
                                            <p:fltVal val="0"/>
                                          </p:val>
                                        </p:tav>
                                        <p:tav tm="100000">
                                          <p:val>
                                            <p:strVal val="#ppt_w"/>
                                          </p:val>
                                        </p:tav>
                                      </p:tavLst>
                                    </p:anim>
                                    <p:anim calcmode="lin" valueType="num">
                                      <p:cBhvr>
                                        <p:cTn id="29" dur="500" fill="hold"/>
                                        <p:tgtEl>
                                          <p:spTgt spid="7">
                                            <p:graphicEl>
                                              <a:dgm id="{1007198A-0CFA-4D50-B16D-7D3AE24B11A8}"/>
                                            </p:graphicEl>
                                          </p:spTgt>
                                        </p:tgtEl>
                                        <p:attrNameLst>
                                          <p:attrName>ppt_h</p:attrName>
                                        </p:attrNameLst>
                                      </p:cBhvr>
                                      <p:tavLst>
                                        <p:tav tm="0">
                                          <p:val>
                                            <p:fltVal val="0"/>
                                          </p:val>
                                        </p:tav>
                                        <p:tav tm="100000">
                                          <p:val>
                                            <p:strVal val="#ppt_h"/>
                                          </p:val>
                                        </p:tav>
                                      </p:tavLst>
                                    </p:anim>
                                    <p:animEffect transition="in" filter="fade">
                                      <p:cBhvr>
                                        <p:cTn id="30" dur="500"/>
                                        <p:tgtEl>
                                          <p:spTgt spid="7">
                                            <p:graphicEl>
                                              <a:dgm id="{1007198A-0CFA-4D50-B16D-7D3AE24B11A8}"/>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
                                            <p:graphicEl>
                                              <a:dgm id="{34F7F039-1DB8-4CAF-9C4D-2114E1E71510}"/>
                                            </p:graphicEl>
                                          </p:spTgt>
                                        </p:tgtEl>
                                        <p:attrNameLst>
                                          <p:attrName>style.visibility</p:attrName>
                                        </p:attrNameLst>
                                      </p:cBhvr>
                                      <p:to>
                                        <p:strVal val="visible"/>
                                      </p:to>
                                    </p:set>
                                    <p:anim calcmode="lin" valueType="num">
                                      <p:cBhvr>
                                        <p:cTn id="35" dur="500" fill="hold"/>
                                        <p:tgtEl>
                                          <p:spTgt spid="7">
                                            <p:graphicEl>
                                              <a:dgm id="{34F7F039-1DB8-4CAF-9C4D-2114E1E71510}"/>
                                            </p:graphicEl>
                                          </p:spTgt>
                                        </p:tgtEl>
                                        <p:attrNameLst>
                                          <p:attrName>ppt_w</p:attrName>
                                        </p:attrNameLst>
                                      </p:cBhvr>
                                      <p:tavLst>
                                        <p:tav tm="0">
                                          <p:val>
                                            <p:fltVal val="0"/>
                                          </p:val>
                                        </p:tav>
                                        <p:tav tm="100000">
                                          <p:val>
                                            <p:strVal val="#ppt_w"/>
                                          </p:val>
                                        </p:tav>
                                      </p:tavLst>
                                    </p:anim>
                                    <p:anim calcmode="lin" valueType="num">
                                      <p:cBhvr>
                                        <p:cTn id="36" dur="500" fill="hold"/>
                                        <p:tgtEl>
                                          <p:spTgt spid="7">
                                            <p:graphicEl>
                                              <a:dgm id="{34F7F039-1DB8-4CAF-9C4D-2114E1E71510}"/>
                                            </p:graphicEl>
                                          </p:spTgt>
                                        </p:tgtEl>
                                        <p:attrNameLst>
                                          <p:attrName>ppt_h</p:attrName>
                                        </p:attrNameLst>
                                      </p:cBhvr>
                                      <p:tavLst>
                                        <p:tav tm="0">
                                          <p:val>
                                            <p:fltVal val="0"/>
                                          </p:val>
                                        </p:tav>
                                        <p:tav tm="100000">
                                          <p:val>
                                            <p:strVal val="#ppt_h"/>
                                          </p:val>
                                        </p:tav>
                                      </p:tavLst>
                                    </p:anim>
                                    <p:animEffect transition="in" filter="fade">
                                      <p:cBhvr>
                                        <p:cTn id="37" dur="500"/>
                                        <p:tgtEl>
                                          <p:spTgt spid="7">
                                            <p:graphicEl>
                                              <a:dgm id="{34F7F039-1DB8-4CAF-9C4D-2114E1E7151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uiExpand="1">
        <p:bldSub>
          <a:bldDgm bld="one"/>
        </p:bldSub>
      </p:bldGraphic>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Passover Lamb</a:t>
            </a:r>
            <a:br>
              <a:rPr lang="en-US" dirty="0"/>
            </a:br>
            <a:r>
              <a:rPr lang="en-US" sz="3000" dirty="0">
                <a:latin typeface="+mn-lt"/>
              </a:rPr>
              <a:t>(Ex. 12:3-7, 12-13, 21-23)</a:t>
            </a:r>
          </a:p>
        </p:txBody>
      </p:sp>
      <p:sp>
        <p:nvSpPr>
          <p:cNvPr id="3" name="Content Placeholder 2"/>
          <p:cNvSpPr>
            <a:spLocks noGrp="1"/>
          </p:cNvSpPr>
          <p:nvPr>
            <p:ph idx="1"/>
          </p:nvPr>
        </p:nvSpPr>
        <p:spPr>
          <a:xfrm>
            <a:off x="457200" y="1828800"/>
            <a:ext cx="8229600" cy="4302125"/>
          </a:xfrm>
        </p:spPr>
        <p:txBody>
          <a:bodyPr/>
          <a:lstStyle/>
          <a:p>
            <a:pPr marL="0" indent="511175">
              <a:buNone/>
            </a:pPr>
            <a:r>
              <a:rPr lang="en-US" i="1" dirty="0">
                <a:effectLst>
                  <a:outerShdw blurRad="38100" dist="38100" dir="2700000" algn="tl">
                    <a:srgbClr val="000000">
                      <a:alpha val="43137"/>
                    </a:srgbClr>
                  </a:outerShdw>
                </a:effectLst>
              </a:rPr>
              <a:t>Leon Morris</a:t>
            </a:r>
            <a:r>
              <a:rPr lang="en-US" dirty="0">
                <a:effectLst>
                  <a:outerShdw blurRad="38100" dist="38100" dir="2700000" algn="tl">
                    <a:srgbClr val="000000">
                      <a:alpha val="43137"/>
                    </a:srgbClr>
                  </a:outerShdw>
                </a:effectLst>
              </a:rPr>
              <a:t>:  “It is </a:t>
            </a:r>
            <a:r>
              <a:rPr lang="en-US" b="1" dirty="0">
                <a:solidFill>
                  <a:srgbClr val="FFFF00"/>
                </a:solidFill>
                <a:effectLst>
                  <a:outerShdw blurRad="38100" dist="38100" dir="2700000" algn="tl">
                    <a:srgbClr val="000000">
                      <a:alpha val="43137"/>
                    </a:srgbClr>
                  </a:outerShdw>
                </a:effectLst>
              </a:rPr>
              <a:t>impossible</a:t>
            </a:r>
            <a:r>
              <a:rPr lang="en-US" dirty="0">
                <a:effectLst>
                  <a:outerShdw blurRad="38100" dist="38100" dir="2700000" algn="tl">
                    <a:srgbClr val="000000">
                      <a:alpha val="43137"/>
                    </a:srgbClr>
                  </a:outerShdw>
                </a:effectLst>
              </a:rPr>
              <a:t> to understand from the splashing of blood on the lintel and doorposts that </a:t>
            </a:r>
            <a:r>
              <a:rPr lang="en-US" b="1" dirty="0">
                <a:solidFill>
                  <a:srgbClr val="FFFF00"/>
                </a:solidFill>
                <a:effectLst>
                  <a:outerShdw blurRad="38100" dist="38100" dir="2700000" algn="tl">
                    <a:srgbClr val="000000">
                      <a:alpha val="43137"/>
                    </a:srgbClr>
                  </a:outerShdw>
                </a:effectLst>
              </a:rPr>
              <a:t>a life is being presented to anyone</a:t>
            </a:r>
            <a:r>
              <a:rPr lang="en-US" dirty="0">
                <a:effectLst>
                  <a:outerShdw blurRad="38100" dist="38100" dir="2700000" algn="tl">
                    <a:srgbClr val="000000">
                      <a:alpha val="43137"/>
                    </a:srgbClr>
                  </a:outerShdw>
                </a:effectLst>
              </a:rPr>
              <a:t>.  The obvious symbolism is that </a:t>
            </a:r>
            <a:r>
              <a:rPr lang="en-US" b="1" dirty="0">
                <a:solidFill>
                  <a:srgbClr val="FFFF00"/>
                </a:solidFill>
                <a:effectLst>
                  <a:outerShdw blurRad="38100" dist="38100" dir="2700000" algn="tl">
                    <a:srgbClr val="000000">
                      <a:alpha val="43137"/>
                    </a:srgbClr>
                  </a:outerShdw>
                </a:effectLst>
              </a:rPr>
              <a:t>a death has taken place</a:t>
            </a:r>
            <a:r>
              <a:rPr lang="en-US" dirty="0">
                <a:effectLst>
                  <a:outerShdw blurRad="38100" dist="38100" dir="2700000" algn="tl">
                    <a:srgbClr val="000000">
                      <a:alpha val="43137"/>
                    </a:srgbClr>
                  </a:outerShdw>
                </a:effectLst>
              </a:rPr>
              <a:t>, and </a:t>
            </a:r>
            <a:r>
              <a:rPr lang="en-US" b="1" dirty="0">
                <a:solidFill>
                  <a:srgbClr val="FFFF00"/>
                </a:solidFill>
                <a:effectLst>
                  <a:outerShdw blurRad="38100" dist="38100" dir="2700000" algn="tl">
                    <a:srgbClr val="000000">
                      <a:alpha val="43137"/>
                    </a:srgbClr>
                  </a:outerShdw>
                </a:effectLst>
              </a:rPr>
              <a:t>this death substitutes for the death of the firstborn</a:t>
            </a:r>
            <a:r>
              <a:rPr lang="en-US" dirty="0">
                <a:effectLst>
                  <a:outerShdw blurRad="38100" dist="38100" dir="2700000" algn="tl">
                    <a:srgbClr val="000000">
                      <a:alpha val="43137"/>
                    </a:srgbClr>
                  </a:outerShdw>
                </a:effectLst>
              </a:rPr>
              <a:t>.”  </a:t>
            </a:r>
            <a:r>
              <a:rPr lang="en-US" sz="2000" dirty="0">
                <a:effectLst>
                  <a:outerShdw blurRad="38100" dist="38100" dir="2700000" algn="tl">
                    <a:srgbClr val="000000">
                      <a:alpha val="43137"/>
                    </a:srgbClr>
                  </a:outerShdw>
                </a:effectLst>
              </a:rPr>
              <a:t>(Bold emphasis added, </a:t>
            </a:r>
            <a:r>
              <a:rPr lang="en-US" sz="2000" i="1" dirty="0">
                <a:effectLst>
                  <a:outerShdw blurRad="38100" dist="38100" dir="2700000" algn="tl">
                    <a:srgbClr val="000000">
                      <a:alpha val="43137"/>
                    </a:srgbClr>
                  </a:outerShdw>
                </a:effectLst>
              </a:rPr>
              <a:t>APC</a:t>
            </a:r>
            <a:r>
              <a:rPr lang="en-US" sz="2000" dirty="0">
                <a:effectLst>
                  <a:outerShdw blurRad="38100" dist="38100" dir="2700000" algn="tl">
                    <a:srgbClr val="000000">
                      <a:alpha val="43137"/>
                    </a:srgbClr>
                  </a:outerShdw>
                </a:effectLst>
              </a:rPr>
              <a:t>, 121)</a:t>
            </a:r>
          </a:p>
        </p:txBody>
      </p:sp>
      <p:sp>
        <p:nvSpPr>
          <p:cNvPr id="4" name="Footer Placeholder 3"/>
          <p:cNvSpPr>
            <a:spLocks noGrp="1"/>
          </p:cNvSpPr>
          <p:nvPr>
            <p:ph type="ftr" sz="quarter" idx="10"/>
          </p:nvPr>
        </p:nvSpPr>
        <p:spPr/>
        <p:txBody>
          <a:bodyPr/>
          <a:lstStyle/>
          <a:p>
            <a:r>
              <a:rPr lang="en-US" smtClean="0"/>
              <a:t>Kevin Kay</a:t>
            </a:r>
            <a:endParaRPr lang="en-US"/>
          </a:p>
        </p:txBody>
      </p:sp>
      <p:sp>
        <p:nvSpPr>
          <p:cNvPr id="5" name="Slide Number Placeholder 4"/>
          <p:cNvSpPr>
            <a:spLocks noGrp="1"/>
          </p:cNvSpPr>
          <p:nvPr>
            <p:ph type="sldNum" sz="quarter" idx="11"/>
          </p:nvPr>
        </p:nvSpPr>
        <p:spPr/>
        <p:txBody>
          <a:bodyPr/>
          <a:lstStyle/>
          <a:p>
            <a:fld id="{D9076E39-33D3-4C19-9190-4442324932E8}" type="slidenum">
              <a:rPr lang="en-US" smtClean="0"/>
              <a:pPr/>
              <a:t>112</a:t>
            </a:fld>
            <a:endParaRPr lang="en-US"/>
          </a:p>
        </p:txBody>
      </p:sp>
      <p:sp>
        <p:nvSpPr>
          <p:cNvPr id="6" name="Date Placeholder 5"/>
          <p:cNvSpPr>
            <a:spLocks noGrp="1"/>
          </p:cNvSpPr>
          <p:nvPr>
            <p:ph type="dt" sz="half" idx="12"/>
          </p:nvPr>
        </p:nvSpPr>
        <p:spPr/>
        <p:txBody>
          <a:bodyPr/>
          <a:lstStyle/>
          <a:p>
            <a:r>
              <a:rPr lang="en-US" dirty="0" smtClean="0"/>
              <a:t>Outline, p. 34</a:t>
            </a:r>
            <a:endParaRPr lang="en-US" dirty="0"/>
          </a:p>
        </p:txBody>
      </p:sp>
    </p:spTree>
    <p:extLst>
      <p:ext uri="{BB962C8B-B14F-4D97-AF65-F5344CB8AC3E}">
        <p14:creationId xmlns:p14="http://schemas.microsoft.com/office/powerpoint/2010/main" val="26147273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Passover Lamb</a:t>
            </a:r>
            <a:br>
              <a:rPr lang="en-US" dirty="0"/>
            </a:br>
            <a:r>
              <a:rPr lang="en-US" sz="3000" dirty="0">
                <a:latin typeface="+mn-lt"/>
              </a:rPr>
              <a:t>(Ex. 12:3-7, 12-13, 21-23)</a:t>
            </a:r>
          </a:p>
        </p:txBody>
      </p:sp>
      <p:sp>
        <p:nvSpPr>
          <p:cNvPr id="3" name="Content Placeholder 2"/>
          <p:cNvSpPr>
            <a:spLocks noGrp="1"/>
          </p:cNvSpPr>
          <p:nvPr>
            <p:ph idx="1"/>
          </p:nvPr>
        </p:nvSpPr>
        <p:spPr>
          <a:xfrm>
            <a:off x="457200" y="1676400"/>
            <a:ext cx="8229600" cy="4454525"/>
          </a:xfrm>
        </p:spPr>
        <p:txBody>
          <a:bodyPr/>
          <a:lstStyle/>
          <a:p>
            <a:pPr marL="0" indent="511175">
              <a:spcBef>
                <a:spcPts val="0"/>
              </a:spcBef>
              <a:buNone/>
            </a:pPr>
            <a:r>
              <a:rPr lang="en-US" sz="2700" i="1" dirty="0">
                <a:effectLst>
                  <a:outerShdw blurRad="38100" dist="38100" dir="2700000" algn="tl">
                    <a:srgbClr val="000000">
                      <a:alpha val="43137"/>
                    </a:srgbClr>
                  </a:outerShdw>
                </a:effectLst>
              </a:rPr>
              <a:t>David </a:t>
            </a:r>
            <a:r>
              <a:rPr lang="en-US" sz="2700" i="1" dirty="0" err="1">
                <a:effectLst>
                  <a:outerShdw blurRad="38100" dist="38100" dir="2700000" algn="tl">
                    <a:srgbClr val="000000">
                      <a:alpha val="43137"/>
                    </a:srgbClr>
                  </a:outerShdw>
                </a:effectLst>
              </a:rPr>
              <a:t>McClister</a:t>
            </a:r>
            <a:r>
              <a:rPr lang="en-US" sz="2700" dirty="0">
                <a:effectLst>
                  <a:outerShdw blurRad="38100" dist="38100" dir="2700000" algn="tl">
                    <a:srgbClr val="000000">
                      <a:alpha val="43137"/>
                    </a:srgbClr>
                  </a:outerShdw>
                </a:effectLst>
              </a:rPr>
              <a:t>:  “It is not as if some of the people in Egypt were going to die and some were not, and the blood on the doorpost simply pointed out </a:t>
            </a:r>
            <a:r>
              <a:rPr lang="en-US" sz="2700" b="1" dirty="0">
                <a:solidFill>
                  <a:srgbClr val="FFFF00"/>
                </a:solidFill>
                <a:effectLst>
                  <a:outerShdw blurRad="38100" dist="38100" dir="2700000" algn="tl">
                    <a:srgbClr val="000000">
                      <a:alpha val="43137"/>
                    </a:srgbClr>
                  </a:outerShdw>
                </a:effectLst>
              </a:rPr>
              <a:t>which were which</a:t>
            </a:r>
            <a:r>
              <a:rPr lang="en-US" sz="2700" dirty="0">
                <a:effectLst>
                  <a:outerShdw blurRad="38100" dist="38100" dir="2700000" algn="tl">
                    <a:srgbClr val="000000">
                      <a:alpha val="43137"/>
                    </a:srgbClr>
                  </a:outerShdw>
                </a:effectLst>
              </a:rPr>
              <a:t>.  No, the picture instead is that </a:t>
            </a:r>
            <a:r>
              <a:rPr lang="en-US" sz="2700" b="1" dirty="0">
                <a:solidFill>
                  <a:srgbClr val="FFFF00"/>
                </a:solidFill>
                <a:effectLst>
                  <a:outerShdw blurRad="38100" dist="38100" dir="2700000" algn="tl">
                    <a:srgbClr val="000000">
                      <a:alpha val="43137"/>
                    </a:srgbClr>
                  </a:outerShdw>
                </a:effectLst>
              </a:rPr>
              <a:t>every firstborn male in Egypt was going to die</a:t>
            </a:r>
            <a:r>
              <a:rPr lang="en-US" sz="2700" dirty="0">
                <a:effectLst>
                  <a:outerShdw blurRad="38100" dist="38100" dir="2700000" algn="tl">
                    <a:srgbClr val="000000">
                      <a:alpha val="43137"/>
                    </a:srgbClr>
                  </a:outerShdw>
                </a:effectLst>
              </a:rPr>
              <a:t>, whether they were native Egyptians or Israelites.  The death sentence was on the whole land, and </a:t>
            </a:r>
            <a:r>
              <a:rPr lang="en-US" sz="2700" b="1" dirty="0">
                <a:solidFill>
                  <a:srgbClr val="FFFF00"/>
                </a:solidFill>
                <a:effectLst>
                  <a:outerShdw blurRad="38100" dist="38100" dir="2700000" algn="tl">
                    <a:srgbClr val="000000">
                      <a:alpha val="43137"/>
                    </a:srgbClr>
                  </a:outerShdw>
                </a:effectLst>
              </a:rPr>
              <a:t>the blood on the doorpost </a:t>
            </a:r>
            <a:r>
              <a:rPr lang="en-US" sz="2700" dirty="0">
                <a:effectLst>
                  <a:outerShdw blurRad="38100" dist="38100" dir="2700000" algn="tl">
                    <a:srgbClr val="000000">
                      <a:alpha val="43137"/>
                    </a:srgbClr>
                  </a:outerShdw>
                </a:effectLst>
              </a:rPr>
              <a:t>resulted in </a:t>
            </a:r>
            <a:r>
              <a:rPr lang="en-US" sz="2700" b="1" dirty="0">
                <a:solidFill>
                  <a:srgbClr val="FFFF00"/>
                </a:solidFill>
                <a:effectLst>
                  <a:outerShdw blurRad="38100" dist="38100" dir="2700000" algn="tl">
                    <a:srgbClr val="000000">
                      <a:alpha val="43137"/>
                    </a:srgbClr>
                  </a:outerShdw>
                </a:effectLst>
              </a:rPr>
              <a:t>the saving of life </a:t>
            </a:r>
            <a:r>
              <a:rPr lang="en-US" sz="2700" dirty="0">
                <a:effectLst>
                  <a:outerShdw blurRad="38100" dist="38100" dir="2700000" algn="tl">
                    <a:srgbClr val="000000">
                      <a:alpha val="43137"/>
                    </a:srgbClr>
                  </a:outerShdw>
                </a:effectLst>
              </a:rPr>
              <a:t>in that home.  The Passover, then, was a salvation from death.”  </a:t>
            </a:r>
            <a:r>
              <a:rPr lang="en-US" sz="2000" dirty="0">
                <a:effectLst>
                  <a:outerShdw blurRad="38100" dist="38100" dir="2700000" algn="tl">
                    <a:srgbClr val="000000">
                      <a:alpha val="43137"/>
                    </a:srgbClr>
                  </a:outerShdw>
                </a:effectLst>
              </a:rPr>
              <a:t>(</a:t>
            </a:r>
            <a:r>
              <a:rPr lang="en-US" sz="2000" dirty="0" err="1">
                <a:effectLst>
                  <a:outerShdw blurRad="38100" dist="38100" dir="2700000" algn="tl">
                    <a:srgbClr val="000000">
                      <a:alpha val="43137"/>
                    </a:srgbClr>
                  </a:outerShdw>
                </a:effectLst>
              </a:rPr>
              <a:t>PHSS</a:t>
            </a:r>
            <a:r>
              <a:rPr lang="en-US" sz="2000" dirty="0">
                <a:effectLst>
                  <a:outerShdw blurRad="38100" dist="38100" dir="2700000" algn="tl">
                    <a:srgbClr val="000000">
                      <a:alpha val="43137"/>
                    </a:srgbClr>
                  </a:outerShdw>
                </a:effectLst>
              </a:rPr>
              <a:t>, 108)</a:t>
            </a:r>
          </a:p>
        </p:txBody>
      </p:sp>
      <p:sp>
        <p:nvSpPr>
          <p:cNvPr id="4" name="Footer Placeholder 3"/>
          <p:cNvSpPr>
            <a:spLocks noGrp="1"/>
          </p:cNvSpPr>
          <p:nvPr>
            <p:ph type="ftr" sz="quarter" idx="10"/>
          </p:nvPr>
        </p:nvSpPr>
        <p:spPr/>
        <p:txBody>
          <a:bodyPr/>
          <a:lstStyle/>
          <a:p>
            <a:r>
              <a:rPr lang="en-US" smtClean="0"/>
              <a:t>Kevin Kay</a:t>
            </a:r>
            <a:endParaRPr lang="en-US"/>
          </a:p>
        </p:txBody>
      </p:sp>
      <p:sp>
        <p:nvSpPr>
          <p:cNvPr id="5" name="Slide Number Placeholder 4"/>
          <p:cNvSpPr>
            <a:spLocks noGrp="1"/>
          </p:cNvSpPr>
          <p:nvPr>
            <p:ph type="sldNum" sz="quarter" idx="11"/>
          </p:nvPr>
        </p:nvSpPr>
        <p:spPr/>
        <p:txBody>
          <a:bodyPr/>
          <a:lstStyle/>
          <a:p>
            <a:fld id="{D9076E39-33D3-4C19-9190-4442324932E8}" type="slidenum">
              <a:rPr lang="en-US" smtClean="0"/>
              <a:pPr/>
              <a:t>113</a:t>
            </a:fld>
            <a:endParaRPr lang="en-US"/>
          </a:p>
        </p:txBody>
      </p:sp>
      <p:sp>
        <p:nvSpPr>
          <p:cNvPr id="6" name="Date Placeholder 5"/>
          <p:cNvSpPr>
            <a:spLocks noGrp="1"/>
          </p:cNvSpPr>
          <p:nvPr>
            <p:ph type="dt" sz="half" idx="12"/>
          </p:nvPr>
        </p:nvSpPr>
        <p:spPr/>
        <p:txBody>
          <a:bodyPr/>
          <a:lstStyle/>
          <a:p>
            <a:r>
              <a:rPr lang="en-US" dirty="0" smtClean="0"/>
              <a:t>Outline, p. 34</a:t>
            </a:r>
            <a:endParaRPr lang="en-US" dirty="0"/>
          </a:p>
        </p:txBody>
      </p:sp>
    </p:spTree>
    <p:extLst>
      <p:ext uri="{BB962C8B-B14F-4D97-AF65-F5344CB8AC3E}">
        <p14:creationId xmlns:p14="http://schemas.microsoft.com/office/powerpoint/2010/main" val="18603738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Laying On Of Hands</a:t>
            </a:r>
            <a:r>
              <a:rPr lang="en-US" dirty="0"/>
              <a:t/>
            </a:r>
            <a:br>
              <a:rPr lang="en-US" dirty="0"/>
            </a:br>
            <a:r>
              <a:rPr lang="en-US" sz="3000" dirty="0" smtClean="0">
                <a:latin typeface="+mn-lt"/>
              </a:rPr>
              <a:t>(Lev. 16:21)</a:t>
            </a:r>
            <a:endParaRPr lang="en-US" sz="3000" dirty="0">
              <a:latin typeface="+mn-lt"/>
            </a:endParaRPr>
          </a:p>
        </p:txBody>
      </p:sp>
      <p:sp>
        <p:nvSpPr>
          <p:cNvPr id="3" name="Content Placeholder 2"/>
          <p:cNvSpPr>
            <a:spLocks noGrp="1"/>
          </p:cNvSpPr>
          <p:nvPr>
            <p:ph idx="1"/>
          </p:nvPr>
        </p:nvSpPr>
        <p:spPr>
          <a:xfrm>
            <a:off x="457200" y="1676400"/>
            <a:ext cx="8229600" cy="4454525"/>
          </a:xfrm>
        </p:spPr>
        <p:txBody>
          <a:bodyPr/>
          <a:lstStyle/>
          <a:p>
            <a:pPr marL="0" indent="511175">
              <a:spcBef>
                <a:spcPts val="0"/>
              </a:spcBef>
              <a:buNone/>
            </a:pPr>
            <a:r>
              <a:rPr lang="en-US" sz="2800" i="1" dirty="0">
                <a:effectLst/>
              </a:rPr>
              <a:t>R. Laird Harris</a:t>
            </a:r>
            <a:r>
              <a:rPr lang="en-US" sz="2800" dirty="0">
                <a:effectLst/>
              </a:rPr>
              <a:t>:  </a:t>
            </a:r>
            <a:r>
              <a:rPr lang="en-US" sz="2800" dirty="0" smtClean="0">
                <a:effectLst/>
              </a:rPr>
              <a:t>“There </a:t>
            </a:r>
            <a:r>
              <a:rPr lang="en-US" sz="2800" dirty="0">
                <a:effectLst/>
              </a:rPr>
              <a:t>could hardly be a clearer expression of </a:t>
            </a:r>
            <a:r>
              <a:rPr lang="en-US" sz="2800" b="1" dirty="0">
                <a:solidFill>
                  <a:srgbClr val="FFFF00"/>
                </a:solidFill>
                <a:effectLst/>
              </a:rPr>
              <a:t>the transfer of sins to the sacrifice</a:t>
            </a:r>
            <a:r>
              <a:rPr lang="en-US" sz="2800" dirty="0">
                <a:effectLst/>
              </a:rPr>
              <a:t>.  In the sin offering the sins are </a:t>
            </a:r>
            <a:r>
              <a:rPr lang="en-US" sz="2800" b="1" dirty="0">
                <a:solidFill>
                  <a:srgbClr val="FFFF00"/>
                </a:solidFill>
                <a:effectLst/>
              </a:rPr>
              <a:t>symbolically judged </a:t>
            </a:r>
            <a:r>
              <a:rPr lang="en-US" sz="2800" dirty="0">
                <a:effectLst/>
              </a:rPr>
              <a:t>and</a:t>
            </a:r>
            <a:r>
              <a:rPr lang="en-US" sz="2800" b="1" dirty="0">
                <a:effectLst/>
              </a:rPr>
              <a:t> </a:t>
            </a:r>
            <a:r>
              <a:rPr lang="en-US" sz="2800" b="1" dirty="0">
                <a:solidFill>
                  <a:srgbClr val="FFFF00"/>
                </a:solidFill>
                <a:effectLst/>
              </a:rPr>
              <a:t>the penalty paid</a:t>
            </a:r>
            <a:r>
              <a:rPr lang="en-US" sz="2800" dirty="0">
                <a:effectLst/>
              </a:rPr>
              <a:t>.  In the ritual of the escape goat, the sins are in the symbol</a:t>
            </a:r>
            <a:r>
              <a:rPr lang="en-US" sz="2800" b="1" dirty="0">
                <a:effectLst/>
              </a:rPr>
              <a:t> </a:t>
            </a:r>
            <a:r>
              <a:rPr lang="en-US" sz="2800" b="1" dirty="0">
                <a:solidFill>
                  <a:srgbClr val="FFFF00"/>
                </a:solidFill>
                <a:effectLst/>
              </a:rPr>
              <a:t>removed far away</a:t>
            </a:r>
            <a:r>
              <a:rPr lang="en-US" sz="2800" dirty="0">
                <a:effectLst/>
              </a:rPr>
              <a:t>, and the work of atonement is complete.”  </a:t>
            </a:r>
            <a:r>
              <a:rPr lang="en-US" sz="2000" dirty="0">
                <a:effectLst/>
              </a:rPr>
              <a:t>(Bold emphasis added, “Leviticus:  Introduction,” EBC, 2:523)</a:t>
            </a:r>
            <a:endParaRPr lang="en-US" sz="2000" dirty="0">
              <a:effectLst>
                <a:outerShdw blurRad="38100" dist="38100" dir="2700000" algn="tl">
                  <a:srgbClr val="000000">
                    <a:alpha val="43137"/>
                  </a:srgbClr>
                </a:outerShdw>
              </a:effectLst>
            </a:endParaRPr>
          </a:p>
        </p:txBody>
      </p:sp>
      <p:sp>
        <p:nvSpPr>
          <p:cNvPr id="4" name="Footer Placeholder 3"/>
          <p:cNvSpPr>
            <a:spLocks noGrp="1"/>
          </p:cNvSpPr>
          <p:nvPr>
            <p:ph type="ftr" sz="quarter" idx="10"/>
          </p:nvPr>
        </p:nvSpPr>
        <p:spPr/>
        <p:txBody>
          <a:bodyPr/>
          <a:lstStyle/>
          <a:p>
            <a:r>
              <a:rPr lang="en-US" smtClean="0"/>
              <a:t>Kevin Kay</a:t>
            </a:r>
            <a:endParaRPr lang="en-US"/>
          </a:p>
        </p:txBody>
      </p:sp>
      <p:sp>
        <p:nvSpPr>
          <p:cNvPr id="5" name="Slide Number Placeholder 4"/>
          <p:cNvSpPr>
            <a:spLocks noGrp="1"/>
          </p:cNvSpPr>
          <p:nvPr>
            <p:ph type="sldNum" sz="quarter" idx="11"/>
          </p:nvPr>
        </p:nvSpPr>
        <p:spPr/>
        <p:txBody>
          <a:bodyPr/>
          <a:lstStyle/>
          <a:p>
            <a:fld id="{D9076E39-33D3-4C19-9190-4442324932E8}" type="slidenum">
              <a:rPr lang="en-US" smtClean="0"/>
              <a:pPr/>
              <a:t>114</a:t>
            </a:fld>
            <a:endParaRPr lang="en-US"/>
          </a:p>
        </p:txBody>
      </p:sp>
      <p:sp>
        <p:nvSpPr>
          <p:cNvPr id="6" name="Date Placeholder 5"/>
          <p:cNvSpPr>
            <a:spLocks noGrp="1"/>
          </p:cNvSpPr>
          <p:nvPr>
            <p:ph type="dt" sz="half" idx="12"/>
          </p:nvPr>
        </p:nvSpPr>
        <p:spPr/>
        <p:txBody>
          <a:bodyPr/>
          <a:lstStyle/>
          <a:p>
            <a:r>
              <a:rPr lang="en-US" dirty="0" smtClean="0"/>
              <a:t>Outline, 35, 85, n. 25</a:t>
            </a:r>
            <a:endParaRPr lang="en-US" dirty="0"/>
          </a:p>
        </p:txBody>
      </p:sp>
    </p:spTree>
    <p:extLst>
      <p:ext uri="{BB962C8B-B14F-4D97-AF65-F5344CB8AC3E}">
        <p14:creationId xmlns:p14="http://schemas.microsoft.com/office/powerpoint/2010/main" val="30084906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The Scapegoat</a:t>
            </a:r>
            <a:r>
              <a:rPr lang="en-US" dirty="0" smtClean="0"/>
              <a:t/>
            </a:r>
            <a:br>
              <a:rPr lang="en-US" dirty="0" smtClean="0"/>
            </a:br>
            <a:r>
              <a:rPr lang="en-US" sz="3000" dirty="0" smtClean="0">
                <a:latin typeface="+mn-lt"/>
              </a:rPr>
              <a:t>(Lev. 16:20-22)</a:t>
            </a:r>
            <a:endParaRPr lang="en-US" sz="3000" dirty="0">
              <a:latin typeface="+mn-lt"/>
            </a:endParaRPr>
          </a:p>
        </p:txBody>
      </p:sp>
      <p:sp>
        <p:nvSpPr>
          <p:cNvPr id="3" name="Content Placeholder 2"/>
          <p:cNvSpPr>
            <a:spLocks noGrp="1"/>
          </p:cNvSpPr>
          <p:nvPr>
            <p:ph idx="1"/>
          </p:nvPr>
        </p:nvSpPr>
        <p:spPr/>
        <p:txBody>
          <a:bodyPr/>
          <a:lstStyle/>
          <a:p>
            <a:pPr marL="457200" indent="-457200">
              <a:spcBef>
                <a:spcPts val="0"/>
              </a:spcBef>
              <a:spcAft>
                <a:spcPts val="2400"/>
              </a:spcAft>
            </a:pPr>
            <a:r>
              <a:rPr lang="en-US" sz="2800" b="1" dirty="0" smtClean="0">
                <a:solidFill>
                  <a:srgbClr val="FFFF00"/>
                </a:solidFill>
              </a:rPr>
              <a:t>Bring forward </a:t>
            </a:r>
            <a:r>
              <a:rPr lang="en-US" sz="2800" dirty="0" smtClean="0"/>
              <a:t>live goat</a:t>
            </a:r>
          </a:p>
          <a:p>
            <a:pPr marL="457200" indent="-457200">
              <a:spcBef>
                <a:spcPts val="0"/>
              </a:spcBef>
              <a:spcAft>
                <a:spcPts val="2400"/>
              </a:spcAft>
            </a:pPr>
            <a:r>
              <a:rPr lang="en-US" sz="2800" b="1" dirty="0">
                <a:solidFill>
                  <a:srgbClr val="FFFF00"/>
                </a:solidFill>
              </a:rPr>
              <a:t>Lay hands </a:t>
            </a:r>
            <a:r>
              <a:rPr lang="en-US" sz="2800" dirty="0" smtClean="0"/>
              <a:t>on head of goat</a:t>
            </a:r>
          </a:p>
          <a:p>
            <a:pPr marL="457200" indent="-457200">
              <a:spcBef>
                <a:spcPts val="0"/>
              </a:spcBef>
              <a:spcAft>
                <a:spcPts val="2400"/>
              </a:spcAft>
            </a:pPr>
            <a:r>
              <a:rPr lang="en-US" sz="2800" b="1" dirty="0">
                <a:solidFill>
                  <a:srgbClr val="FFFF00"/>
                </a:solidFill>
              </a:rPr>
              <a:t>Confess</a:t>
            </a:r>
            <a:r>
              <a:rPr lang="en-US" sz="2800" dirty="0" smtClean="0"/>
              <a:t> over it all wickedness &amp; sin</a:t>
            </a:r>
          </a:p>
          <a:p>
            <a:pPr marL="457200" indent="-457200">
              <a:spcBef>
                <a:spcPts val="0"/>
              </a:spcBef>
              <a:spcAft>
                <a:spcPts val="2400"/>
              </a:spcAft>
            </a:pPr>
            <a:r>
              <a:rPr lang="en-US" sz="2800" b="1" dirty="0">
                <a:solidFill>
                  <a:srgbClr val="FFFF00"/>
                </a:solidFill>
              </a:rPr>
              <a:t>Put them on </a:t>
            </a:r>
            <a:r>
              <a:rPr lang="en-US" sz="2800" dirty="0" smtClean="0"/>
              <a:t>the goat’s head</a:t>
            </a:r>
          </a:p>
          <a:p>
            <a:pPr marL="457200" indent="-457200">
              <a:spcBef>
                <a:spcPts val="0"/>
              </a:spcBef>
              <a:spcAft>
                <a:spcPts val="2400"/>
              </a:spcAft>
            </a:pPr>
            <a:r>
              <a:rPr lang="en-US" sz="2800" b="1" dirty="0">
                <a:solidFill>
                  <a:srgbClr val="FFFF00"/>
                </a:solidFill>
              </a:rPr>
              <a:t>Send goat away </a:t>
            </a:r>
            <a:r>
              <a:rPr lang="en-US" sz="2800" dirty="0" smtClean="0"/>
              <a:t>into the desert</a:t>
            </a:r>
          </a:p>
          <a:p>
            <a:pPr marL="457200" indent="-457200">
              <a:spcBef>
                <a:spcPts val="0"/>
              </a:spcBef>
              <a:spcAft>
                <a:spcPts val="2400"/>
              </a:spcAft>
            </a:pPr>
            <a:r>
              <a:rPr lang="en-US" sz="2800" dirty="0" smtClean="0"/>
              <a:t>Goat </a:t>
            </a:r>
            <a:r>
              <a:rPr lang="en-US" sz="2800" b="1" dirty="0">
                <a:solidFill>
                  <a:srgbClr val="FFFF00"/>
                </a:solidFill>
              </a:rPr>
              <a:t>carries their sins </a:t>
            </a:r>
            <a:r>
              <a:rPr lang="en-US" sz="2800" dirty="0" smtClean="0"/>
              <a:t>to a solitary place</a:t>
            </a:r>
            <a:endParaRPr lang="en-US" sz="2800" dirty="0"/>
          </a:p>
        </p:txBody>
      </p:sp>
      <p:sp>
        <p:nvSpPr>
          <p:cNvPr id="6" name="Date Placeholder 5"/>
          <p:cNvSpPr>
            <a:spLocks noGrp="1"/>
          </p:cNvSpPr>
          <p:nvPr>
            <p:ph type="dt" sz="half" idx="12"/>
          </p:nvPr>
        </p:nvSpPr>
        <p:spPr/>
        <p:txBody>
          <a:bodyPr/>
          <a:lstStyle/>
          <a:p>
            <a:r>
              <a:rPr lang="en-US" dirty="0" smtClean="0">
                <a:solidFill>
                  <a:srgbClr val="FFFFFF"/>
                </a:solidFill>
              </a:rPr>
              <a:t>Outline, p. 35</a:t>
            </a:r>
            <a:endParaRPr lang="en-US" dirty="0">
              <a:solidFill>
                <a:srgbClr val="FFFFFF"/>
              </a:solidFill>
            </a:endParaRPr>
          </a:p>
        </p:txBody>
      </p:sp>
      <p:sp>
        <p:nvSpPr>
          <p:cNvPr id="7" name="Footer Placeholder 6"/>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8" name="Slide Number Placeholder 7"/>
          <p:cNvSpPr>
            <a:spLocks noGrp="1"/>
          </p:cNvSpPr>
          <p:nvPr>
            <p:ph type="sldNum" sz="quarter" idx="11"/>
          </p:nvPr>
        </p:nvSpPr>
        <p:spPr/>
        <p:txBody>
          <a:bodyPr/>
          <a:lstStyle/>
          <a:p>
            <a:fld id="{D9076E39-33D3-4C19-9190-4442324932E8}" type="slidenum">
              <a:rPr lang="en-US" smtClean="0">
                <a:solidFill>
                  <a:srgbClr val="FFFFFF"/>
                </a:solidFill>
              </a:rPr>
              <a:pPr/>
              <a:t>115</a:t>
            </a:fld>
            <a:endParaRPr lang="en-US">
              <a:solidFill>
                <a:srgbClr val="FFFFFF"/>
              </a:solidFill>
            </a:endParaRPr>
          </a:p>
        </p:txBody>
      </p:sp>
    </p:spTree>
    <p:extLst>
      <p:ext uri="{BB962C8B-B14F-4D97-AF65-F5344CB8AC3E}">
        <p14:creationId xmlns:p14="http://schemas.microsoft.com/office/powerpoint/2010/main" val="888393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3">
                                            <p:txEl>
                                              <p:pRg st="1" end="1"/>
                                            </p:txEl>
                                          </p:spTgt>
                                        </p:tgtEl>
                                      </p:cBhvr>
                                    </p:animEffec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3">
                                            <p:txEl>
                                              <p:pRg st="2" end="2"/>
                                            </p:txEl>
                                          </p:spTgt>
                                        </p:tgtEl>
                                      </p:cBhvr>
                                    </p:animEffect>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4" dur="500"/>
                                        <p:tgtEl>
                                          <p:spTgt spid="3">
                                            <p:txEl>
                                              <p:pRg st="3" end="3"/>
                                            </p:txEl>
                                          </p:spTgt>
                                        </p:tgtEl>
                                      </p:cBhvr>
                                    </p:animEffect>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3">
                                            <p:txEl>
                                              <p:pRg st="4" end="4"/>
                                            </p:txEl>
                                          </p:spTgt>
                                        </p:tgtEl>
                                      </p:cBhvr>
                                    </p:animEffect>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p:cTn id="44"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5"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7813"/>
            <a:ext cx="7010400" cy="1139825"/>
          </a:xfrm>
        </p:spPr>
        <p:txBody>
          <a:bodyPr/>
          <a:lstStyle/>
          <a:p>
            <a:pPr algn="l"/>
            <a:r>
              <a:rPr lang="en-US" sz="3000" dirty="0">
                <a:latin typeface="+mn-lt"/>
              </a:rPr>
              <a:t>Arguments </a:t>
            </a:r>
            <a:r>
              <a:rPr lang="en-US" sz="3000" dirty="0" smtClean="0">
                <a:latin typeface="+mn-lt"/>
              </a:rPr>
              <a:t>For</a:t>
            </a:r>
            <a:r>
              <a:rPr lang="en-US" sz="3600" b="1" dirty="0" smtClean="0"/>
              <a:t/>
            </a:r>
            <a:br>
              <a:rPr lang="en-US" sz="3600" b="1" dirty="0" smtClean="0"/>
            </a:br>
            <a:r>
              <a:rPr lang="en-US" sz="4400" b="1" dirty="0" smtClean="0"/>
              <a:t>“Vicarious</a:t>
            </a:r>
            <a:r>
              <a:rPr lang="en-US" sz="4400" b="1" dirty="0"/>
              <a:t>” Sacrifice</a:t>
            </a:r>
          </a:p>
        </p:txBody>
      </p:sp>
      <p:sp>
        <p:nvSpPr>
          <p:cNvPr id="30723" name="Rectangle 3"/>
          <p:cNvSpPr>
            <a:spLocks noGrp="1" noChangeArrowheads="1"/>
          </p:cNvSpPr>
          <p:nvPr>
            <p:ph idx="1"/>
          </p:nvPr>
        </p:nvSpPr>
        <p:spPr/>
        <p:txBody>
          <a:bodyPr/>
          <a:lstStyle/>
          <a:p>
            <a:pPr marL="457200" indent="-457200">
              <a:spcBef>
                <a:spcPct val="0"/>
              </a:spcBef>
              <a:spcAft>
                <a:spcPts val="2400"/>
              </a:spcAft>
            </a:pPr>
            <a:r>
              <a:rPr lang="en-US" sz="2800" dirty="0"/>
              <a:t>The </a:t>
            </a:r>
            <a:r>
              <a:rPr lang="en-US" sz="2800" b="1" dirty="0">
                <a:solidFill>
                  <a:srgbClr val="FFFF00"/>
                </a:solidFill>
                <a:latin typeface="Arial" pitchFamily="34" charset="0"/>
              </a:rPr>
              <a:t>ram</a:t>
            </a:r>
            <a:r>
              <a:rPr lang="en-US" sz="2800" dirty="0"/>
              <a:t> God provided instead of Isaac  </a:t>
            </a:r>
            <a:r>
              <a:rPr lang="en-US" sz="2000" dirty="0"/>
              <a:t>(Gen. 22:7-14)</a:t>
            </a:r>
          </a:p>
          <a:p>
            <a:pPr marL="457200" indent="-457200">
              <a:spcBef>
                <a:spcPct val="0"/>
              </a:spcBef>
              <a:spcAft>
                <a:spcPts val="2400"/>
              </a:spcAft>
            </a:pPr>
            <a:r>
              <a:rPr lang="en-US" sz="2800" dirty="0"/>
              <a:t>The </a:t>
            </a:r>
            <a:r>
              <a:rPr lang="en-US" sz="2800" b="1" dirty="0">
                <a:solidFill>
                  <a:srgbClr val="FFFF00"/>
                </a:solidFill>
                <a:latin typeface="Arial" pitchFamily="34" charset="0"/>
              </a:rPr>
              <a:t>Passover lamb  </a:t>
            </a:r>
            <a:r>
              <a:rPr lang="en-US" sz="2000" dirty="0"/>
              <a:t>(Ex. 12:3-7, 12-13, 21-23)</a:t>
            </a:r>
          </a:p>
          <a:p>
            <a:pPr marL="457200" indent="-457200">
              <a:spcBef>
                <a:spcPct val="0"/>
              </a:spcBef>
              <a:spcAft>
                <a:spcPts val="2400"/>
              </a:spcAft>
            </a:pPr>
            <a:r>
              <a:rPr lang="en-US" sz="2800" b="1" dirty="0">
                <a:solidFill>
                  <a:srgbClr val="FFFF00"/>
                </a:solidFill>
                <a:latin typeface="Arial" pitchFamily="34" charset="0"/>
              </a:rPr>
              <a:t>Moses’ offer of his own life </a:t>
            </a:r>
            <a:r>
              <a:rPr lang="en-US" sz="2800" dirty="0"/>
              <a:t>to atone for his people  </a:t>
            </a:r>
            <a:r>
              <a:rPr lang="en-US" sz="2000" dirty="0"/>
              <a:t>(Ex. 32:30-33)</a:t>
            </a:r>
          </a:p>
          <a:p>
            <a:pPr marL="457200" indent="-457200">
              <a:spcBef>
                <a:spcPct val="0"/>
              </a:spcBef>
              <a:spcAft>
                <a:spcPts val="2400"/>
              </a:spcAft>
            </a:pPr>
            <a:r>
              <a:rPr lang="en-US" sz="2800" dirty="0" smtClean="0"/>
              <a:t>The laying on of </a:t>
            </a:r>
            <a:r>
              <a:rPr lang="en-US" sz="2800" b="1" dirty="0">
                <a:solidFill>
                  <a:srgbClr val="FFFF00"/>
                </a:solidFill>
                <a:latin typeface="Arial" pitchFamily="34" charset="0"/>
              </a:rPr>
              <a:t>hands</a:t>
            </a:r>
            <a:r>
              <a:rPr lang="en-US" sz="2800" dirty="0" smtClean="0"/>
              <a:t>  (Lev. 1:4)</a:t>
            </a:r>
          </a:p>
        </p:txBody>
      </p:sp>
      <p:sp>
        <p:nvSpPr>
          <p:cNvPr id="3" name="Date Placeholder 2"/>
          <p:cNvSpPr>
            <a:spLocks noGrp="1"/>
          </p:cNvSpPr>
          <p:nvPr>
            <p:ph type="dt" sz="half" idx="12"/>
          </p:nvPr>
        </p:nvSpPr>
        <p:spPr/>
        <p:txBody>
          <a:bodyPr/>
          <a:lstStyle/>
          <a:p>
            <a:r>
              <a:rPr lang="en-US" dirty="0" smtClean="0"/>
              <a:t>Outline, p. 33-35  </a:t>
            </a:r>
            <a:endParaRPr lang="en-US" dirty="0"/>
          </a:p>
        </p:txBody>
      </p:sp>
      <p:sp>
        <p:nvSpPr>
          <p:cNvPr id="5" name="Footer Placeholder 4"/>
          <p:cNvSpPr>
            <a:spLocks noGrp="1"/>
          </p:cNvSpPr>
          <p:nvPr>
            <p:ph type="ftr" sz="quarter" idx="10"/>
          </p:nvPr>
        </p:nvSpPr>
        <p:spPr/>
        <p:txBody>
          <a:bodyPr/>
          <a:lstStyle/>
          <a:p>
            <a:r>
              <a:rPr lang="en-US" smtClean="0"/>
              <a:t>Kevin Kay</a:t>
            </a:r>
            <a:endParaRPr lang="en-US"/>
          </a:p>
        </p:txBody>
      </p:sp>
      <p:sp>
        <p:nvSpPr>
          <p:cNvPr id="6" name="Slide Number Placeholder 5"/>
          <p:cNvSpPr>
            <a:spLocks noGrp="1"/>
          </p:cNvSpPr>
          <p:nvPr>
            <p:ph type="sldNum" sz="quarter" idx="11"/>
          </p:nvPr>
        </p:nvSpPr>
        <p:spPr/>
        <p:txBody>
          <a:bodyPr/>
          <a:lstStyle/>
          <a:p>
            <a:fld id="{D9076E39-33D3-4C19-9190-4442324932E8}" type="slidenum">
              <a:rPr lang="en-US" smtClean="0"/>
              <a:pPr/>
              <a:t>116</a:t>
            </a:fld>
            <a:endParaRPr lang="en-US"/>
          </a:p>
        </p:txBody>
      </p:sp>
    </p:spTree>
    <p:extLst>
      <p:ext uri="{BB962C8B-B14F-4D97-AF65-F5344CB8AC3E}">
        <p14:creationId xmlns:p14="http://schemas.microsoft.com/office/powerpoint/2010/main" val="15305411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723">
                                            <p:txEl>
                                              <p:pRg st="2" end="2"/>
                                            </p:txEl>
                                          </p:spTgt>
                                        </p:tgtEl>
                                        <p:attrNameLst>
                                          <p:attrName>style.visibility</p:attrName>
                                        </p:attrNameLst>
                                      </p:cBhvr>
                                      <p:to>
                                        <p:strVal val="visible"/>
                                      </p:to>
                                    </p:set>
                                    <p:anim calcmode="lin" valueType="num">
                                      <p:cBhvr>
                                        <p:cTn id="7" dur="500" fill="hold"/>
                                        <p:tgtEl>
                                          <p:spTgt spid="3072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072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072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0723">
                                            <p:txEl>
                                              <p:pRg st="3" end="3"/>
                                            </p:txEl>
                                          </p:spTgt>
                                        </p:tgtEl>
                                        <p:attrNameLst>
                                          <p:attrName>style.visibility</p:attrName>
                                        </p:attrNameLst>
                                      </p:cBhvr>
                                      <p:to>
                                        <p:strVal val="visible"/>
                                      </p:to>
                                    </p:set>
                                    <p:anim calcmode="lin" valueType="num">
                                      <p:cBhvr>
                                        <p:cTn id="14" dur="500" fill="hold"/>
                                        <p:tgtEl>
                                          <p:spTgt spid="3072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072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07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uiExpand="1" build="p"/>
    </p:bld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7813"/>
            <a:ext cx="7010400" cy="1139825"/>
          </a:xfrm>
        </p:spPr>
        <p:txBody>
          <a:bodyPr/>
          <a:lstStyle/>
          <a:p>
            <a:pPr algn="l"/>
            <a:r>
              <a:rPr lang="en-US" sz="3000" dirty="0">
                <a:latin typeface="+mn-lt"/>
              </a:rPr>
              <a:t>Arguments </a:t>
            </a:r>
            <a:r>
              <a:rPr lang="en-US" sz="3000" dirty="0" smtClean="0">
                <a:latin typeface="+mn-lt"/>
              </a:rPr>
              <a:t>For</a:t>
            </a:r>
            <a:r>
              <a:rPr lang="en-US" sz="3600" b="1" dirty="0" smtClean="0"/>
              <a:t/>
            </a:r>
            <a:br>
              <a:rPr lang="en-US" sz="3600" b="1" dirty="0" smtClean="0"/>
            </a:br>
            <a:r>
              <a:rPr lang="en-US" sz="4400" b="1" dirty="0" smtClean="0"/>
              <a:t>“Vicarious</a:t>
            </a:r>
            <a:r>
              <a:rPr lang="en-US" sz="4400" b="1" dirty="0"/>
              <a:t>” Sacrifice</a:t>
            </a:r>
          </a:p>
        </p:txBody>
      </p:sp>
      <p:sp>
        <p:nvSpPr>
          <p:cNvPr id="30723" name="Rectangle 3"/>
          <p:cNvSpPr>
            <a:spLocks noGrp="1" noChangeArrowheads="1"/>
          </p:cNvSpPr>
          <p:nvPr>
            <p:ph idx="1"/>
          </p:nvPr>
        </p:nvSpPr>
        <p:spPr/>
        <p:txBody>
          <a:bodyPr/>
          <a:lstStyle/>
          <a:p>
            <a:pPr marL="457200" indent="-457200">
              <a:spcBef>
                <a:spcPct val="0"/>
              </a:spcBef>
              <a:spcAft>
                <a:spcPts val="2400"/>
              </a:spcAft>
            </a:pPr>
            <a:r>
              <a:rPr lang="en-US" sz="2800" dirty="0" smtClean="0"/>
              <a:t>The </a:t>
            </a:r>
            <a:r>
              <a:rPr lang="en-US" sz="2800" dirty="0"/>
              <a:t>sending away of the </a:t>
            </a:r>
            <a:r>
              <a:rPr lang="en-US" sz="2800" b="1" dirty="0">
                <a:solidFill>
                  <a:srgbClr val="FFFF00"/>
                </a:solidFill>
                <a:latin typeface="Arial" pitchFamily="34" charset="0"/>
              </a:rPr>
              <a:t>“scapegoat”</a:t>
            </a:r>
            <a:r>
              <a:rPr lang="en-US" sz="2800" dirty="0"/>
              <a:t>  </a:t>
            </a:r>
            <a:r>
              <a:rPr lang="en-US" sz="2000" dirty="0"/>
              <a:t>(Lev. 16:5-10, 20-22)</a:t>
            </a:r>
          </a:p>
          <a:p>
            <a:pPr marL="457200" indent="-457200">
              <a:spcBef>
                <a:spcPct val="0"/>
              </a:spcBef>
              <a:spcAft>
                <a:spcPts val="2400"/>
              </a:spcAft>
            </a:pPr>
            <a:r>
              <a:rPr lang="en-US" sz="2800" dirty="0"/>
              <a:t>The sacrifice of </a:t>
            </a:r>
            <a:r>
              <a:rPr lang="en-US" sz="2800" b="1" dirty="0">
                <a:solidFill>
                  <a:srgbClr val="FFFF00"/>
                </a:solidFill>
                <a:latin typeface="Arial" pitchFamily="34" charset="0"/>
              </a:rPr>
              <a:t>a heifer </a:t>
            </a:r>
            <a:r>
              <a:rPr lang="en-US" sz="2800" dirty="0"/>
              <a:t>for unsolved murder  </a:t>
            </a:r>
            <a:r>
              <a:rPr lang="en-US" sz="2000" dirty="0"/>
              <a:t>(Dt. 21:1-9</a:t>
            </a:r>
            <a:r>
              <a:rPr lang="en-US" sz="2000" dirty="0" smtClean="0"/>
              <a:t>)</a:t>
            </a:r>
          </a:p>
          <a:p>
            <a:pPr marL="457200" indent="-457200">
              <a:spcBef>
                <a:spcPct val="0"/>
              </a:spcBef>
              <a:spcAft>
                <a:spcPts val="2400"/>
              </a:spcAft>
            </a:pPr>
            <a:r>
              <a:rPr lang="en-US" sz="2800" dirty="0"/>
              <a:t>Egypt and neighboring kingdoms served as a </a:t>
            </a:r>
            <a:r>
              <a:rPr lang="en-US" sz="2800" b="1" dirty="0">
                <a:solidFill>
                  <a:srgbClr val="FFFF00"/>
                </a:solidFill>
              </a:rPr>
              <a:t>substitutionary ransom price </a:t>
            </a:r>
            <a:r>
              <a:rPr lang="en-US" sz="2800" dirty="0"/>
              <a:t>for Israel  </a:t>
            </a:r>
            <a:r>
              <a:rPr lang="en-US" sz="2000" dirty="0"/>
              <a:t>(Isa. 43:3-4</a:t>
            </a:r>
            <a:r>
              <a:rPr lang="en-US" sz="2000" dirty="0" smtClean="0"/>
              <a:t>)</a:t>
            </a:r>
            <a:endParaRPr lang="en-US" sz="2000" dirty="0"/>
          </a:p>
        </p:txBody>
      </p:sp>
      <p:sp>
        <p:nvSpPr>
          <p:cNvPr id="3" name="Date Placeholder 2"/>
          <p:cNvSpPr>
            <a:spLocks noGrp="1"/>
          </p:cNvSpPr>
          <p:nvPr>
            <p:ph type="dt" sz="half" idx="12"/>
          </p:nvPr>
        </p:nvSpPr>
        <p:spPr/>
        <p:txBody>
          <a:bodyPr/>
          <a:lstStyle/>
          <a:p>
            <a:r>
              <a:rPr lang="en-US" dirty="0" smtClean="0"/>
              <a:t>Outline, p. 35-36</a:t>
            </a:r>
            <a:endParaRPr lang="en-US" dirty="0"/>
          </a:p>
        </p:txBody>
      </p:sp>
      <p:sp>
        <p:nvSpPr>
          <p:cNvPr id="5" name="Footer Placeholder 4"/>
          <p:cNvSpPr>
            <a:spLocks noGrp="1"/>
          </p:cNvSpPr>
          <p:nvPr>
            <p:ph type="ftr" sz="quarter" idx="10"/>
          </p:nvPr>
        </p:nvSpPr>
        <p:spPr/>
        <p:txBody>
          <a:bodyPr/>
          <a:lstStyle/>
          <a:p>
            <a:r>
              <a:rPr lang="en-US" smtClean="0"/>
              <a:t>Kevin Kay</a:t>
            </a:r>
            <a:endParaRPr lang="en-US"/>
          </a:p>
        </p:txBody>
      </p:sp>
      <p:sp>
        <p:nvSpPr>
          <p:cNvPr id="6" name="Slide Number Placeholder 5"/>
          <p:cNvSpPr>
            <a:spLocks noGrp="1"/>
          </p:cNvSpPr>
          <p:nvPr>
            <p:ph type="sldNum" sz="quarter" idx="11"/>
          </p:nvPr>
        </p:nvSpPr>
        <p:spPr/>
        <p:txBody>
          <a:bodyPr/>
          <a:lstStyle/>
          <a:p>
            <a:fld id="{D9076E39-33D3-4C19-9190-4442324932E8}" type="slidenum">
              <a:rPr lang="en-US" smtClean="0"/>
              <a:pPr/>
              <a:t>117</a:t>
            </a:fld>
            <a:endParaRPr lang="en-US"/>
          </a:p>
        </p:txBody>
      </p:sp>
    </p:spTree>
    <p:extLst>
      <p:ext uri="{BB962C8B-B14F-4D97-AF65-F5344CB8AC3E}">
        <p14:creationId xmlns:p14="http://schemas.microsoft.com/office/powerpoint/2010/main" val="22896392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p:cTn id="7" dur="500" fill="hold"/>
                                        <p:tgtEl>
                                          <p:spTgt spid="307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72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072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0723">
                                            <p:txEl>
                                              <p:pRg st="1" end="1"/>
                                            </p:txEl>
                                          </p:spTgt>
                                        </p:tgtEl>
                                        <p:attrNameLst>
                                          <p:attrName>style.visibility</p:attrName>
                                        </p:attrNameLst>
                                      </p:cBhvr>
                                      <p:to>
                                        <p:strVal val="visible"/>
                                      </p:to>
                                    </p:set>
                                    <p:anim calcmode="lin" valueType="num">
                                      <p:cBhvr>
                                        <p:cTn id="14" dur="500" fill="hold"/>
                                        <p:tgtEl>
                                          <p:spTgt spid="3072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072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072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0723">
                                            <p:txEl>
                                              <p:pRg st="2" end="2"/>
                                            </p:txEl>
                                          </p:spTgt>
                                        </p:tgtEl>
                                        <p:attrNameLst>
                                          <p:attrName>style.visibility</p:attrName>
                                        </p:attrNameLst>
                                      </p:cBhvr>
                                      <p:to>
                                        <p:strVal val="visible"/>
                                      </p:to>
                                    </p:set>
                                    <p:anim calcmode="lin" valueType="num">
                                      <p:cBhvr>
                                        <p:cTn id="21" dur="500" fill="hold"/>
                                        <p:tgtEl>
                                          <p:spTgt spid="3072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072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07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sz="quarter"/>
          </p:nvPr>
        </p:nvSpPr>
        <p:spPr>
          <a:xfrm>
            <a:off x="685800" y="1981200"/>
            <a:ext cx="7772400" cy="1828800"/>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US" sz="4400" dirty="0" smtClean="0"/>
              <a:t>Was Christ’s Sacrifice</a:t>
            </a:r>
            <a:br>
              <a:rPr lang="en-US" sz="4400" dirty="0" smtClean="0"/>
            </a:br>
            <a:r>
              <a:rPr lang="en-US" sz="4400" dirty="0" smtClean="0"/>
              <a:t>Vicarious?</a:t>
            </a:r>
            <a:endParaRPr lang="en-US" sz="4400" dirty="0"/>
          </a:p>
        </p:txBody>
      </p:sp>
      <p:sp>
        <p:nvSpPr>
          <p:cNvPr id="2" name="Date Placeholder 1"/>
          <p:cNvSpPr>
            <a:spLocks noGrp="1"/>
          </p:cNvSpPr>
          <p:nvPr>
            <p:ph type="dt" sz="quarter" idx="2"/>
          </p:nvPr>
        </p:nvSpPr>
        <p:spPr/>
        <p:txBody>
          <a:bodyPr/>
          <a:lstStyle/>
          <a:p>
            <a:r>
              <a:rPr lang="en-US" dirty="0" smtClean="0">
                <a:solidFill>
                  <a:srgbClr val="FFFFFF"/>
                </a:solidFill>
              </a:rPr>
              <a:t>Outline, p.  36</a:t>
            </a:r>
            <a:endParaRPr lang="en-US" dirty="0">
              <a:solidFill>
                <a:srgbClr val="FFFFFF"/>
              </a:solidFill>
            </a:endParaRPr>
          </a:p>
        </p:txBody>
      </p:sp>
      <p:sp>
        <p:nvSpPr>
          <p:cNvPr id="6" name="Footer Placeholder 5"/>
          <p:cNvSpPr>
            <a:spLocks noGrp="1"/>
          </p:cNvSpPr>
          <p:nvPr>
            <p:ph type="ftr" sz="quarter" idx="3"/>
          </p:nvPr>
        </p:nvSpPr>
        <p:spPr/>
        <p:txBody>
          <a:bodyPr/>
          <a:lstStyle/>
          <a:p>
            <a:r>
              <a:rPr lang="en-US" smtClean="0">
                <a:solidFill>
                  <a:srgbClr val="FFFFFF"/>
                </a:solidFill>
              </a:rPr>
              <a:t>Kevin Kay</a:t>
            </a:r>
            <a:endParaRPr lang="en-US" dirty="0">
              <a:solidFill>
                <a:srgbClr val="FFFFFF"/>
              </a:solidFill>
            </a:endParaRPr>
          </a:p>
        </p:txBody>
      </p:sp>
      <p:sp>
        <p:nvSpPr>
          <p:cNvPr id="7" name="Slide Number Placeholder 6"/>
          <p:cNvSpPr>
            <a:spLocks noGrp="1"/>
          </p:cNvSpPr>
          <p:nvPr>
            <p:ph type="sldNum" sz="quarter" idx="4"/>
          </p:nvPr>
        </p:nvSpPr>
        <p:spPr/>
        <p:txBody>
          <a:bodyPr/>
          <a:lstStyle/>
          <a:p>
            <a:fld id="{0FD7E475-79DF-43CA-896E-48D4853290C7}" type="slidenum">
              <a:rPr lang="en-US" smtClean="0">
                <a:solidFill>
                  <a:srgbClr val="FFFFFF"/>
                </a:solidFill>
              </a:rPr>
              <a:pPr/>
              <a:t>118</a:t>
            </a:fld>
            <a:endParaRPr lang="en-US">
              <a:solidFill>
                <a:srgbClr val="FFFFFF"/>
              </a:solidFill>
            </a:endParaRPr>
          </a:p>
        </p:txBody>
      </p:sp>
      <p:pic>
        <p:nvPicPr>
          <p:cNvPr id="3" name="Picture 2"/>
          <p:cNvPicPr>
            <a:picLocks noChangeAspect="1"/>
          </p:cNvPicPr>
          <p:nvPr/>
        </p:nvPicPr>
        <p:blipFill>
          <a:blip r:embed="rId2"/>
          <a:stretch>
            <a:fillRect/>
          </a:stretch>
        </p:blipFill>
        <p:spPr>
          <a:xfrm>
            <a:off x="7467599" y="22413"/>
            <a:ext cx="1658471" cy="1915534"/>
          </a:xfrm>
          <a:prstGeom prst="rect">
            <a:avLst/>
          </a:prstGeom>
        </p:spPr>
      </p:pic>
    </p:spTree>
    <p:extLst>
      <p:ext uri="{BB962C8B-B14F-4D97-AF65-F5344CB8AC3E}">
        <p14:creationId xmlns:p14="http://schemas.microsoft.com/office/powerpoint/2010/main" val="21081585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824" y="457200"/>
            <a:ext cx="8229600" cy="1204912"/>
          </a:xfrm>
        </p:spPr>
        <p:txBody>
          <a:bodyPr/>
          <a:lstStyle/>
          <a:p>
            <a:r>
              <a:rPr lang="en-US" dirty="0" smtClean="0"/>
              <a:t>Was Christ’s Sacrifice</a:t>
            </a:r>
            <a:br>
              <a:rPr lang="en-US" dirty="0" smtClean="0"/>
            </a:br>
            <a:r>
              <a:rPr lang="en-US" dirty="0" smtClean="0"/>
              <a:t>Vicarious?</a:t>
            </a:r>
            <a:endParaRPr lang="en-US" dirty="0"/>
          </a:p>
        </p:txBody>
      </p:sp>
      <p:sp>
        <p:nvSpPr>
          <p:cNvPr id="3" name="Content Placeholder 2"/>
          <p:cNvSpPr>
            <a:spLocks noGrp="1"/>
          </p:cNvSpPr>
          <p:nvPr>
            <p:ph idx="1"/>
          </p:nvPr>
        </p:nvSpPr>
        <p:spPr>
          <a:xfrm>
            <a:off x="457200" y="2133600"/>
            <a:ext cx="8229600" cy="3997325"/>
          </a:xfrm>
        </p:spPr>
        <p:txBody>
          <a:bodyPr/>
          <a:lstStyle/>
          <a:p>
            <a:pPr marL="457200" indent="-457200"/>
            <a:r>
              <a:rPr lang="en-US" sz="2800" i="1" dirty="0">
                <a:effectLst>
                  <a:outerShdw blurRad="38100" dist="38100" dir="2700000" algn="tl">
                    <a:srgbClr val="000000">
                      <a:alpha val="43137"/>
                    </a:srgbClr>
                  </a:outerShdw>
                </a:effectLst>
              </a:rPr>
              <a:t>Maurice Barnett</a:t>
            </a:r>
            <a:r>
              <a:rPr lang="en-US" sz="2800" dirty="0">
                <a:effectLst>
                  <a:outerShdw blurRad="38100" dist="38100" dir="2700000" algn="tl">
                    <a:srgbClr val="000000">
                      <a:alpha val="43137"/>
                    </a:srgbClr>
                  </a:outerShdw>
                </a:effectLst>
              </a:rPr>
              <a:t>:  “</a:t>
            </a:r>
            <a:r>
              <a:rPr lang="en-US" sz="2800" b="1" i="1" dirty="0">
                <a:solidFill>
                  <a:srgbClr val="FFFF00"/>
                </a:solidFill>
                <a:effectLst>
                  <a:outerShdw blurRad="38100" dist="38100" dir="2700000" algn="tl">
                    <a:srgbClr val="000000">
                      <a:alpha val="43137"/>
                    </a:srgbClr>
                  </a:outerShdw>
                </a:effectLst>
              </a:rPr>
              <a:t>Vicarious</a:t>
            </a:r>
            <a:r>
              <a:rPr lang="en-US" sz="2800" dirty="0">
                <a:effectLst>
                  <a:outerShdw blurRad="38100" dist="38100" dir="2700000" algn="tl">
                    <a:srgbClr val="000000">
                      <a:alpha val="43137"/>
                    </a:srgbClr>
                  </a:outerShdw>
                </a:effectLst>
              </a:rPr>
              <a:t> thus refers to the theory that Jesus </a:t>
            </a:r>
            <a:r>
              <a:rPr lang="en-US" sz="2800" b="1" dirty="0">
                <a:solidFill>
                  <a:srgbClr val="FFFF00"/>
                </a:solidFill>
                <a:effectLst>
                  <a:outerShdw blurRad="38100" dist="38100" dir="2700000" algn="tl">
                    <a:srgbClr val="000000">
                      <a:alpha val="43137"/>
                    </a:srgbClr>
                  </a:outerShdw>
                </a:effectLst>
              </a:rPr>
              <a:t>took our place</a:t>
            </a:r>
            <a:r>
              <a:rPr lang="en-US" sz="2800" dirty="0">
                <a:solidFill>
                  <a:srgbClr val="FFFF00"/>
                </a:solidFill>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on the cross, </a:t>
            </a:r>
            <a:r>
              <a:rPr lang="en-US" sz="2800" b="1" dirty="0">
                <a:solidFill>
                  <a:srgbClr val="FFFF00"/>
                </a:solidFill>
                <a:effectLst>
                  <a:outerShdw blurRad="38100" dist="38100" dir="2700000" algn="tl">
                    <a:srgbClr val="000000">
                      <a:alpha val="43137"/>
                    </a:srgbClr>
                  </a:outerShdw>
                </a:effectLst>
              </a:rPr>
              <a:t>died in our stead</a:t>
            </a:r>
            <a:r>
              <a:rPr lang="en-US" sz="2800" dirty="0">
                <a:effectLst>
                  <a:outerShdw blurRad="38100" dist="38100" dir="2700000" algn="tl">
                    <a:srgbClr val="000000">
                      <a:alpha val="43137"/>
                    </a:srgbClr>
                  </a:outerShdw>
                </a:effectLst>
              </a:rPr>
              <a:t>, </a:t>
            </a:r>
            <a:r>
              <a:rPr lang="en-US" sz="2800" b="1" dirty="0">
                <a:solidFill>
                  <a:srgbClr val="FFFF00"/>
                </a:solidFill>
                <a:effectLst>
                  <a:outerShdw blurRad="38100" dist="38100" dir="2700000" algn="tl">
                    <a:srgbClr val="000000">
                      <a:alpha val="43137"/>
                    </a:srgbClr>
                  </a:outerShdw>
                </a:effectLst>
              </a:rPr>
              <a:t>suffered the guilt and punishment</a:t>
            </a:r>
            <a:r>
              <a:rPr lang="en-US" sz="2800" dirty="0">
                <a:effectLst>
                  <a:outerShdw blurRad="38100" dist="38100" dir="2700000" algn="tl">
                    <a:srgbClr val="000000">
                      <a:alpha val="43137"/>
                    </a:srgbClr>
                  </a:outerShdw>
                </a:effectLst>
              </a:rPr>
              <a:t> that rightly belongs to us, </a:t>
            </a:r>
            <a:r>
              <a:rPr lang="en-US" sz="2800" b="1" dirty="0">
                <a:solidFill>
                  <a:srgbClr val="FFFF00"/>
                </a:solidFill>
                <a:effectLst>
                  <a:outerShdw blurRad="38100" dist="38100" dir="2700000" algn="tl">
                    <a:srgbClr val="000000">
                      <a:alpha val="43137"/>
                    </a:srgbClr>
                  </a:outerShdw>
                </a:effectLst>
              </a:rPr>
              <a:t>became a curse</a:t>
            </a:r>
            <a:r>
              <a:rPr lang="en-US" sz="2800" dirty="0">
                <a:effectLst>
                  <a:outerShdw blurRad="38100" dist="38100" dir="2700000" algn="tl">
                    <a:srgbClr val="000000">
                      <a:alpha val="43137"/>
                    </a:srgbClr>
                  </a:outerShdw>
                </a:effectLst>
              </a:rPr>
              <a:t> in our place.”  </a:t>
            </a:r>
            <a:r>
              <a:rPr lang="en-US" sz="2000" dirty="0">
                <a:effectLst>
                  <a:outerShdw blurRad="38100" dist="38100" dir="2700000" algn="tl">
                    <a:srgbClr val="000000">
                      <a:alpha val="43137"/>
                    </a:srgbClr>
                  </a:outerShdw>
                </a:effectLst>
              </a:rPr>
              <a:t>(Bold emphasis added, </a:t>
            </a:r>
            <a:r>
              <a:rPr lang="en-US" sz="2000" i="1" dirty="0">
                <a:effectLst>
                  <a:outerShdw blurRad="38100" dist="38100" dir="2700000" algn="tl">
                    <a:srgbClr val="000000">
                      <a:alpha val="43137"/>
                    </a:srgbClr>
                  </a:outerShdw>
                </a:effectLst>
              </a:rPr>
              <a:t>Reconciliation</a:t>
            </a:r>
            <a:r>
              <a:rPr lang="en-US" sz="2000" dirty="0">
                <a:effectLst>
                  <a:outerShdw blurRad="38100" dist="38100" dir="2700000" algn="tl">
                    <a:srgbClr val="000000">
                      <a:alpha val="43137"/>
                    </a:srgbClr>
                  </a:outerShdw>
                </a:effectLst>
              </a:rPr>
              <a:t>, 7)</a:t>
            </a:r>
          </a:p>
        </p:txBody>
      </p:sp>
      <p:sp>
        <p:nvSpPr>
          <p:cNvPr id="6" name="Date Placeholder 5"/>
          <p:cNvSpPr>
            <a:spLocks noGrp="1"/>
          </p:cNvSpPr>
          <p:nvPr>
            <p:ph type="dt" sz="half" idx="12"/>
          </p:nvPr>
        </p:nvSpPr>
        <p:spPr/>
        <p:txBody>
          <a:bodyPr/>
          <a:lstStyle/>
          <a:p>
            <a:r>
              <a:rPr lang="en-US" dirty="0" smtClean="0"/>
              <a:t>Outline, p. 85, n. 27 </a:t>
            </a:r>
            <a:endParaRPr lang="en-US" dirty="0"/>
          </a:p>
        </p:txBody>
      </p:sp>
      <p:sp>
        <p:nvSpPr>
          <p:cNvPr id="7" name="Footer Placeholder 6"/>
          <p:cNvSpPr>
            <a:spLocks noGrp="1"/>
          </p:cNvSpPr>
          <p:nvPr>
            <p:ph type="ftr" sz="quarter" idx="10"/>
          </p:nvPr>
        </p:nvSpPr>
        <p:spPr/>
        <p:txBody>
          <a:bodyPr/>
          <a:lstStyle/>
          <a:p>
            <a:r>
              <a:rPr lang="en-US" smtClean="0"/>
              <a:t>Kevin Kay</a:t>
            </a:r>
            <a:endParaRPr lang="en-US"/>
          </a:p>
        </p:txBody>
      </p:sp>
      <p:sp>
        <p:nvSpPr>
          <p:cNvPr id="8" name="Slide Number Placeholder 7"/>
          <p:cNvSpPr>
            <a:spLocks noGrp="1"/>
          </p:cNvSpPr>
          <p:nvPr>
            <p:ph type="sldNum" sz="quarter" idx="11"/>
          </p:nvPr>
        </p:nvSpPr>
        <p:spPr/>
        <p:txBody>
          <a:bodyPr/>
          <a:lstStyle/>
          <a:p>
            <a:fld id="{D9076E39-33D3-4C19-9190-4442324932E8}" type="slidenum">
              <a:rPr lang="en-US" smtClean="0"/>
              <a:pPr/>
              <a:t>119</a:t>
            </a:fld>
            <a:endParaRPr lang="en-US"/>
          </a:p>
        </p:txBody>
      </p:sp>
    </p:spTree>
    <p:extLst>
      <p:ext uri="{BB962C8B-B14F-4D97-AF65-F5344CB8AC3E}">
        <p14:creationId xmlns:p14="http://schemas.microsoft.com/office/powerpoint/2010/main" val="27420348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sz="half" idx="2"/>
            <p:extLst>
              <p:ext uri="{D42A27DB-BD31-4B8C-83A1-F6EECF244321}">
                <p14:modId xmlns:p14="http://schemas.microsoft.com/office/powerpoint/2010/main" val="3878993392"/>
              </p:ext>
            </p:extLst>
          </p:nvPr>
        </p:nvGraphicFramePr>
        <p:xfrm>
          <a:off x="533400" y="1676403"/>
          <a:ext cx="8001000" cy="4114796"/>
        </p:xfrm>
        <a:graphic>
          <a:graphicData uri="http://schemas.openxmlformats.org/drawingml/2006/table">
            <a:tbl>
              <a:tblPr firstCol="1" bandRow="1">
                <a:tableStyleId>{5C22544A-7EE6-4342-B048-85BDC9FD1C3A}</a:tableStyleId>
              </a:tblPr>
              <a:tblGrid>
                <a:gridCol w="1877786"/>
                <a:gridCol w="6123214"/>
              </a:tblGrid>
              <a:tr h="587828">
                <a:tc>
                  <a:txBody>
                    <a:bodyPr/>
                    <a:lstStyle/>
                    <a:p>
                      <a:pPr algn="ctr"/>
                      <a:r>
                        <a:rPr lang="en-US" sz="2000" dirty="0" smtClean="0">
                          <a:solidFill>
                            <a:srgbClr val="FFFF00"/>
                          </a:solidFill>
                          <a:effectLst>
                            <a:outerShdw blurRad="38100" dist="38100" dir="2700000" algn="tl">
                              <a:srgbClr val="000000">
                                <a:alpha val="43137"/>
                              </a:srgbClr>
                            </a:outerShdw>
                          </a:effectLst>
                        </a:rPr>
                        <a:t>Other Terms</a:t>
                      </a:r>
                      <a:endParaRPr lang="en-US" sz="2000" dirty="0">
                        <a:solidFill>
                          <a:srgbClr val="FFFF00"/>
                        </a:solidFill>
                        <a:effectLst>
                          <a:outerShdw blurRad="38100" dist="38100" dir="2700000" algn="tl">
                            <a:srgbClr val="000000">
                              <a:alpha val="43137"/>
                            </a:srgbClr>
                          </a:outerShdw>
                        </a:effectLs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sz="2000" dirty="0" smtClean="0"/>
                        <a:t>“</a:t>
                      </a:r>
                      <a:r>
                        <a:rPr kumimoji="0" lang="en-US" sz="2000" b="0" i="0" u="none" strike="noStrike" kern="1200" cap="none" spc="0" normalizeH="0" baseline="0" dirty="0" smtClean="0">
                          <a:ln>
                            <a:noFill/>
                          </a:ln>
                          <a:solidFill>
                            <a:srgbClr val="602000"/>
                          </a:solidFill>
                          <a:effectLst/>
                          <a:uLnTx/>
                          <a:uFillTx/>
                          <a:latin typeface="Arial Black"/>
                          <a:ea typeface="+mn-ea"/>
                          <a:cs typeface="+mn-cs"/>
                        </a:rPr>
                        <a:t>Purification</a:t>
                      </a:r>
                      <a:r>
                        <a:rPr lang="en-US" sz="2000" dirty="0" smtClean="0"/>
                        <a:t> Offering”</a:t>
                      </a:r>
                      <a:endParaRPr lang="en-US" sz="200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587828">
                <a:tc>
                  <a:txBody>
                    <a:bodyPr/>
                    <a:lstStyle/>
                    <a:p>
                      <a:pPr algn="ctr"/>
                      <a:r>
                        <a:rPr lang="en-US" sz="2000" dirty="0" smtClean="0">
                          <a:solidFill>
                            <a:srgbClr val="FFFF00"/>
                          </a:solidFill>
                          <a:effectLst>
                            <a:outerShdw blurRad="38100" dist="38100" dir="2700000" algn="tl">
                              <a:srgbClr val="000000">
                                <a:alpha val="43137"/>
                              </a:srgbClr>
                            </a:outerShdw>
                          </a:effectLst>
                        </a:rPr>
                        <a:t>Occasions</a:t>
                      </a:r>
                      <a:endParaRPr lang="en-US" sz="2000" dirty="0">
                        <a:solidFill>
                          <a:srgbClr val="FFFF00"/>
                        </a:solidFill>
                        <a:effectLst>
                          <a:outerShdw blurRad="38100" dist="38100" dir="2700000" algn="tl">
                            <a:srgbClr val="000000">
                              <a:alpha val="43137"/>
                            </a:srgbClr>
                          </a:outerShdw>
                        </a:effectLs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kumimoji="0" lang="en-US" sz="2000" b="0" i="0" u="none" strike="noStrike" kern="1200" cap="none" spc="0" normalizeH="0" baseline="0" noProof="0" dirty="0" smtClean="0">
                          <a:ln>
                            <a:noFill/>
                          </a:ln>
                          <a:solidFill>
                            <a:srgbClr val="602000"/>
                          </a:solidFill>
                          <a:effectLst/>
                          <a:uLnTx/>
                          <a:uFillTx/>
                          <a:latin typeface="Arial Black"/>
                        </a:rPr>
                        <a:t>Unintentional</a:t>
                      </a:r>
                      <a:r>
                        <a:rPr kumimoji="0" lang="en-US" sz="2000" b="0" i="0" u="none" strike="noStrike" kern="1200" cap="none" spc="0" normalizeH="0" baseline="0" noProof="0" dirty="0" smtClean="0">
                          <a:ln>
                            <a:noFill/>
                          </a:ln>
                          <a:solidFill>
                            <a:srgbClr val="602000"/>
                          </a:solidFill>
                          <a:effectLst/>
                          <a:uLnTx/>
                          <a:uFillTx/>
                          <a:latin typeface="+mn-lt"/>
                        </a:rPr>
                        <a:t> sin; </a:t>
                      </a:r>
                      <a:r>
                        <a:rPr kumimoji="0" lang="en-US" sz="2000" b="0" i="0" u="none" strike="noStrike" kern="1200" cap="none" spc="0" normalizeH="0" baseline="0" noProof="0" dirty="0" smtClean="0">
                          <a:ln>
                            <a:noFill/>
                          </a:ln>
                          <a:solidFill>
                            <a:srgbClr val="602000"/>
                          </a:solidFill>
                          <a:effectLst/>
                          <a:uLnTx/>
                          <a:uFillTx/>
                          <a:latin typeface="Arial Black"/>
                        </a:rPr>
                        <a:t>Ignorant</a:t>
                      </a:r>
                      <a:r>
                        <a:rPr kumimoji="0" lang="en-US" sz="2000" b="0" i="0" u="none" strike="noStrike" kern="1200" cap="none" spc="0" normalizeH="0" baseline="0" noProof="0" dirty="0" smtClean="0">
                          <a:ln>
                            <a:noFill/>
                          </a:ln>
                          <a:solidFill>
                            <a:srgbClr val="602000"/>
                          </a:solidFill>
                          <a:effectLst/>
                          <a:uLnTx/>
                          <a:uFillTx/>
                          <a:latin typeface="+mn-lt"/>
                        </a:rPr>
                        <a:t> sin</a:t>
                      </a:r>
                      <a:endParaRPr lang="en-US" sz="2000" dirty="0">
                        <a:latin typeface="+mj-l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587828">
                <a:tc>
                  <a:txBody>
                    <a:bodyPr/>
                    <a:lstStyle/>
                    <a:p>
                      <a:pPr algn="ctr"/>
                      <a:r>
                        <a:rPr lang="en-US" sz="2000" dirty="0" smtClean="0">
                          <a:solidFill>
                            <a:srgbClr val="FFFF00"/>
                          </a:solidFill>
                          <a:effectLst>
                            <a:outerShdw blurRad="38100" dist="38100" dir="2700000" algn="tl">
                              <a:srgbClr val="000000">
                                <a:alpha val="43137"/>
                              </a:srgbClr>
                            </a:outerShdw>
                          </a:effectLst>
                        </a:rPr>
                        <a:t>Offering</a:t>
                      </a:r>
                      <a:endParaRPr lang="en-US" sz="2000" dirty="0">
                        <a:solidFill>
                          <a:srgbClr val="FFFF00"/>
                        </a:solidFill>
                        <a:effectLst>
                          <a:outerShdw blurRad="38100" dist="38100" dir="2700000" algn="tl">
                            <a:srgbClr val="000000">
                              <a:alpha val="43137"/>
                            </a:srgbClr>
                          </a:outerShdw>
                        </a:effectLs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kumimoji="0" lang="en-US" sz="2000" b="0" i="0" u="none" strike="noStrike" kern="1200" cap="none" spc="0" normalizeH="0" baseline="0" dirty="0" smtClean="0">
                          <a:ln>
                            <a:noFill/>
                          </a:ln>
                          <a:solidFill>
                            <a:srgbClr val="602000"/>
                          </a:solidFill>
                          <a:effectLst/>
                          <a:uLnTx/>
                          <a:uFillTx/>
                          <a:latin typeface="Arial Black"/>
                          <a:ea typeface="+mn-ea"/>
                          <a:cs typeface="+mn-cs"/>
                        </a:rPr>
                        <a:t>Varied</a:t>
                      </a:r>
                      <a:r>
                        <a:rPr lang="en-US" sz="2000" dirty="0" smtClean="0"/>
                        <a:t> by </a:t>
                      </a:r>
                      <a:r>
                        <a:rPr lang="en-US" sz="2000" dirty="0" err="1" smtClean="0"/>
                        <a:t>offerer</a:t>
                      </a:r>
                      <a:endParaRPr lang="en-US" sz="200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587828">
                <a:tc>
                  <a:txBody>
                    <a:bodyPr/>
                    <a:lstStyle/>
                    <a:p>
                      <a:pPr algn="ctr"/>
                      <a:r>
                        <a:rPr lang="en-US" sz="2000" dirty="0" smtClean="0">
                          <a:solidFill>
                            <a:srgbClr val="FFFF00"/>
                          </a:solidFill>
                          <a:effectLst>
                            <a:outerShdw blurRad="38100" dist="38100" dir="2700000" algn="tl">
                              <a:srgbClr val="000000">
                                <a:alpha val="43137"/>
                              </a:srgbClr>
                            </a:outerShdw>
                          </a:effectLst>
                        </a:rPr>
                        <a:t>Blood Rite</a:t>
                      </a:r>
                      <a:endParaRPr lang="en-US" sz="2000" dirty="0">
                        <a:solidFill>
                          <a:srgbClr val="FFFF00"/>
                        </a:solidFill>
                        <a:effectLst>
                          <a:outerShdw blurRad="38100" dist="38100" dir="2700000" algn="tl">
                            <a:srgbClr val="000000">
                              <a:alpha val="43137"/>
                            </a:srgbClr>
                          </a:outerShdw>
                        </a:effectLs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kumimoji="0" lang="en-US" sz="2000" b="0" i="0" u="none" strike="noStrike" kern="1200" cap="none" spc="0" normalizeH="0" baseline="0" dirty="0" smtClean="0">
                          <a:ln>
                            <a:noFill/>
                          </a:ln>
                          <a:solidFill>
                            <a:srgbClr val="602000"/>
                          </a:solidFill>
                          <a:effectLst/>
                          <a:uLnTx/>
                          <a:uFillTx/>
                          <a:latin typeface="Arial Black"/>
                          <a:ea typeface="+mn-ea"/>
                          <a:cs typeface="+mn-cs"/>
                        </a:rPr>
                        <a:t>Varied</a:t>
                      </a:r>
                      <a:r>
                        <a:rPr lang="en-US" sz="2000" dirty="0" smtClean="0"/>
                        <a:t> by </a:t>
                      </a:r>
                      <a:r>
                        <a:rPr lang="en-US" sz="2000" dirty="0" err="1" smtClean="0"/>
                        <a:t>offerer</a:t>
                      </a:r>
                      <a:endParaRPr lang="en-US" sz="200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587828">
                <a:tc>
                  <a:txBody>
                    <a:bodyPr/>
                    <a:lstStyle/>
                    <a:p>
                      <a:pPr algn="ctr"/>
                      <a:r>
                        <a:rPr lang="en-US" sz="2000" dirty="0" smtClean="0">
                          <a:solidFill>
                            <a:srgbClr val="FFFF00"/>
                          </a:solidFill>
                          <a:effectLst>
                            <a:outerShdw blurRad="38100" dist="38100" dir="2700000" algn="tl">
                              <a:srgbClr val="000000">
                                <a:alpha val="43137"/>
                              </a:srgbClr>
                            </a:outerShdw>
                          </a:effectLst>
                        </a:rPr>
                        <a:t>Sacrifice</a:t>
                      </a:r>
                      <a:endParaRPr lang="en-US" sz="2000" dirty="0">
                        <a:solidFill>
                          <a:srgbClr val="FFFF00"/>
                        </a:solidFill>
                        <a:effectLst>
                          <a:outerShdw blurRad="38100" dist="38100" dir="2700000" algn="tl">
                            <a:srgbClr val="000000">
                              <a:alpha val="43137"/>
                            </a:srgbClr>
                          </a:outerShdw>
                        </a:effectLs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kumimoji="0" lang="en-US" sz="2000" b="0" i="0" u="none" strike="noStrike" kern="1200" cap="none" spc="0" normalizeH="0" baseline="0" dirty="0" smtClean="0">
                          <a:ln>
                            <a:noFill/>
                          </a:ln>
                          <a:solidFill>
                            <a:srgbClr val="602000"/>
                          </a:solidFill>
                          <a:effectLst/>
                          <a:uLnTx/>
                          <a:uFillTx/>
                          <a:latin typeface="Arial Black"/>
                          <a:ea typeface="+mn-ea"/>
                          <a:cs typeface="+mn-cs"/>
                        </a:rPr>
                        <a:t>Varied</a:t>
                      </a:r>
                      <a:r>
                        <a:rPr lang="en-US" sz="2000" baseline="0" dirty="0" smtClean="0"/>
                        <a:t> by </a:t>
                      </a:r>
                      <a:r>
                        <a:rPr lang="en-US" sz="2000" baseline="0" dirty="0" err="1" smtClean="0"/>
                        <a:t>offerer</a:t>
                      </a:r>
                      <a:endParaRPr lang="en-US" sz="200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587828">
                <a:tc>
                  <a:txBody>
                    <a:bodyPr/>
                    <a:lstStyle/>
                    <a:p>
                      <a:pPr algn="ctr"/>
                      <a:r>
                        <a:rPr lang="en-US" sz="2000" dirty="0" smtClean="0">
                          <a:solidFill>
                            <a:srgbClr val="FFFF00"/>
                          </a:solidFill>
                          <a:effectLst>
                            <a:outerShdw blurRad="38100" dist="38100" dir="2700000" algn="tl">
                              <a:srgbClr val="000000">
                                <a:alpha val="43137"/>
                              </a:srgbClr>
                            </a:outerShdw>
                          </a:effectLst>
                        </a:rPr>
                        <a:t>Leftovers</a:t>
                      </a:r>
                      <a:endParaRPr lang="en-US" sz="2000" dirty="0">
                        <a:solidFill>
                          <a:srgbClr val="FFFF00"/>
                        </a:solidFill>
                        <a:effectLst>
                          <a:outerShdw blurRad="38100" dist="38100" dir="2700000" algn="tl">
                            <a:srgbClr val="000000">
                              <a:alpha val="43137"/>
                            </a:srgbClr>
                          </a:outerShdw>
                        </a:effectLs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kumimoji="0" lang="en-US" sz="2000" b="0" i="0" u="none" strike="noStrike" kern="1200" cap="none" spc="0" normalizeH="0" baseline="0" dirty="0" smtClean="0">
                          <a:ln>
                            <a:noFill/>
                          </a:ln>
                          <a:solidFill>
                            <a:srgbClr val="602000"/>
                          </a:solidFill>
                          <a:effectLst/>
                          <a:uLnTx/>
                          <a:uFillTx/>
                          <a:latin typeface="Arial Black"/>
                          <a:ea typeface="+mn-ea"/>
                          <a:cs typeface="+mn-cs"/>
                        </a:rPr>
                        <a:t>Varied</a:t>
                      </a:r>
                      <a:r>
                        <a:rPr lang="en-US" sz="2000" kern="1200" dirty="0" smtClean="0">
                          <a:solidFill>
                            <a:schemeClr val="dk1"/>
                          </a:solidFill>
                          <a:latin typeface="+mn-lt"/>
                          <a:ea typeface="+mn-ea"/>
                          <a:cs typeface="+mn-cs"/>
                        </a:rPr>
                        <a:t> by </a:t>
                      </a:r>
                      <a:r>
                        <a:rPr lang="en-US" sz="2000" kern="1200" dirty="0" err="1" smtClean="0">
                          <a:solidFill>
                            <a:schemeClr val="dk1"/>
                          </a:solidFill>
                          <a:latin typeface="+mn-lt"/>
                          <a:ea typeface="+mn-ea"/>
                          <a:cs typeface="+mn-cs"/>
                        </a:rPr>
                        <a:t>offerer</a:t>
                      </a:r>
                      <a:endParaRPr lang="en-US" sz="2000" kern="1200" dirty="0">
                        <a:solidFill>
                          <a:schemeClr val="dk1"/>
                        </a:solidFill>
                        <a:latin typeface="+mn-lt"/>
                        <a:ea typeface="+mn-ea"/>
                        <a:cs typeface="+mn-cs"/>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587828">
                <a:tc>
                  <a:txBody>
                    <a:bodyPr/>
                    <a:lstStyle/>
                    <a:p>
                      <a:pPr algn="ctr"/>
                      <a:r>
                        <a:rPr lang="en-US" sz="2000" dirty="0" smtClean="0">
                          <a:solidFill>
                            <a:srgbClr val="FFFF00"/>
                          </a:solidFill>
                          <a:effectLst>
                            <a:outerShdw blurRad="38100" dist="38100" dir="2700000" algn="tl">
                              <a:srgbClr val="000000">
                                <a:alpha val="43137"/>
                              </a:srgbClr>
                            </a:outerShdw>
                          </a:effectLst>
                        </a:rPr>
                        <a:t>Purpose</a:t>
                      </a:r>
                      <a:endParaRPr lang="en-US" sz="2000" dirty="0">
                        <a:solidFill>
                          <a:srgbClr val="FFFF00"/>
                        </a:solidFill>
                        <a:effectLst>
                          <a:outerShdw blurRad="38100" dist="38100" dir="2700000" algn="tl">
                            <a:srgbClr val="000000">
                              <a:alpha val="43137"/>
                            </a:srgbClr>
                          </a:outerShdw>
                        </a:effectLs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kumimoji="0" lang="en-US" sz="2000" b="0" i="0" u="none" strike="noStrike" kern="1200" cap="none" spc="0" normalizeH="0" baseline="0" noProof="0" dirty="0" smtClean="0">
                          <a:ln>
                            <a:noFill/>
                          </a:ln>
                          <a:solidFill>
                            <a:srgbClr val="602000"/>
                          </a:solidFill>
                          <a:effectLst/>
                          <a:uLnTx/>
                          <a:uFillTx/>
                          <a:latin typeface="Arial Black"/>
                          <a:ea typeface="+mn-ea"/>
                          <a:cs typeface="+mn-cs"/>
                        </a:rPr>
                        <a:t>Purification</a:t>
                      </a:r>
                      <a:r>
                        <a:rPr kumimoji="0" lang="en-US" sz="2000" b="0" i="0" u="none" strike="noStrike" kern="1200" cap="none" spc="0" normalizeH="0" baseline="0" noProof="0" dirty="0" smtClean="0">
                          <a:ln>
                            <a:noFill/>
                          </a:ln>
                          <a:solidFill>
                            <a:srgbClr val="602000"/>
                          </a:solidFill>
                          <a:effectLst/>
                          <a:uLnTx/>
                          <a:uFillTx/>
                          <a:latin typeface="+mn-lt"/>
                          <a:ea typeface="+mn-ea"/>
                          <a:cs typeface="+mn-cs"/>
                        </a:rPr>
                        <a:t>;</a:t>
                      </a:r>
                      <a:r>
                        <a:rPr kumimoji="0" lang="en-US" sz="2000" b="0" i="0" u="none" strike="noStrike" kern="1200" cap="none" spc="0" normalizeH="0" baseline="0" noProof="0" dirty="0" smtClean="0">
                          <a:ln>
                            <a:noFill/>
                          </a:ln>
                          <a:solidFill>
                            <a:srgbClr val="602000"/>
                          </a:solidFill>
                          <a:effectLst/>
                          <a:uLnTx/>
                          <a:uFillTx/>
                          <a:latin typeface="Arial Black"/>
                          <a:ea typeface="+mn-ea"/>
                          <a:cs typeface="+mn-cs"/>
                        </a:rPr>
                        <a:t> Propitiation</a:t>
                      </a:r>
                      <a:r>
                        <a:rPr kumimoji="0" lang="en-US" sz="2000" b="0" i="0" u="none" strike="noStrike" kern="1200" cap="none" spc="0" normalizeH="0" baseline="0" noProof="0" dirty="0" smtClean="0">
                          <a:ln>
                            <a:noFill/>
                          </a:ln>
                          <a:solidFill>
                            <a:srgbClr val="602000"/>
                          </a:solidFill>
                          <a:effectLst/>
                          <a:uLnTx/>
                          <a:uFillTx/>
                          <a:latin typeface="+mn-lt"/>
                          <a:ea typeface="+mn-ea"/>
                          <a:cs typeface="+mn-cs"/>
                        </a:rPr>
                        <a:t>;</a:t>
                      </a:r>
                      <a:r>
                        <a:rPr kumimoji="0" lang="en-US" sz="2000" b="0" i="0" u="none" strike="noStrike" kern="1200" cap="none" spc="0" normalizeH="0" baseline="0" noProof="0" dirty="0" smtClean="0">
                          <a:ln>
                            <a:noFill/>
                          </a:ln>
                          <a:solidFill>
                            <a:srgbClr val="602000"/>
                          </a:solidFill>
                          <a:effectLst/>
                          <a:uLnTx/>
                          <a:uFillTx/>
                          <a:latin typeface="Arial Black"/>
                          <a:ea typeface="+mn-ea"/>
                          <a:cs typeface="+mn-cs"/>
                        </a:rPr>
                        <a:t> Atonement</a:t>
                      </a:r>
                      <a:endParaRPr lang="en-US" sz="2000" dirty="0">
                        <a:latin typeface="+mj-l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
        <p:nvSpPr>
          <p:cNvPr id="11266" name="Rectangle 2"/>
          <p:cNvSpPr>
            <a:spLocks noGrp="1" noChangeArrowheads="1"/>
          </p:cNvSpPr>
          <p:nvPr>
            <p:ph type="title"/>
          </p:nvPr>
        </p:nvSpPr>
        <p:spPr/>
        <p:txBody>
          <a:bodyPr/>
          <a:lstStyle/>
          <a:p>
            <a:pPr eaLnBrk="1" hangingPunct="1">
              <a:defRPr/>
            </a:pPr>
            <a:r>
              <a:rPr lang="en-US" sz="4400" dirty="0" smtClean="0">
                <a:latin typeface="Arial Black" pitchFamily="34" charset="0"/>
              </a:rPr>
              <a:t>Sin Offering</a:t>
            </a:r>
            <a:br>
              <a:rPr lang="en-US" sz="4400" dirty="0" smtClean="0">
                <a:latin typeface="Arial Black" pitchFamily="34" charset="0"/>
              </a:rPr>
            </a:br>
            <a:r>
              <a:rPr lang="en-US" sz="3000" dirty="0" smtClean="0">
                <a:latin typeface="+mn-lt"/>
              </a:rPr>
              <a:t>(</a:t>
            </a:r>
            <a:r>
              <a:rPr lang="en-US" sz="3000" dirty="0" smtClean="0">
                <a:effectLst/>
                <a:latin typeface="+mn-lt"/>
              </a:rPr>
              <a:t>Lev</a:t>
            </a:r>
            <a:r>
              <a:rPr lang="en-US" sz="3000" dirty="0">
                <a:effectLst/>
                <a:latin typeface="+mn-lt"/>
              </a:rPr>
              <a:t>. 4:1-35; 5:1-13; </a:t>
            </a:r>
            <a:r>
              <a:rPr lang="en-US" sz="3000" dirty="0" smtClean="0">
                <a:effectLst/>
                <a:latin typeface="+mn-lt"/>
              </a:rPr>
              <a:t>6:24-30)</a:t>
            </a:r>
            <a:endParaRPr lang="en-US" sz="3000" dirty="0">
              <a:latin typeface="+mn-lt"/>
            </a:endParaRPr>
          </a:p>
        </p:txBody>
      </p:sp>
      <p:sp>
        <p:nvSpPr>
          <p:cNvPr id="5" name="Date Placeholder 4"/>
          <p:cNvSpPr>
            <a:spLocks noGrp="1"/>
          </p:cNvSpPr>
          <p:nvPr>
            <p:ph type="dt" sz="half" idx="12"/>
          </p:nvPr>
        </p:nvSpPr>
        <p:spPr/>
        <p:txBody>
          <a:bodyPr/>
          <a:lstStyle/>
          <a:p>
            <a:r>
              <a:rPr lang="en-US" dirty="0" smtClean="0">
                <a:solidFill>
                  <a:srgbClr val="FFFFFF"/>
                </a:solidFill>
              </a:rPr>
              <a:t>Outline, p. 3-5</a:t>
            </a:r>
            <a:endParaRPr lang="en-US" dirty="0">
              <a:solidFill>
                <a:srgbClr val="FFFFFF"/>
              </a:solidFill>
            </a:endParaRPr>
          </a:p>
        </p:txBody>
      </p:sp>
      <p:sp>
        <p:nvSpPr>
          <p:cNvPr id="6" name="Footer Placeholder 5"/>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7" name="Slide Number Placeholder 6"/>
          <p:cNvSpPr>
            <a:spLocks noGrp="1"/>
          </p:cNvSpPr>
          <p:nvPr>
            <p:ph type="sldNum" sz="quarter" idx="11"/>
          </p:nvPr>
        </p:nvSpPr>
        <p:spPr/>
        <p:txBody>
          <a:bodyPr/>
          <a:lstStyle/>
          <a:p>
            <a:fld id="{00E9B7B4-5730-4F9F-AA91-6722781C7E75}" type="slidenum">
              <a:rPr lang="en-US" smtClean="0">
                <a:solidFill>
                  <a:srgbClr val="FFFFFF"/>
                </a:solidFill>
              </a:rPr>
              <a:pPr/>
              <a:t>12</a:t>
            </a:fld>
            <a:endParaRPr lang="en-US">
              <a:solidFill>
                <a:srgbClr val="FFFFFF"/>
              </a:solidFill>
            </a:endParaRPr>
          </a:p>
        </p:txBody>
      </p:sp>
      <p:sp>
        <p:nvSpPr>
          <p:cNvPr id="2" name="Rounded Rectangular Callout 1"/>
          <p:cNvSpPr/>
          <p:nvPr/>
        </p:nvSpPr>
        <p:spPr bwMode="auto">
          <a:xfrm>
            <a:off x="152400" y="26894"/>
            <a:ext cx="3886200" cy="2285999"/>
          </a:xfrm>
          <a:prstGeom prst="wedgeRoundRectCallout">
            <a:avLst>
              <a:gd name="adj1" fmla="val -23045"/>
              <a:gd name="adj2" fmla="val 66550"/>
              <a:gd name="adj3" fmla="val 16667"/>
            </a:avLst>
          </a:prstGeom>
          <a:solidFill>
            <a:schemeClr val="accent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High Priest:  </a:t>
            </a:r>
            <a:r>
              <a:rPr kumimoji="0" lang="en-US" sz="2000" b="0" i="0" u="none" strike="noStrike" cap="none" normalizeH="0" baseline="0" dirty="0" smtClean="0">
                <a:ln>
                  <a:noFill/>
                </a:ln>
                <a:solidFill>
                  <a:srgbClr val="FFFF00"/>
                </a:solidFill>
                <a:effectLst>
                  <a:outerShdw blurRad="38100" dist="38100" dir="2700000" algn="tl">
                    <a:srgbClr val="000000">
                      <a:alpha val="43137"/>
                    </a:srgbClr>
                  </a:outerShdw>
                </a:effectLst>
                <a:latin typeface="+mj-lt"/>
              </a:rPr>
              <a:t>1 Bull</a:t>
            </a:r>
          </a:p>
          <a:p>
            <a:r>
              <a:rPr kumimoji="0" lang="en-US" sz="20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Congregation:  </a:t>
            </a:r>
            <a:r>
              <a:rPr lang="en-US" sz="2000" dirty="0">
                <a:solidFill>
                  <a:srgbClr val="FFFF00"/>
                </a:solidFill>
                <a:effectLst>
                  <a:outerShdw blurRad="38100" dist="38100" dir="2700000" algn="tl">
                    <a:srgbClr val="000000">
                      <a:alpha val="43137"/>
                    </a:srgbClr>
                  </a:outerShdw>
                </a:effectLst>
                <a:latin typeface="+mj-lt"/>
              </a:rPr>
              <a:t>1 </a:t>
            </a:r>
            <a:r>
              <a:rPr lang="en-US" sz="2000" dirty="0" smtClean="0">
                <a:solidFill>
                  <a:srgbClr val="FFFF00"/>
                </a:solidFill>
                <a:effectLst>
                  <a:outerShdw blurRad="38100" dist="38100" dir="2700000" algn="tl">
                    <a:srgbClr val="000000">
                      <a:alpha val="43137"/>
                    </a:srgbClr>
                  </a:outerShdw>
                </a:effectLst>
                <a:latin typeface="+mj-lt"/>
              </a:rPr>
              <a:t>Bull</a:t>
            </a:r>
          </a:p>
          <a:p>
            <a:r>
              <a:rPr lang="en-US" sz="2000" dirty="0">
                <a:effectLst>
                  <a:outerShdw blurRad="38100" dist="38100" dir="2700000" algn="tl">
                    <a:srgbClr val="000000">
                      <a:alpha val="43137"/>
                    </a:srgbClr>
                  </a:outerShdw>
                </a:effectLst>
                <a:latin typeface="+mn-lt"/>
              </a:rPr>
              <a:t>Ruler:</a:t>
            </a:r>
            <a:r>
              <a:rPr lang="en-US" sz="2000" dirty="0" smtClean="0">
                <a:solidFill>
                  <a:srgbClr val="FFFF00"/>
                </a:solidFill>
                <a:effectLst>
                  <a:outerShdw blurRad="38100" dist="38100" dir="2700000" algn="tl">
                    <a:srgbClr val="000000">
                      <a:alpha val="43137"/>
                    </a:srgbClr>
                  </a:outerShdw>
                </a:effectLst>
                <a:latin typeface="+mj-lt"/>
              </a:rPr>
              <a:t> 1 Kid </a:t>
            </a:r>
            <a:r>
              <a:rPr lang="en-US" sz="2000" dirty="0">
                <a:effectLst>
                  <a:outerShdw blurRad="38100" dist="38100" dir="2700000" algn="tl">
                    <a:srgbClr val="000000">
                      <a:alpha val="43137"/>
                    </a:srgbClr>
                  </a:outerShdw>
                </a:effectLst>
                <a:latin typeface="+mn-lt"/>
              </a:rPr>
              <a:t>[m</a:t>
            </a:r>
            <a:r>
              <a:rPr lang="en-US" sz="2000" dirty="0" smtClean="0">
                <a:effectLst>
                  <a:outerShdw blurRad="38100" dist="38100" dir="2700000" algn="tl">
                    <a:srgbClr val="000000">
                      <a:alpha val="43137"/>
                    </a:srgbClr>
                  </a:outerShdw>
                </a:effectLst>
                <a:latin typeface="+mn-lt"/>
              </a:rPr>
              <a:t>]</a:t>
            </a:r>
          </a:p>
          <a:p>
            <a:r>
              <a:rPr lang="en-US" sz="2000" dirty="0" smtClean="0">
                <a:effectLst>
                  <a:outerShdw blurRad="38100" dist="38100" dir="2700000" algn="tl">
                    <a:srgbClr val="000000">
                      <a:alpha val="43137"/>
                    </a:srgbClr>
                  </a:outerShdw>
                </a:effectLst>
                <a:latin typeface="+mn-lt"/>
              </a:rPr>
              <a:t>Commoner:  </a:t>
            </a:r>
            <a:r>
              <a:rPr lang="en-US" sz="2000" dirty="0">
                <a:solidFill>
                  <a:srgbClr val="FFFF00"/>
                </a:solidFill>
                <a:effectLst>
                  <a:outerShdw blurRad="38100" dist="38100" dir="2700000" algn="tl">
                    <a:srgbClr val="000000">
                      <a:alpha val="43137"/>
                    </a:srgbClr>
                  </a:outerShdw>
                </a:effectLst>
                <a:latin typeface="+mj-lt"/>
              </a:rPr>
              <a:t>1 Kid/Lamb</a:t>
            </a:r>
            <a:r>
              <a:rPr lang="en-US" sz="2000" dirty="0" smtClean="0">
                <a:effectLst>
                  <a:outerShdw blurRad="38100" dist="38100" dir="2700000" algn="tl">
                    <a:srgbClr val="000000">
                      <a:alpha val="43137"/>
                    </a:srgbClr>
                  </a:outerShdw>
                </a:effectLst>
                <a:latin typeface="+mn-lt"/>
              </a:rPr>
              <a:t> [f]</a:t>
            </a:r>
          </a:p>
          <a:p>
            <a:r>
              <a:rPr lang="en-US" sz="2000" dirty="0" smtClean="0">
                <a:effectLst>
                  <a:outerShdw blurRad="38100" dist="38100" dir="2700000" algn="tl">
                    <a:srgbClr val="000000">
                      <a:alpha val="43137"/>
                    </a:srgbClr>
                  </a:outerShdw>
                </a:effectLst>
                <a:latin typeface="+mn-lt"/>
              </a:rPr>
              <a:t>Poor:  </a:t>
            </a:r>
            <a:r>
              <a:rPr lang="en-US" sz="2000" dirty="0">
                <a:solidFill>
                  <a:srgbClr val="FFFF00"/>
                </a:solidFill>
                <a:effectLst>
                  <a:outerShdw blurRad="38100" dist="38100" dir="2700000" algn="tl">
                    <a:srgbClr val="000000">
                      <a:alpha val="43137"/>
                    </a:srgbClr>
                  </a:outerShdw>
                </a:effectLst>
                <a:latin typeface="+mj-lt"/>
              </a:rPr>
              <a:t>2 Doves/Pigeons</a:t>
            </a:r>
          </a:p>
          <a:p>
            <a:r>
              <a:rPr lang="en-US" sz="2000" dirty="0" smtClean="0">
                <a:effectLst>
                  <a:outerShdw blurRad="38100" dist="38100" dir="2700000" algn="tl">
                    <a:srgbClr val="000000">
                      <a:alpha val="43137"/>
                    </a:srgbClr>
                  </a:outerShdw>
                </a:effectLst>
                <a:latin typeface="+mn-lt"/>
              </a:rPr>
              <a:t>Poorest:  .1 ephah </a:t>
            </a:r>
            <a:r>
              <a:rPr lang="en-US" sz="2000" dirty="0">
                <a:solidFill>
                  <a:srgbClr val="FFFF00"/>
                </a:solidFill>
                <a:effectLst>
                  <a:outerShdw blurRad="38100" dist="38100" dir="2700000" algn="tl">
                    <a:srgbClr val="000000">
                      <a:alpha val="43137"/>
                    </a:srgbClr>
                  </a:outerShdw>
                </a:effectLst>
                <a:latin typeface="+mj-lt"/>
              </a:rPr>
              <a:t>fine flour</a:t>
            </a:r>
          </a:p>
        </p:txBody>
      </p:sp>
      <p:sp>
        <p:nvSpPr>
          <p:cNvPr id="8" name="Rounded Rectangular Callout 7"/>
          <p:cNvSpPr/>
          <p:nvPr/>
        </p:nvSpPr>
        <p:spPr bwMode="auto">
          <a:xfrm>
            <a:off x="4876800" y="26894"/>
            <a:ext cx="4267200" cy="2285999"/>
          </a:xfrm>
          <a:prstGeom prst="wedgeRoundRectCallout">
            <a:avLst>
              <a:gd name="adj1" fmla="val -32367"/>
              <a:gd name="adj2" fmla="val 110079"/>
              <a:gd name="adj3" fmla="val 16667"/>
            </a:avLst>
          </a:prstGeom>
          <a:solidFill>
            <a:schemeClr val="accent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ts val="1200"/>
              </a:spcAft>
              <a:buClrTx/>
              <a:buSzTx/>
              <a:buFontTx/>
              <a:buNone/>
              <a:tabLst/>
            </a:pPr>
            <a:r>
              <a:rPr lang="en-US" sz="2000" dirty="0">
                <a:solidFill>
                  <a:srgbClr val="FFFF00"/>
                </a:solidFill>
                <a:effectLst>
                  <a:outerShdw blurRad="38100" dist="38100" dir="2700000" algn="tl">
                    <a:srgbClr val="000000">
                      <a:alpha val="43137"/>
                    </a:srgbClr>
                  </a:outerShdw>
                </a:effectLst>
                <a:latin typeface="+mj-lt"/>
              </a:rPr>
              <a:t>High Priest </a:t>
            </a:r>
            <a:r>
              <a:rPr kumimoji="0" lang="en-US" sz="20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or </a:t>
            </a:r>
            <a:r>
              <a:rPr lang="en-US" sz="2000" dirty="0">
                <a:solidFill>
                  <a:srgbClr val="FFFF00"/>
                </a:solidFill>
                <a:effectLst>
                  <a:outerShdw blurRad="38100" dist="38100" dir="2700000" algn="tl">
                    <a:srgbClr val="000000">
                      <a:alpha val="43137"/>
                    </a:srgbClr>
                  </a:outerShdw>
                </a:effectLst>
                <a:latin typeface="+mj-lt"/>
              </a:rPr>
              <a:t>Congregation</a:t>
            </a:r>
          </a:p>
          <a:p>
            <a:pPr marL="342900" indent="-342900">
              <a:buFont typeface="Arial" panose="020B0604020202020204" pitchFamily="34" charset="0"/>
              <a:buChar char="•"/>
            </a:pPr>
            <a:r>
              <a:rPr lang="en-US" sz="2000" dirty="0"/>
              <a:t>Blood sprinkled 7x before </a:t>
            </a:r>
            <a:r>
              <a:rPr lang="en-US" sz="2000" dirty="0" smtClean="0"/>
              <a:t>veil</a:t>
            </a:r>
          </a:p>
          <a:p>
            <a:pPr marL="342900" indent="-342900">
              <a:buFont typeface="Arial" panose="020B0604020202020204" pitchFamily="34" charset="0"/>
              <a:buChar char="•"/>
            </a:pPr>
            <a:r>
              <a:rPr lang="en-US" sz="2000" dirty="0"/>
              <a:t>Blood smeared on horns of </a:t>
            </a:r>
            <a:r>
              <a:rPr lang="en-US" sz="2000" dirty="0" smtClean="0"/>
              <a:t>AI</a:t>
            </a:r>
          </a:p>
          <a:p>
            <a:pPr marL="342900" indent="-342900">
              <a:buFont typeface="Arial" panose="020B0604020202020204" pitchFamily="34" charset="0"/>
              <a:buChar char="•"/>
            </a:pPr>
            <a:r>
              <a:rPr lang="en-US" sz="2000" dirty="0"/>
              <a:t>Blood poured at base of </a:t>
            </a:r>
            <a:r>
              <a:rPr lang="en-US" sz="2000" dirty="0" smtClean="0"/>
              <a:t>ABO</a:t>
            </a:r>
            <a:endParaRPr lang="en-US" sz="2000" dirty="0"/>
          </a:p>
        </p:txBody>
      </p:sp>
      <p:sp>
        <p:nvSpPr>
          <p:cNvPr id="9" name="Rounded Rectangular Callout 8"/>
          <p:cNvSpPr/>
          <p:nvPr/>
        </p:nvSpPr>
        <p:spPr bwMode="auto">
          <a:xfrm>
            <a:off x="4787153" y="4191000"/>
            <a:ext cx="3962400" cy="1371600"/>
          </a:xfrm>
          <a:prstGeom prst="wedgeRoundRectCallout">
            <a:avLst>
              <a:gd name="adj1" fmla="val -27293"/>
              <a:gd name="adj2" fmla="val -87960"/>
              <a:gd name="adj3" fmla="val 16667"/>
            </a:avLst>
          </a:prstGeom>
          <a:solidFill>
            <a:schemeClr val="accent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ts val="1200"/>
              </a:spcAft>
              <a:buClrTx/>
              <a:buSzTx/>
              <a:buFontTx/>
              <a:buNone/>
              <a:tabLst/>
            </a:pPr>
            <a:r>
              <a:rPr lang="en-US" sz="2000" dirty="0" smtClean="0">
                <a:solidFill>
                  <a:srgbClr val="FFFF00"/>
                </a:solidFill>
                <a:effectLst>
                  <a:outerShdw blurRad="38100" dist="38100" dir="2700000" algn="tl">
                    <a:srgbClr val="000000">
                      <a:alpha val="43137"/>
                    </a:srgbClr>
                  </a:outerShdw>
                </a:effectLst>
                <a:latin typeface="+mj-lt"/>
              </a:rPr>
              <a:t>Ruler </a:t>
            </a:r>
            <a:r>
              <a:rPr kumimoji="0" lang="en-US" sz="20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or </a:t>
            </a:r>
            <a:r>
              <a:rPr lang="en-US" sz="2000" dirty="0" smtClean="0">
                <a:solidFill>
                  <a:srgbClr val="FFFF00"/>
                </a:solidFill>
                <a:effectLst>
                  <a:outerShdw blurRad="38100" dist="38100" dir="2700000" algn="tl">
                    <a:srgbClr val="000000">
                      <a:alpha val="43137"/>
                    </a:srgbClr>
                  </a:outerShdw>
                </a:effectLst>
                <a:latin typeface="+mj-lt"/>
              </a:rPr>
              <a:t>Commoner</a:t>
            </a:r>
            <a:endParaRPr lang="en-US" sz="2000" dirty="0">
              <a:solidFill>
                <a:srgbClr val="FFFF00"/>
              </a:solidFill>
              <a:effectLst>
                <a:outerShdw blurRad="38100" dist="38100" dir="2700000" algn="tl">
                  <a:srgbClr val="000000">
                    <a:alpha val="43137"/>
                  </a:srgbClr>
                </a:outerShdw>
              </a:effectLst>
              <a:latin typeface="+mj-lt"/>
            </a:endParaRPr>
          </a:p>
          <a:p>
            <a:pPr marL="342900" indent="-342900">
              <a:buFont typeface="Arial" panose="020B0604020202020204" pitchFamily="34" charset="0"/>
              <a:buChar char="•"/>
            </a:pPr>
            <a:r>
              <a:rPr lang="en-US" sz="2000" dirty="0"/>
              <a:t>Blood </a:t>
            </a:r>
            <a:r>
              <a:rPr lang="en-US" sz="2000" dirty="0" smtClean="0"/>
              <a:t>on horns of ABO</a:t>
            </a:r>
          </a:p>
          <a:p>
            <a:pPr marL="342900" indent="-342900">
              <a:buFont typeface="Arial" panose="020B0604020202020204" pitchFamily="34" charset="0"/>
              <a:buChar char="•"/>
            </a:pPr>
            <a:r>
              <a:rPr lang="en-US" sz="2000" dirty="0" smtClean="0"/>
              <a:t>Blood </a:t>
            </a:r>
            <a:r>
              <a:rPr lang="en-US" sz="2000" dirty="0"/>
              <a:t>poured at base of </a:t>
            </a:r>
            <a:r>
              <a:rPr lang="en-US" sz="2000" dirty="0" smtClean="0"/>
              <a:t>ABO</a:t>
            </a:r>
            <a:endParaRPr lang="en-US" sz="2000" dirty="0"/>
          </a:p>
        </p:txBody>
      </p:sp>
      <p:sp>
        <p:nvSpPr>
          <p:cNvPr id="10" name="Rounded Rectangular Callout 9"/>
          <p:cNvSpPr/>
          <p:nvPr/>
        </p:nvSpPr>
        <p:spPr bwMode="auto">
          <a:xfrm>
            <a:off x="1866900" y="955676"/>
            <a:ext cx="5410200" cy="2285999"/>
          </a:xfrm>
          <a:prstGeom prst="wedgeRoundRectCallout">
            <a:avLst>
              <a:gd name="adj1" fmla="val -28533"/>
              <a:gd name="adj2" fmla="val 90079"/>
              <a:gd name="adj3" fmla="val 16667"/>
            </a:avLst>
          </a:prstGeom>
          <a:solidFill>
            <a:schemeClr val="accent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High Priest:  </a:t>
            </a:r>
            <a:r>
              <a:rPr kumimoji="0" lang="en-US" sz="2000" b="0" i="0" u="none" strike="noStrike" cap="none" normalizeH="0" baseline="0" dirty="0" smtClean="0">
                <a:ln>
                  <a:noFill/>
                </a:ln>
                <a:solidFill>
                  <a:srgbClr val="FFFF00"/>
                </a:solidFill>
                <a:effectLst>
                  <a:outerShdw blurRad="38100" dist="38100" dir="2700000" algn="tl">
                    <a:srgbClr val="000000">
                      <a:alpha val="43137"/>
                    </a:srgbClr>
                  </a:outerShdw>
                </a:effectLst>
                <a:latin typeface="+mj-lt"/>
              </a:rPr>
              <a:t>Fat, Kidneys, Liver</a:t>
            </a:r>
            <a:r>
              <a:rPr kumimoji="0" lang="en-US" sz="2000" b="0" i="0" u="none" strike="noStrike" cap="none" normalizeH="0" dirty="0" smtClean="0">
                <a:ln>
                  <a:noFill/>
                </a:ln>
                <a:solidFill>
                  <a:srgbClr val="FFFF00"/>
                </a:solidFill>
                <a:effectLst>
                  <a:outerShdw blurRad="38100" dist="38100" dir="2700000" algn="tl">
                    <a:srgbClr val="000000">
                      <a:alpha val="43137"/>
                    </a:srgbClr>
                  </a:outerShdw>
                </a:effectLst>
                <a:latin typeface="+mj-lt"/>
              </a:rPr>
              <a:t> Lobe</a:t>
            </a:r>
            <a:endParaRPr kumimoji="0" lang="en-US" sz="2000" b="0" i="0" u="none" strike="noStrike" cap="none" normalizeH="0" baseline="0" dirty="0" smtClean="0">
              <a:ln>
                <a:noFill/>
              </a:ln>
              <a:solidFill>
                <a:srgbClr val="FFFF00"/>
              </a:solidFill>
              <a:effectLst>
                <a:outerShdw blurRad="38100" dist="38100" dir="2700000" algn="tl">
                  <a:srgbClr val="000000">
                    <a:alpha val="43137"/>
                  </a:srgbClr>
                </a:outerShdw>
              </a:effectLst>
              <a:latin typeface="+mj-lt"/>
            </a:endParaRPr>
          </a:p>
          <a:p>
            <a:r>
              <a:rPr kumimoji="0" lang="en-US" sz="20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Congregation:  </a:t>
            </a:r>
            <a:r>
              <a:rPr lang="en-US" sz="2000" dirty="0" smtClean="0">
                <a:solidFill>
                  <a:srgbClr val="FFFF00"/>
                </a:solidFill>
                <a:effectLst>
                  <a:outerShdw blurRad="38100" dist="38100" dir="2700000" algn="tl">
                    <a:srgbClr val="000000">
                      <a:alpha val="43137"/>
                    </a:srgbClr>
                  </a:outerShdw>
                </a:effectLst>
                <a:latin typeface="+mj-lt"/>
              </a:rPr>
              <a:t>Fat</a:t>
            </a:r>
          </a:p>
          <a:p>
            <a:r>
              <a:rPr lang="en-US" sz="2000" dirty="0">
                <a:effectLst>
                  <a:outerShdw blurRad="38100" dist="38100" dir="2700000" algn="tl">
                    <a:srgbClr val="000000">
                      <a:alpha val="43137"/>
                    </a:srgbClr>
                  </a:outerShdw>
                </a:effectLst>
                <a:latin typeface="+mn-lt"/>
              </a:rPr>
              <a:t>Ruler:</a:t>
            </a:r>
            <a:r>
              <a:rPr lang="en-US" sz="2000" dirty="0" smtClean="0">
                <a:solidFill>
                  <a:srgbClr val="FFFF00"/>
                </a:solidFill>
                <a:effectLst>
                  <a:outerShdw blurRad="38100" dist="38100" dir="2700000" algn="tl">
                    <a:srgbClr val="000000">
                      <a:alpha val="43137"/>
                    </a:srgbClr>
                  </a:outerShdw>
                </a:effectLst>
                <a:latin typeface="+mj-lt"/>
              </a:rPr>
              <a:t> Fat</a:t>
            </a:r>
            <a:endParaRPr lang="en-US" sz="2000" dirty="0" smtClean="0">
              <a:effectLst>
                <a:outerShdw blurRad="38100" dist="38100" dir="2700000" algn="tl">
                  <a:srgbClr val="000000">
                    <a:alpha val="43137"/>
                  </a:srgbClr>
                </a:outerShdw>
              </a:effectLst>
              <a:latin typeface="+mn-lt"/>
            </a:endParaRPr>
          </a:p>
          <a:p>
            <a:r>
              <a:rPr lang="en-US" sz="2000" dirty="0" smtClean="0">
                <a:effectLst>
                  <a:outerShdw blurRad="38100" dist="38100" dir="2700000" algn="tl">
                    <a:srgbClr val="000000">
                      <a:alpha val="43137"/>
                    </a:srgbClr>
                  </a:outerShdw>
                </a:effectLst>
                <a:latin typeface="+mn-lt"/>
              </a:rPr>
              <a:t>Commoner:  </a:t>
            </a:r>
            <a:r>
              <a:rPr lang="en-US" sz="2000" dirty="0" smtClean="0">
                <a:solidFill>
                  <a:srgbClr val="FFFF00"/>
                </a:solidFill>
                <a:effectLst>
                  <a:outerShdw blurRad="38100" dist="38100" dir="2700000" algn="tl">
                    <a:srgbClr val="000000">
                      <a:alpha val="43137"/>
                    </a:srgbClr>
                  </a:outerShdw>
                </a:effectLst>
                <a:latin typeface="+mj-lt"/>
              </a:rPr>
              <a:t>Fat</a:t>
            </a:r>
            <a:endParaRPr lang="en-US" sz="2000" dirty="0" smtClean="0">
              <a:effectLst>
                <a:outerShdw blurRad="38100" dist="38100" dir="2700000" algn="tl">
                  <a:srgbClr val="000000">
                    <a:alpha val="43137"/>
                  </a:srgbClr>
                </a:outerShdw>
              </a:effectLst>
              <a:latin typeface="+mn-lt"/>
            </a:endParaRPr>
          </a:p>
          <a:p>
            <a:r>
              <a:rPr lang="en-US" sz="2000" dirty="0" smtClean="0">
                <a:effectLst>
                  <a:outerShdw blurRad="38100" dist="38100" dir="2700000" algn="tl">
                    <a:srgbClr val="000000">
                      <a:alpha val="43137"/>
                    </a:srgbClr>
                  </a:outerShdw>
                </a:effectLst>
                <a:latin typeface="+mn-lt"/>
              </a:rPr>
              <a:t>Poor:  </a:t>
            </a:r>
            <a:r>
              <a:rPr lang="en-US" sz="2000" dirty="0" smtClean="0">
                <a:solidFill>
                  <a:srgbClr val="FFFF00"/>
                </a:solidFill>
                <a:effectLst>
                  <a:outerShdw blurRad="38100" dist="38100" dir="2700000" algn="tl">
                    <a:srgbClr val="000000">
                      <a:alpha val="43137"/>
                    </a:srgbClr>
                  </a:outerShdw>
                </a:effectLst>
                <a:latin typeface="+mj-lt"/>
              </a:rPr>
              <a:t>1 Dove/Pigeon </a:t>
            </a:r>
            <a:r>
              <a:rPr lang="en-US" sz="2000" dirty="0" smtClean="0">
                <a:effectLst>
                  <a:outerShdw blurRad="38100" dist="38100" dir="2700000" algn="tl">
                    <a:srgbClr val="000000">
                      <a:alpha val="43137"/>
                    </a:srgbClr>
                  </a:outerShdw>
                </a:effectLst>
                <a:latin typeface="+mn-lt"/>
              </a:rPr>
              <a:t>&amp; </a:t>
            </a:r>
            <a:r>
              <a:rPr lang="en-US" sz="2000" dirty="0" smtClean="0">
                <a:solidFill>
                  <a:srgbClr val="FFFF00"/>
                </a:solidFill>
                <a:effectLst>
                  <a:outerShdw blurRad="38100" dist="38100" dir="2700000" algn="tl">
                    <a:srgbClr val="000000">
                      <a:alpha val="43137"/>
                    </a:srgbClr>
                  </a:outerShdw>
                </a:effectLst>
                <a:latin typeface="+mj-lt"/>
              </a:rPr>
              <a:t>1 Dove/Pigeon</a:t>
            </a:r>
            <a:endParaRPr lang="en-US" sz="2000" dirty="0">
              <a:solidFill>
                <a:srgbClr val="FFFF00"/>
              </a:solidFill>
              <a:effectLst>
                <a:outerShdw blurRad="38100" dist="38100" dir="2700000" algn="tl">
                  <a:srgbClr val="000000">
                    <a:alpha val="43137"/>
                  </a:srgbClr>
                </a:outerShdw>
              </a:effectLst>
              <a:latin typeface="+mj-lt"/>
            </a:endParaRPr>
          </a:p>
          <a:p>
            <a:r>
              <a:rPr lang="en-US" sz="2000" dirty="0" smtClean="0">
                <a:effectLst>
                  <a:outerShdw blurRad="38100" dist="38100" dir="2700000" algn="tl">
                    <a:srgbClr val="000000">
                      <a:alpha val="43137"/>
                    </a:srgbClr>
                  </a:outerShdw>
                </a:effectLst>
                <a:latin typeface="+mn-lt"/>
              </a:rPr>
              <a:t>Poorest:  .1 ephah </a:t>
            </a:r>
            <a:r>
              <a:rPr lang="en-US" sz="2000" dirty="0">
                <a:solidFill>
                  <a:srgbClr val="FFFF00"/>
                </a:solidFill>
                <a:effectLst>
                  <a:outerShdw blurRad="38100" dist="38100" dir="2700000" algn="tl">
                    <a:srgbClr val="000000">
                      <a:alpha val="43137"/>
                    </a:srgbClr>
                  </a:outerShdw>
                </a:effectLst>
                <a:latin typeface="+mj-lt"/>
              </a:rPr>
              <a:t>fine flour</a:t>
            </a:r>
          </a:p>
        </p:txBody>
      </p:sp>
      <p:sp>
        <p:nvSpPr>
          <p:cNvPr id="11" name="Rounded Rectangular Callout 10"/>
          <p:cNvSpPr/>
          <p:nvPr/>
        </p:nvSpPr>
        <p:spPr bwMode="auto">
          <a:xfrm>
            <a:off x="2233332" y="1080247"/>
            <a:ext cx="5107642" cy="2285999"/>
          </a:xfrm>
          <a:prstGeom prst="wedgeRoundRectCallout">
            <a:avLst>
              <a:gd name="adj1" fmla="val -32367"/>
              <a:gd name="adj2" fmla="val 110079"/>
              <a:gd name="adj3" fmla="val 16667"/>
            </a:avLst>
          </a:prstGeom>
          <a:solidFill>
            <a:schemeClr val="accent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ts val="600"/>
              </a:spcAft>
              <a:buClrTx/>
              <a:buSzTx/>
              <a:buFontTx/>
              <a:buNone/>
              <a:tabLst/>
            </a:pPr>
            <a:r>
              <a:rPr lang="en-US" sz="2000" dirty="0">
                <a:solidFill>
                  <a:srgbClr val="FFFF00"/>
                </a:solidFill>
                <a:effectLst>
                  <a:outerShdw blurRad="38100" dist="38100" dir="2700000" algn="tl">
                    <a:srgbClr val="000000">
                      <a:alpha val="43137"/>
                    </a:srgbClr>
                  </a:outerShdw>
                </a:effectLst>
                <a:latin typeface="+mj-lt"/>
              </a:rPr>
              <a:t>High Priest </a:t>
            </a:r>
            <a:r>
              <a:rPr kumimoji="0" lang="en-US" sz="20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or </a:t>
            </a:r>
            <a:r>
              <a:rPr lang="en-US" sz="2000" dirty="0">
                <a:solidFill>
                  <a:srgbClr val="FFFF00"/>
                </a:solidFill>
                <a:effectLst>
                  <a:outerShdw blurRad="38100" dist="38100" dir="2700000" algn="tl">
                    <a:srgbClr val="000000">
                      <a:alpha val="43137"/>
                    </a:srgbClr>
                  </a:outerShdw>
                </a:effectLst>
                <a:latin typeface="+mj-lt"/>
              </a:rPr>
              <a:t>Congregation</a:t>
            </a:r>
          </a:p>
          <a:p>
            <a:pPr marL="342900" indent="-342900">
              <a:spcAft>
                <a:spcPts val="1200"/>
              </a:spcAft>
              <a:buFont typeface="Arial" panose="020B0604020202020204" pitchFamily="34" charset="0"/>
              <a:buChar char="•"/>
            </a:pPr>
            <a:r>
              <a:rPr lang="en-US" sz="2000" dirty="0" smtClean="0"/>
              <a:t>Hide &amp; carcass burned outside camp</a:t>
            </a:r>
          </a:p>
          <a:p>
            <a:pPr algn="ctr">
              <a:spcAft>
                <a:spcPts val="600"/>
              </a:spcAft>
            </a:pPr>
            <a:r>
              <a:rPr lang="en-US" sz="2000" dirty="0">
                <a:solidFill>
                  <a:srgbClr val="FFFF00"/>
                </a:solidFill>
                <a:effectLst>
                  <a:outerShdw blurRad="38100" dist="38100" dir="2700000" algn="tl">
                    <a:srgbClr val="000000">
                      <a:alpha val="43137"/>
                    </a:srgbClr>
                  </a:outerShdw>
                </a:effectLst>
                <a:latin typeface="+mj-lt"/>
              </a:rPr>
              <a:t>Ruler</a:t>
            </a:r>
            <a:r>
              <a:rPr lang="en-US" sz="2000" dirty="0" smtClean="0"/>
              <a:t> or </a:t>
            </a:r>
            <a:r>
              <a:rPr lang="en-US" sz="2000" dirty="0">
                <a:solidFill>
                  <a:srgbClr val="FFFF00"/>
                </a:solidFill>
                <a:effectLst>
                  <a:outerShdw blurRad="38100" dist="38100" dir="2700000" algn="tl">
                    <a:srgbClr val="000000">
                      <a:alpha val="43137"/>
                    </a:srgbClr>
                  </a:outerShdw>
                </a:effectLst>
                <a:latin typeface="+mj-lt"/>
              </a:rPr>
              <a:t>Commoner</a:t>
            </a:r>
          </a:p>
          <a:p>
            <a:pPr marL="342900" indent="-342900">
              <a:buFont typeface="Arial" panose="020B0604020202020204" pitchFamily="34" charset="0"/>
              <a:buChar char="•"/>
            </a:pPr>
            <a:r>
              <a:rPr lang="en-US" sz="2000" dirty="0" smtClean="0"/>
              <a:t>Remainder to officiating priest</a:t>
            </a:r>
          </a:p>
        </p:txBody>
      </p:sp>
    </p:spTree>
    <p:extLst>
      <p:ext uri="{BB962C8B-B14F-4D97-AF65-F5344CB8AC3E}">
        <p14:creationId xmlns:p14="http://schemas.microsoft.com/office/powerpoint/2010/main" val="17300706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1"/>
                                        </p:tgtEl>
                                      </p:cBhvr>
                                    </p:animEffect>
                                    <p:set>
                                      <p:cBhvr>
                                        <p:cTn id="5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8" grpId="0" animBg="1"/>
      <p:bldP spid="8" grpId="1" animBg="1"/>
      <p:bldP spid="9" grpId="0" animBg="1"/>
      <p:bldP spid="9" grpId="1" animBg="1"/>
      <p:bldP spid="10" grpId="0" animBg="1"/>
      <p:bldP spid="10" grpId="1" animBg="1"/>
      <p:bldP spid="11" grpId="0" animBg="1"/>
      <p:bldP spid="11" grpId="1" animBg="1"/>
    </p:bld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204912"/>
          </a:xfrm>
        </p:spPr>
        <p:txBody>
          <a:bodyPr/>
          <a:lstStyle/>
          <a:p>
            <a:r>
              <a:rPr lang="en-US" dirty="0" smtClean="0"/>
              <a:t>Was Christ’s Sacrifice</a:t>
            </a:r>
            <a:br>
              <a:rPr lang="en-US" dirty="0" smtClean="0"/>
            </a:br>
            <a:r>
              <a:rPr lang="en-US" dirty="0" smtClean="0"/>
              <a:t>Vicarious?</a:t>
            </a:r>
            <a:endParaRPr lang="en-US" dirty="0"/>
          </a:p>
        </p:txBody>
      </p:sp>
      <p:sp>
        <p:nvSpPr>
          <p:cNvPr id="3" name="Content Placeholder 2"/>
          <p:cNvSpPr>
            <a:spLocks noGrp="1"/>
          </p:cNvSpPr>
          <p:nvPr>
            <p:ph idx="1"/>
          </p:nvPr>
        </p:nvSpPr>
        <p:spPr>
          <a:xfrm>
            <a:off x="457200" y="1828800"/>
            <a:ext cx="8229600" cy="4302125"/>
          </a:xfrm>
        </p:spPr>
        <p:txBody>
          <a:bodyPr/>
          <a:lstStyle/>
          <a:p>
            <a:pPr marL="457200" indent="-457200"/>
            <a:r>
              <a:rPr lang="en-US" sz="2800" i="1" dirty="0">
                <a:effectLst/>
              </a:rPr>
              <a:t>David </a:t>
            </a:r>
            <a:r>
              <a:rPr lang="en-US" sz="2800" i="1" dirty="0" err="1">
                <a:effectLst/>
              </a:rPr>
              <a:t>McClister</a:t>
            </a:r>
            <a:r>
              <a:rPr lang="en-US" sz="2800" dirty="0">
                <a:effectLst/>
              </a:rPr>
              <a:t>:  “This theory says that the problem with our sin was primarily legal in nature:  </a:t>
            </a:r>
            <a:r>
              <a:rPr lang="en-US" sz="2800" b="1" dirty="0">
                <a:solidFill>
                  <a:srgbClr val="FFFF00"/>
                </a:solidFill>
                <a:effectLst/>
              </a:rPr>
              <a:t>our sin was a violation of divine law</a:t>
            </a:r>
            <a:r>
              <a:rPr lang="en-US" sz="2800" dirty="0">
                <a:effectLst/>
              </a:rPr>
              <a:t>, and </a:t>
            </a:r>
            <a:r>
              <a:rPr lang="en-US" sz="2800" b="1" dirty="0">
                <a:solidFill>
                  <a:srgbClr val="FFFF00"/>
                </a:solidFill>
                <a:effectLst/>
              </a:rPr>
              <a:t>divine justice demanded that sin must be punished with death</a:t>
            </a:r>
            <a:r>
              <a:rPr lang="en-US" sz="2800" dirty="0">
                <a:effectLst/>
              </a:rPr>
              <a:t>.  However, God loves us so much that He did not want us all to die, so Christ took on human form and as a man </a:t>
            </a:r>
            <a:r>
              <a:rPr lang="en-US" sz="2800" b="1" dirty="0">
                <a:solidFill>
                  <a:srgbClr val="FFFF00"/>
                </a:solidFill>
                <a:effectLst/>
              </a:rPr>
              <a:t>died in the place of all men</a:t>
            </a:r>
            <a:r>
              <a:rPr lang="en-US" sz="2800" dirty="0">
                <a:effectLst/>
              </a:rPr>
              <a:t>, thus </a:t>
            </a:r>
            <a:r>
              <a:rPr lang="en-US" sz="2800" b="1" dirty="0">
                <a:solidFill>
                  <a:srgbClr val="FFFF00"/>
                </a:solidFill>
                <a:effectLst/>
              </a:rPr>
              <a:t>satisfying the divine demand for justice</a:t>
            </a:r>
            <a:r>
              <a:rPr lang="en-US" sz="2800" dirty="0">
                <a:effectLst/>
              </a:rPr>
              <a:t>.”  </a:t>
            </a:r>
            <a:r>
              <a:rPr lang="en-US" sz="2000" dirty="0">
                <a:effectLst/>
              </a:rPr>
              <a:t>(Bold emphasis added, </a:t>
            </a:r>
            <a:r>
              <a:rPr lang="en-US" sz="2000" dirty="0" err="1">
                <a:effectLst/>
              </a:rPr>
              <a:t>PHSS</a:t>
            </a:r>
            <a:r>
              <a:rPr lang="en-US" sz="2000" dirty="0">
                <a:effectLst/>
              </a:rPr>
              <a:t>, 90)</a:t>
            </a:r>
            <a:endParaRPr lang="en-US" sz="2000" dirty="0">
              <a:effectLst>
                <a:outerShdw blurRad="38100" dist="38100" dir="2700000" algn="tl">
                  <a:srgbClr val="000000">
                    <a:alpha val="43137"/>
                  </a:srgbClr>
                </a:outerShdw>
              </a:effectLst>
            </a:endParaRPr>
          </a:p>
        </p:txBody>
      </p:sp>
      <p:sp>
        <p:nvSpPr>
          <p:cNvPr id="6" name="Date Placeholder 5"/>
          <p:cNvSpPr>
            <a:spLocks noGrp="1"/>
          </p:cNvSpPr>
          <p:nvPr>
            <p:ph type="dt" sz="half" idx="12"/>
          </p:nvPr>
        </p:nvSpPr>
        <p:spPr/>
        <p:txBody>
          <a:bodyPr/>
          <a:lstStyle/>
          <a:p>
            <a:r>
              <a:rPr lang="en-US" dirty="0" smtClean="0"/>
              <a:t>Outline, p</a:t>
            </a:r>
            <a:r>
              <a:rPr lang="en-US" dirty="0"/>
              <a:t>. 86, n. 27</a:t>
            </a:r>
          </a:p>
        </p:txBody>
      </p:sp>
      <p:sp>
        <p:nvSpPr>
          <p:cNvPr id="7" name="Footer Placeholder 6"/>
          <p:cNvSpPr>
            <a:spLocks noGrp="1"/>
          </p:cNvSpPr>
          <p:nvPr>
            <p:ph type="ftr" sz="quarter" idx="10"/>
          </p:nvPr>
        </p:nvSpPr>
        <p:spPr/>
        <p:txBody>
          <a:bodyPr/>
          <a:lstStyle/>
          <a:p>
            <a:r>
              <a:rPr lang="en-US" smtClean="0"/>
              <a:t>Kevin Kay</a:t>
            </a:r>
            <a:endParaRPr lang="en-US"/>
          </a:p>
        </p:txBody>
      </p:sp>
      <p:sp>
        <p:nvSpPr>
          <p:cNvPr id="8" name="Slide Number Placeholder 7"/>
          <p:cNvSpPr>
            <a:spLocks noGrp="1"/>
          </p:cNvSpPr>
          <p:nvPr>
            <p:ph type="sldNum" sz="quarter" idx="11"/>
          </p:nvPr>
        </p:nvSpPr>
        <p:spPr/>
        <p:txBody>
          <a:bodyPr/>
          <a:lstStyle/>
          <a:p>
            <a:fld id="{D9076E39-33D3-4C19-9190-4442324932E8}" type="slidenum">
              <a:rPr lang="en-US" smtClean="0"/>
              <a:pPr/>
              <a:t>120</a:t>
            </a:fld>
            <a:endParaRPr lang="en-US"/>
          </a:p>
        </p:txBody>
      </p:sp>
    </p:spTree>
    <p:extLst>
      <p:ext uri="{BB962C8B-B14F-4D97-AF65-F5344CB8AC3E}">
        <p14:creationId xmlns:p14="http://schemas.microsoft.com/office/powerpoint/2010/main" val="719118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Penal Substitution</a:t>
            </a:r>
            <a:endParaRPr lang="en-US" dirty="0"/>
          </a:p>
        </p:txBody>
      </p:sp>
      <p:sp>
        <p:nvSpPr>
          <p:cNvPr id="3" name="Content Placeholder 2"/>
          <p:cNvSpPr>
            <a:spLocks noGrp="1"/>
          </p:cNvSpPr>
          <p:nvPr>
            <p:ph idx="1"/>
          </p:nvPr>
        </p:nvSpPr>
        <p:spPr>
          <a:xfrm>
            <a:off x="457200" y="1447800"/>
            <a:ext cx="8229600" cy="4683125"/>
          </a:xfrm>
        </p:spPr>
        <p:txBody>
          <a:bodyPr/>
          <a:lstStyle/>
          <a:p>
            <a:pPr marL="457200" indent="-457200">
              <a:spcBef>
                <a:spcPts val="0"/>
              </a:spcBef>
              <a:spcAft>
                <a:spcPts val="1800"/>
              </a:spcAft>
            </a:pPr>
            <a:r>
              <a:rPr lang="en-US" sz="2800" b="1" dirty="0" smtClean="0">
                <a:solidFill>
                  <a:srgbClr val="FFFF00"/>
                </a:solidFill>
              </a:rPr>
              <a:t>Spiritual death </a:t>
            </a:r>
            <a:r>
              <a:rPr lang="en-US" sz="2800" dirty="0" smtClean="0"/>
              <a:t>is the penalty for sin  (Gen. 2:16-17; Ezek. 18:1-4, 20)</a:t>
            </a:r>
          </a:p>
          <a:p>
            <a:pPr marL="457200" indent="-457200">
              <a:spcBef>
                <a:spcPts val="0"/>
              </a:spcBef>
              <a:spcAft>
                <a:spcPts val="1800"/>
              </a:spcAft>
            </a:pPr>
            <a:r>
              <a:rPr lang="en-US" sz="2800" dirty="0" smtClean="0"/>
              <a:t>All men are </a:t>
            </a:r>
            <a:r>
              <a:rPr lang="en-US" sz="2800" b="1" dirty="0">
                <a:solidFill>
                  <a:srgbClr val="FFFF00"/>
                </a:solidFill>
              </a:rPr>
              <a:t>sinners</a:t>
            </a:r>
            <a:r>
              <a:rPr lang="en-US" sz="2800" dirty="0" smtClean="0"/>
              <a:t>  (Rom. 3:9, 23)</a:t>
            </a:r>
          </a:p>
          <a:p>
            <a:pPr marL="457200" indent="-457200">
              <a:spcBef>
                <a:spcPts val="0"/>
              </a:spcBef>
              <a:spcAft>
                <a:spcPts val="1800"/>
              </a:spcAft>
            </a:pPr>
            <a:r>
              <a:rPr lang="en-US" sz="2800" dirty="0" smtClean="0"/>
              <a:t>Therefore, all sinners </a:t>
            </a:r>
            <a:r>
              <a:rPr lang="en-US" sz="2800" b="1" dirty="0">
                <a:solidFill>
                  <a:srgbClr val="FFFF00"/>
                </a:solidFill>
              </a:rPr>
              <a:t>should die  </a:t>
            </a:r>
            <a:r>
              <a:rPr lang="en-US" sz="2800" dirty="0" smtClean="0"/>
              <a:t>(Rom. 6:23)</a:t>
            </a:r>
          </a:p>
          <a:p>
            <a:pPr marL="457200" indent="-457200">
              <a:spcBef>
                <a:spcPts val="0"/>
              </a:spcBef>
              <a:spcAft>
                <a:spcPts val="1800"/>
              </a:spcAft>
            </a:pPr>
            <a:r>
              <a:rPr lang="en-US" sz="2800" dirty="0" smtClean="0"/>
              <a:t>God’s </a:t>
            </a:r>
            <a:r>
              <a:rPr lang="en-US" sz="2800" b="1" dirty="0">
                <a:solidFill>
                  <a:srgbClr val="FFFF00"/>
                </a:solidFill>
              </a:rPr>
              <a:t>justice</a:t>
            </a:r>
            <a:r>
              <a:rPr lang="en-US" sz="2800" dirty="0" smtClean="0"/>
              <a:t> demands the </a:t>
            </a:r>
            <a:r>
              <a:rPr lang="en-US" sz="2800" b="1" dirty="0">
                <a:solidFill>
                  <a:srgbClr val="FFFF00"/>
                </a:solidFill>
              </a:rPr>
              <a:t>punishment</a:t>
            </a:r>
            <a:r>
              <a:rPr lang="en-US" sz="2800" dirty="0" smtClean="0"/>
              <a:t> of sin</a:t>
            </a:r>
          </a:p>
          <a:p>
            <a:pPr marL="457200" indent="-457200">
              <a:spcBef>
                <a:spcPts val="0"/>
              </a:spcBef>
              <a:spcAft>
                <a:spcPts val="1800"/>
              </a:spcAft>
            </a:pPr>
            <a:r>
              <a:rPr lang="en-US" sz="2800" dirty="0" smtClean="0"/>
              <a:t>God’s </a:t>
            </a:r>
            <a:r>
              <a:rPr lang="en-US" sz="2800" b="1" dirty="0">
                <a:solidFill>
                  <a:srgbClr val="FFFF00"/>
                </a:solidFill>
              </a:rPr>
              <a:t>mercy</a:t>
            </a:r>
            <a:r>
              <a:rPr lang="en-US" sz="2800" dirty="0" smtClean="0"/>
              <a:t> wants to </a:t>
            </a:r>
            <a:r>
              <a:rPr lang="en-US" sz="2800" b="1" dirty="0">
                <a:solidFill>
                  <a:srgbClr val="FFFF00"/>
                </a:solidFill>
              </a:rPr>
              <a:t>save sinners</a:t>
            </a:r>
          </a:p>
          <a:p>
            <a:pPr marL="457200" indent="-457200">
              <a:spcBef>
                <a:spcPts val="0"/>
              </a:spcBef>
              <a:spcAft>
                <a:spcPts val="1800"/>
              </a:spcAft>
            </a:pPr>
            <a:r>
              <a:rPr lang="en-US" sz="2800" dirty="0" smtClean="0"/>
              <a:t>God provided His Son as </a:t>
            </a:r>
            <a:r>
              <a:rPr lang="en-US" sz="2800" b="1" dirty="0">
                <a:solidFill>
                  <a:srgbClr val="FFFF00"/>
                </a:solidFill>
              </a:rPr>
              <a:t>a Substitute </a:t>
            </a:r>
            <a:r>
              <a:rPr lang="en-US" sz="2800" dirty="0" smtClean="0"/>
              <a:t>to die in the place of sinners</a:t>
            </a:r>
            <a:endParaRPr lang="en-US" sz="2800" dirty="0"/>
          </a:p>
        </p:txBody>
      </p:sp>
      <p:sp>
        <p:nvSpPr>
          <p:cNvPr id="6" name="Date Placeholder 5"/>
          <p:cNvSpPr>
            <a:spLocks noGrp="1"/>
          </p:cNvSpPr>
          <p:nvPr>
            <p:ph type="dt" sz="half" idx="12"/>
          </p:nvPr>
        </p:nvSpPr>
        <p:spPr/>
        <p:txBody>
          <a:bodyPr/>
          <a:lstStyle/>
          <a:p>
            <a:r>
              <a:rPr lang="en-US" dirty="0" smtClean="0">
                <a:solidFill>
                  <a:srgbClr val="FFFFFF"/>
                </a:solidFill>
              </a:rPr>
              <a:t>Outline, p. 36 </a:t>
            </a:r>
            <a:endParaRPr lang="en-US" dirty="0">
              <a:solidFill>
                <a:srgbClr val="FFFFFF"/>
              </a:solidFill>
            </a:endParaRPr>
          </a:p>
        </p:txBody>
      </p:sp>
      <p:sp>
        <p:nvSpPr>
          <p:cNvPr id="7" name="Footer Placeholder 6"/>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8" name="Slide Number Placeholder 7"/>
          <p:cNvSpPr>
            <a:spLocks noGrp="1"/>
          </p:cNvSpPr>
          <p:nvPr>
            <p:ph type="sldNum" sz="quarter" idx="11"/>
          </p:nvPr>
        </p:nvSpPr>
        <p:spPr/>
        <p:txBody>
          <a:bodyPr/>
          <a:lstStyle/>
          <a:p>
            <a:fld id="{D9076E39-33D3-4C19-9190-4442324932E8}" type="slidenum">
              <a:rPr lang="en-US" smtClean="0">
                <a:solidFill>
                  <a:srgbClr val="FFFFFF"/>
                </a:solidFill>
              </a:rPr>
              <a:pPr/>
              <a:t>121</a:t>
            </a:fld>
            <a:endParaRPr lang="en-US">
              <a:solidFill>
                <a:srgbClr val="FFFFFF"/>
              </a:solidFill>
            </a:endParaRPr>
          </a:p>
        </p:txBody>
      </p:sp>
    </p:spTree>
    <p:extLst>
      <p:ext uri="{BB962C8B-B14F-4D97-AF65-F5344CB8AC3E}">
        <p14:creationId xmlns:p14="http://schemas.microsoft.com/office/powerpoint/2010/main" val="13450395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6705600" cy="1204912"/>
          </a:xfrm>
        </p:spPr>
        <p:txBody>
          <a:bodyPr/>
          <a:lstStyle/>
          <a:p>
            <a:pPr algn="l"/>
            <a:r>
              <a:rPr lang="en-US" sz="3000" dirty="0">
                <a:solidFill>
                  <a:srgbClr val="FFFFCC"/>
                </a:solidFill>
                <a:latin typeface="Arial"/>
              </a:rPr>
              <a:t>Arguments For</a:t>
            </a:r>
            <a:r>
              <a:rPr lang="en-US" sz="3600" b="1" dirty="0">
                <a:solidFill>
                  <a:srgbClr val="FFFFCC"/>
                </a:solidFill>
              </a:rPr>
              <a:t/>
            </a:r>
            <a:br>
              <a:rPr lang="en-US" sz="3600" b="1" dirty="0">
                <a:solidFill>
                  <a:srgbClr val="FFFFCC"/>
                </a:solidFill>
              </a:rPr>
            </a:br>
            <a:r>
              <a:rPr lang="en-US" sz="4400" b="1" dirty="0">
                <a:solidFill>
                  <a:srgbClr val="FFFFCC"/>
                </a:solidFill>
              </a:rPr>
              <a:t>Penal Substitution</a:t>
            </a:r>
            <a:endParaRPr lang="en-US" dirty="0"/>
          </a:p>
        </p:txBody>
      </p:sp>
      <p:sp>
        <p:nvSpPr>
          <p:cNvPr id="3" name="Content Placeholder 2"/>
          <p:cNvSpPr>
            <a:spLocks noGrp="1"/>
          </p:cNvSpPr>
          <p:nvPr>
            <p:ph idx="1"/>
          </p:nvPr>
        </p:nvSpPr>
        <p:spPr>
          <a:xfrm>
            <a:off x="990600" y="1752600"/>
            <a:ext cx="7239000" cy="4038600"/>
          </a:xfrm>
          <a:prstGeom prst="horizontalScroll">
            <a:avLst/>
          </a:prstGeom>
          <a:solidFill>
            <a:srgbClr val="C00000"/>
          </a:solidFill>
          <a:ln>
            <a:solidFill>
              <a:schemeClr val="tx1"/>
            </a:solidFill>
          </a:ln>
        </p:spPr>
        <p:txBody>
          <a:bodyPr anchor="ctr"/>
          <a:lstStyle/>
          <a:p>
            <a:pPr marL="457200" indent="-457200">
              <a:spcBef>
                <a:spcPct val="0"/>
              </a:spcBef>
              <a:spcAft>
                <a:spcPct val="70000"/>
              </a:spcAft>
            </a:pPr>
            <a:r>
              <a:rPr lang="en-US" sz="2800" dirty="0" smtClean="0">
                <a:effectLst>
                  <a:outerShdw blurRad="38100" dist="38100" dir="2700000" algn="tl">
                    <a:srgbClr val="000000">
                      <a:alpha val="43137"/>
                    </a:srgbClr>
                  </a:outerShdw>
                </a:effectLst>
              </a:rPr>
              <a:t>OT sacrifices were </a:t>
            </a:r>
            <a:r>
              <a:rPr lang="en-US" sz="2800" dirty="0" smtClean="0">
                <a:solidFill>
                  <a:srgbClr val="FFFF00"/>
                </a:solidFill>
                <a:effectLst>
                  <a:outerShdw blurRad="38100" dist="38100" dir="2700000" algn="tl">
                    <a:srgbClr val="000000">
                      <a:alpha val="43137"/>
                    </a:srgbClr>
                  </a:outerShdw>
                </a:effectLst>
                <a:latin typeface="+mj-lt"/>
              </a:rPr>
              <a:t>vicarious</a:t>
            </a:r>
          </a:p>
          <a:p>
            <a:pPr marL="457200" indent="-457200">
              <a:spcBef>
                <a:spcPct val="0"/>
              </a:spcBef>
              <a:spcAft>
                <a:spcPct val="70000"/>
              </a:spcAft>
            </a:pPr>
            <a:r>
              <a:rPr lang="en-US" sz="2800" dirty="0">
                <a:effectLst>
                  <a:outerShdw blurRad="38100" dist="38100" dir="2700000" algn="tl">
                    <a:srgbClr val="000000">
                      <a:alpha val="43137"/>
                    </a:srgbClr>
                  </a:outerShdw>
                </a:effectLst>
              </a:rPr>
              <a:t>OT sacrifices were </a:t>
            </a:r>
            <a:r>
              <a:rPr lang="en-US" sz="2800" dirty="0">
                <a:solidFill>
                  <a:srgbClr val="FFFF00"/>
                </a:solidFill>
                <a:effectLst>
                  <a:outerShdw blurRad="38100" dist="38100" dir="2700000" algn="tl">
                    <a:srgbClr val="000000">
                      <a:alpha val="43137"/>
                    </a:srgbClr>
                  </a:outerShdw>
                </a:effectLst>
                <a:latin typeface="+mj-lt"/>
              </a:rPr>
              <a:t>types</a:t>
            </a:r>
            <a:r>
              <a:rPr lang="en-US" sz="2800" dirty="0">
                <a:effectLst>
                  <a:outerShdw blurRad="38100" dist="38100" dir="2700000" algn="tl">
                    <a:srgbClr val="000000">
                      <a:alpha val="43137"/>
                    </a:srgbClr>
                  </a:outerShdw>
                </a:effectLst>
              </a:rPr>
              <a:t> of Christ’s sacrifice</a:t>
            </a:r>
          </a:p>
          <a:p>
            <a:pPr marL="457200" indent="-457200">
              <a:spcBef>
                <a:spcPct val="0"/>
              </a:spcBef>
              <a:spcAft>
                <a:spcPct val="70000"/>
              </a:spcAft>
            </a:pPr>
            <a:r>
              <a:rPr lang="en-US" sz="2800" dirty="0" smtClean="0">
                <a:effectLst>
                  <a:outerShdw blurRad="38100" dist="38100" dir="2700000" algn="tl">
                    <a:srgbClr val="000000">
                      <a:alpha val="43137"/>
                    </a:srgbClr>
                  </a:outerShdw>
                </a:effectLst>
              </a:rPr>
              <a:t>Therefore Christ’s sacrifice was </a:t>
            </a:r>
            <a:r>
              <a:rPr lang="en-US" sz="2800" dirty="0" smtClean="0">
                <a:solidFill>
                  <a:srgbClr val="FFFF00"/>
                </a:solidFill>
                <a:effectLst>
                  <a:outerShdw blurRad="38100" dist="38100" dir="2700000" algn="tl">
                    <a:srgbClr val="000000">
                      <a:alpha val="43137"/>
                    </a:srgbClr>
                  </a:outerShdw>
                </a:effectLst>
                <a:latin typeface="+mj-lt"/>
              </a:rPr>
              <a:t>vicarious</a:t>
            </a:r>
            <a:endParaRPr lang="en-US" sz="2800" dirty="0">
              <a:effectLst>
                <a:outerShdw blurRad="38100" dist="38100" dir="2700000" algn="tl">
                  <a:srgbClr val="000000">
                    <a:alpha val="43137"/>
                  </a:srgbClr>
                </a:outerShdw>
              </a:effectLst>
            </a:endParaRPr>
          </a:p>
        </p:txBody>
      </p:sp>
      <p:sp>
        <p:nvSpPr>
          <p:cNvPr id="6" name="Date Placeholder 5"/>
          <p:cNvSpPr>
            <a:spLocks noGrp="1"/>
          </p:cNvSpPr>
          <p:nvPr>
            <p:ph type="dt" sz="half" idx="12"/>
          </p:nvPr>
        </p:nvSpPr>
        <p:spPr/>
        <p:txBody>
          <a:bodyPr/>
          <a:lstStyle/>
          <a:p>
            <a:r>
              <a:rPr lang="en-US" dirty="0" smtClean="0"/>
              <a:t>Outline, p</a:t>
            </a:r>
            <a:r>
              <a:rPr lang="en-US" dirty="0"/>
              <a:t>. </a:t>
            </a:r>
            <a:r>
              <a:rPr lang="en-US" dirty="0" smtClean="0"/>
              <a:t>36 </a:t>
            </a:r>
            <a:endParaRPr lang="en-US" dirty="0"/>
          </a:p>
        </p:txBody>
      </p:sp>
      <p:sp>
        <p:nvSpPr>
          <p:cNvPr id="7" name="Footer Placeholder 6"/>
          <p:cNvSpPr>
            <a:spLocks noGrp="1"/>
          </p:cNvSpPr>
          <p:nvPr>
            <p:ph type="ftr" sz="quarter" idx="10"/>
          </p:nvPr>
        </p:nvSpPr>
        <p:spPr/>
        <p:txBody>
          <a:bodyPr/>
          <a:lstStyle/>
          <a:p>
            <a:r>
              <a:rPr lang="en-US" smtClean="0"/>
              <a:t>Kevin Kay</a:t>
            </a:r>
            <a:endParaRPr lang="en-US"/>
          </a:p>
        </p:txBody>
      </p:sp>
      <p:sp>
        <p:nvSpPr>
          <p:cNvPr id="8" name="Slide Number Placeholder 7"/>
          <p:cNvSpPr>
            <a:spLocks noGrp="1"/>
          </p:cNvSpPr>
          <p:nvPr>
            <p:ph type="sldNum" sz="quarter" idx="11"/>
          </p:nvPr>
        </p:nvSpPr>
        <p:spPr/>
        <p:txBody>
          <a:bodyPr/>
          <a:lstStyle/>
          <a:p>
            <a:fld id="{D9076E39-33D3-4C19-9190-4442324932E8}" type="slidenum">
              <a:rPr lang="en-US" smtClean="0"/>
              <a:pPr/>
              <a:t>122</a:t>
            </a:fld>
            <a:endParaRPr lang="en-US"/>
          </a:p>
        </p:txBody>
      </p:sp>
    </p:spTree>
    <p:extLst>
      <p:ext uri="{BB962C8B-B14F-4D97-AF65-F5344CB8AC3E}">
        <p14:creationId xmlns:p14="http://schemas.microsoft.com/office/powerpoint/2010/main" val="34545085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6705600" cy="1204912"/>
          </a:xfrm>
        </p:spPr>
        <p:txBody>
          <a:bodyPr/>
          <a:lstStyle/>
          <a:p>
            <a:pPr algn="l"/>
            <a:r>
              <a:rPr lang="en-US" sz="3000" dirty="0">
                <a:solidFill>
                  <a:srgbClr val="FFFFCC"/>
                </a:solidFill>
                <a:latin typeface="Arial"/>
              </a:rPr>
              <a:t>Arguments For</a:t>
            </a:r>
            <a:r>
              <a:rPr lang="en-US" sz="3600" b="1" dirty="0">
                <a:solidFill>
                  <a:srgbClr val="FFFFCC"/>
                </a:solidFill>
              </a:rPr>
              <a:t/>
            </a:r>
            <a:br>
              <a:rPr lang="en-US" sz="3600" b="1" dirty="0">
                <a:solidFill>
                  <a:srgbClr val="FFFFCC"/>
                </a:solidFill>
              </a:rPr>
            </a:br>
            <a:r>
              <a:rPr lang="en-US" sz="4400" b="1" dirty="0">
                <a:solidFill>
                  <a:srgbClr val="FFFFCC"/>
                </a:solidFill>
              </a:rPr>
              <a:t>Penal Substitution</a:t>
            </a:r>
            <a:endParaRPr lang="en-US" dirty="0"/>
          </a:p>
        </p:txBody>
      </p:sp>
      <p:sp>
        <p:nvSpPr>
          <p:cNvPr id="3" name="Content Placeholder 2"/>
          <p:cNvSpPr>
            <a:spLocks noGrp="1"/>
          </p:cNvSpPr>
          <p:nvPr>
            <p:ph idx="1"/>
          </p:nvPr>
        </p:nvSpPr>
        <p:spPr>
          <a:xfrm>
            <a:off x="1066800" y="1981200"/>
            <a:ext cx="7239000" cy="2701925"/>
          </a:xfrm>
          <a:prstGeom prst="horizontalScroll">
            <a:avLst/>
          </a:prstGeom>
          <a:solidFill>
            <a:srgbClr val="C00000"/>
          </a:solidFill>
          <a:ln>
            <a:solidFill>
              <a:schemeClr val="tx1"/>
            </a:solidFill>
          </a:ln>
        </p:spPr>
        <p:txBody>
          <a:bodyPr anchor="ctr"/>
          <a:lstStyle/>
          <a:p>
            <a:pPr marL="457200" indent="-457200">
              <a:spcBef>
                <a:spcPct val="0"/>
              </a:spcBef>
              <a:spcAft>
                <a:spcPct val="70000"/>
              </a:spcAft>
            </a:pPr>
            <a:r>
              <a:rPr lang="en-US" sz="2800" dirty="0">
                <a:effectLst>
                  <a:outerShdw blurRad="38100" dist="38100" dir="2700000" algn="tl">
                    <a:srgbClr val="000000">
                      <a:alpha val="43137"/>
                    </a:srgbClr>
                  </a:outerShdw>
                </a:effectLst>
              </a:rPr>
              <a:t>The </a:t>
            </a:r>
            <a:r>
              <a:rPr lang="en-US" sz="2800" b="1" dirty="0">
                <a:solidFill>
                  <a:srgbClr val="FFFF00"/>
                </a:solidFill>
                <a:effectLst>
                  <a:outerShdw blurRad="38100" dist="38100" dir="2700000" algn="tl">
                    <a:srgbClr val="000000">
                      <a:alpha val="43137"/>
                    </a:srgbClr>
                  </a:outerShdw>
                </a:effectLst>
                <a:latin typeface="+mj-lt"/>
              </a:rPr>
              <a:t>Song of the Suffering Servant</a:t>
            </a:r>
            <a:r>
              <a:rPr lang="en-US" sz="2800" dirty="0">
                <a:solidFill>
                  <a:srgbClr val="FFFF00"/>
                </a:solidFill>
                <a:effectLst>
                  <a:outerShdw blurRad="38100" dist="38100" dir="2700000" algn="tl">
                    <a:srgbClr val="000000">
                      <a:alpha val="43137"/>
                    </a:srgbClr>
                  </a:outerShdw>
                </a:effectLst>
                <a:latin typeface="+mj-lt"/>
              </a:rPr>
              <a:t> </a:t>
            </a:r>
            <a:r>
              <a:rPr lang="en-US" sz="2800" dirty="0">
                <a:effectLst>
                  <a:outerShdw blurRad="38100" dist="38100" dir="2700000" algn="tl">
                    <a:srgbClr val="000000">
                      <a:alpha val="43137"/>
                    </a:srgbClr>
                  </a:outerShdw>
                </a:effectLst>
              </a:rPr>
              <a:t>appears to describe penal substitution  (Isa. 52:13-53:12)</a:t>
            </a:r>
          </a:p>
        </p:txBody>
      </p:sp>
      <p:sp>
        <p:nvSpPr>
          <p:cNvPr id="6" name="Date Placeholder 5"/>
          <p:cNvSpPr>
            <a:spLocks noGrp="1"/>
          </p:cNvSpPr>
          <p:nvPr>
            <p:ph type="dt" sz="half" idx="12"/>
          </p:nvPr>
        </p:nvSpPr>
        <p:spPr/>
        <p:txBody>
          <a:bodyPr/>
          <a:lstStyle/>
          <a:p>
            <a:r>
              <a:rPr lang="en-US" dirty="0" smtClean="0"/>
              <a:t>Outline, p</a:t>
            </a:r>
            <a:r>
              <a:rPr lang="en-US" dirty="0"/>
              <a:t>. </a:t>
            </a:r>
            <a:r>
              <a:rPr lang="en-US" dirty="0" smtClean="0"/>
              <a:t>36 </a:t>
            </a:r>
            <a:endParaRPr lang="en-US" dirty="0"/>
          </a:p>
        </p:txBody>
      </p:sp>
      <p:sp>
        <p:nvSpPr>
          <p:cNvPr id="7" name="Footer Placeholder 6"/>
          <p:cNvSpPr>
            <a:spLocks noGrp="1"/>
          </p:cNvSpPr>
          <p:nvPr>
            <p:ph type="ftr" sz="quarter" idx="10"/>
          </p:nvPr>
        </p:nvSpPr>
        <p:spPr/>
        <p:txBody>
          <a:bodyPr/>
          <a:lstStyle/>
          <a:p>
            <a:r>
              <a:rPr lang="en-US" smtClean="0"/>
              <a:t>Kevin Kay</a:t>
            </a:r>
            <a:endParaRPr lang="en-US"/>
          </a:p>
        </p:txBody>
      </p:sp>
      <p:sp>
        <p:nvSpPr>
          <p:cNvPr id="8" name="Slide Number Placeholder 7"/>
          <p:cNvSpPr>
            <a:spLocks noGrp="1"/>
          </p:cNvSpPr>
          <p:nvPr>
            <p:ph type="sldNum" sz="quarter" idx="11"/>
          </p:nvPr>
        </p:nvSpPr>
        <p:spPr/>
        <p:txBody>
          <a:bodyPr/>
          <a:lstStyle/>
          <a:p>
            <a:fld id="{D9076E39-33D3-4C19-9190-4442324932E8}" type="slidenum">
              <a:rPr lang="en-US" smtClean="0"/>
              <a:pPr/>
              <a:t>123</a:t>
            </a:fld>
            <a:endParaRPr lang="en-US"/>
          </a:p>
        </p:txBody>
      </p:sp>
    </p:spTree>
    <p:extLst>
      <p:ext uri="{BB962C8B-B14F-4D97-AF65-F5344CB8AC3E}">
        <p14:creationId xmlns:p14="http://schemas.microsoft.com/office/powerpoint/2010/main" val="21674088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Isa. 53 &amp; The NT</a:t>
            </a:r>
            <a:endParaRPr lang="en-US" sz="4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36901521"/>
              </p:ext>
            </p:extLst>
          </p:nvPr>
        </p:nvGraphicFramePr>
        <p:xfrm>
          <a:off x="457200" y="1413156"/>
          <a:ext cx="8229600" cy="473964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sz="2500" dirty="0" smtClean="0"/>
                        <a:t>Isaiah</a:t>
                      </a:r>
                      <a:r>
                        <a:rPr lang="en-US" sz="2500" baseline="0" dirty="0" smtClean="0"/>
                        <a:t> 53</a:t>
                      </a:r>
                      <a:endParaRPr lang="en-US" sz="2500" dirty="0"/>
                    </a:p>
                  </a:txBody>
                  <a:tcPr>
                    <a:solidFill>
                      <a:srgbClr val="C00000"/>
                    </a:solidFill>
                  </a:tcPr>
                </a:tc>
                <a:tc>
                  <a:txBody>
                    <a:bodyPr/>
                    <a:lstStyle/>
                    <a:p>
                      <a:pPr algn="ctr"/>
                      <a:r>
                        <a:rPr lang="en-US" sz="2500" dirty="0" smtClean="0"/>
                        <a:t>The NT</a:t>
                      </a:r>
                      <a:endParaRPr lang="en-US" sz="2500" dirty="0"/>
                    </a:p>
                  </a:txBody>
                  <a:tcPr>
                    <a:solidFill>
                      <a:srgbClr val="C00000"/>
                    </a:solidFill>
                  </a:tcPr>
                </a:tc>
              </a:tr>
              <a:tr h="370840">
                <a:tc>
                  <a:txBody>
                    <a:bodyPr/>
                    <a:lstStyle/>
                    <a:p>
                      <a:pPr algn="l"/>
                      <a:r>
                        <a:rPr lang="en-US" sz="2200" dirty="0" smtClean="0"/>
                        <a:t>Isa. 52:15</a:t>
                      </a:r>
                      <a:endParaRPr lang="en-US" sz="2200" dirty="0"/>
                    </a:p>
                  </a:txBody>
                  <a:tcPr/>
                </a:tc>
                <a:tc>
                  <a:txBody>
                    <a:bodyPr/>
                    <a:lstStyle/>
                    <a:p>
                      <a:pPr algn="l"/>
                      <a:r>
                        <a:rPr lang="en-US" sz="2200" dirty="0" smtClean="0"/>
                        <a:t>Rom. 15:20-21</a:t>
                      </a:r>
                      <a:endParaRPr lang="en-US" sz="2200" dirty="0"/>
                    </a:p>
                  </a:txBody>
                  <a:tcPr/>
                </a:tc>
              </a:tr>
              <a:tr h="370840">
                <a:tc>
                  <a:txBody>
                    <a:bodyPr/>
                    <a:lstStyle/>
                    <a:p>
                      <a:pPr algn="l"/>
                      <a:r>
                        <a:rPr lang="en-US" sz="2200" dirty="0" smtClean="0"/>
                        <a:t>Isa. 53:1</a:t>
                      </a:r>
                      <a:endParaRPr lang="en-US" sz="2200" dirty="0"/>
                    </a:p>
                  </a:txBody>
                  <a:tcPr/>
                </a:tc>
                <a:tc>
                  <a:txBody>
                    <a:bodyPr/>
                    <a:lstStyle/>
                    <a:p>
                      <a:pPr algn="l"/>
                      <a:r>
                        <a:rPr lang="en-US" sz="2200" dirty="0" smtClean="0"/>
                        <a:t>Jn. 12:38; Rom. 10:16</a:t>
                      </a:r>
                      <a:endParaRPr lang="en-US" sz="2200" dirty="0"/>
                    </a:p>
                  </a:txBody>
                  <a:tcPr/>
                </a:tc>
              </a:tr>
              <a:tr h="370840">
                <a:tc>
                  <a:txBody>
                    <a:bodyPr/>
                    <a:lstStyle/>
                    <a:p>
                      <a:pPr algn="l"/>
                      <a:r>
                        <a:rPr lang="en-US" sz="2200" dirty="0" smtClean="0"/>
                        <a:t>Isa. 53:3</a:t>
                      </a:r>
                      <a:endParaRPr lang="en-US" sz="2200" dirty="0"/>
                    </a:p>
                  </a:txBody>
                  <a:tcPr/>
                </a:tc>
                <a:tc>
                  <a:txBody>
                    <a:bodyPr/>
                    <a:lstStyle/>
                    <a:p>
                      <a:pPr algn="l"/>
                      <a:r>
                        <a:rPr lang="en-US" sz="2200" dirty="0" smtClean="0"/>
                        <a:t>Mk. 9:12 (?)</a:t>
                      </a:r>
                      <a:endParaRPr lang="en-US" sz="2200" dirty="0"/>
                    </a:p>
                  </a:txBody>
                  <a:tcPr/>
                </a:tc>
              </a:tr>
              <a:tr h="370840">
                <a:tc>
                  <a:txBody>
                    <a:bodyPr/>
                    <a:lstStyle/>
                    <a:p>
                      <a:pPr algn="l"/>
                      <a:r>
                        <a:rPr lang="en-US" sz="2200" dirty="0" smtClean="0"/>
                        <a:t>Isa. 53:4</a:t>
                      </a:r>
                      <a:endParaRPr lang="en-US" sz="2200" dirty="0"/>
                    </a:p>
                  </a:txBody>
                  <a:tcPr/>
                </a:tc>
                <a:tc>
                  <a:txBody>
                    <a:bodyPr/>
                    <a:lstStyle/>
                    <a:p>
                      <a:pPr algn="l"/>
                      <a:r>
                        <a:rPr lang="en-US" sz="2200" dirty="0" smtClean="0"/>
                        <a:t>Mt. 8:16-17; 1 Pet. 2:24</a:t>
                      </a:r>
                      <a:endParaRPr lang="en-US" sz="2200" dirty="0"/>
                    </a:p>
                  </a:txBody>
                  <a:tcPr/>
                </a:tc>
              </a:tr>
              <a:tr h="370840">
                <a:tc>
                  <a:txBody>
                    <a:bodyPr/>
                    <a:lstStyle/>
                    <a:p>
                      <a:pPr algn="l"/>
                      <a:r>
                        <a:rPr lang="en-US" sz="2200" dirty="0" smtClean="0"/>
                        <a:t>Isa. 53:5</a:t>
                      </a:r>
                      <a:endParaRPr lang="en-US" sz="2200" dirty="0"/>
                    </a:p>
                  </a:txBody>
                  <a:tcPr/>
                </a:tc>
                <a:tc>
                  <a:txBody>
                    <a:bodyPr/>
                    <a:lstStyle/>
                    <a:p>
                      <a:pPr algn="l"/>
                      <a:r>
                        <a:rPr lang="en-US" sz="2200" dirty="0" smtClean="0"/>
                        <a:t>1 Pet. 2:24b</a:t>
                      </a:r>
                      <a:endParaRPr lang="en-US" sz="2200" dirty="0"/>
                    </a:p>
                  </a:txBody>
                  <a:tcPr/>
                </a:tc>
              </a:tr>
              <a:tr h="370840">
                <a:tc>
                  <a:txBody>
                    <a:bodyPr/>
                    <a:lstStyle/>
                    <a:p>
                      <a:pPr algn="l"/>
                      <a:r>
                        <a:rPr lang="en-US" sz="2200" dirty="0" smtClean="0"/>
                        <a:t>Isa. 53:6</a:t>
                      </a:r>
                      <a:endParaRPr lang="en-US" sz="2200" dirty="0"/>
                    </a:p>
                  </a:txBody>
                  <a:tcPr/>
                </a:tc>
                <a:tc>
                  <a:txBody>
                    <a:bodyPr/>
                    <a:lstStyle/>
                    <a:p>
                      <a:pPr algn="l"/>
                      <a:r>
                        <a:rPr lang="en-US" sz="2200" dirty="0" smtClean="0"/>
                        <a:t>1 Pet. 2:25</a:t>
                      </a:r>
                      <a:endParaRPr lang="en-US" sz="2200" dirty="0"/>
                    </a:p>
                  </a:txBody>
                  <a:tcPr/>
                </a:tc>
              </a:tr>
              <a:tr h="370840">
                <a:tc>
                  <a:txBody>
                    <a:bodyPr/>
                    <a:lstStyle/>
                    <a:p>
                      <a:pPr algn="l"/>
                      <a:r>
                        <a:rPr lang="en-US" sz="2200" dirty="0" smtClean="0"/>
                        <a:t>Isa. 53:7</a:t>
                      </a:r>
                      <a:endParaRPr lang="en-US" sz="2200" dirty="0"/>
                    </a:p>
                  </a:txBody>
                  <a:tcPr/>
                </a:tc>
                <a:tc>
                  <a:txBody>
                    <a:bodyPr/>
                    <a:lstStyle/>
                    <a:p>
                      <a:pPr algn="l"/>
                      <a:r>
                        <a:rPr lang="en-US" sz="2200" dirty="0" smtClean="0"/>
                        <a:t>1 Pet.</a:t>
                      </a:r>
                      <a:r>
                        <a:rPr lang="en-US" sz="2200" baseline="0" dirty="0" smtClean="0"/>
                        <a:t> 2:23</a:t>
                      </a:r>
                      <a:endParaRPr lang="en-US" sz="2200" dirty="0"/>
                    </a:p>
                  </a:txBody>
                  <a:tcPr/>
                </a:tc>
              </a:tr>
              <a:tr h="370840">
                <a:tc>
                  <a:txBody>
                    <a:bodyPr/>
                    <a:lstStyle/>
                    <a:p>
                      <a:pPr algn="l"/>
                      <a:r>
                        <a:rPr lang="en-US" sz="2200" dirty="0" smtClean="0"/>
                        <a:t>Isa. 53:7-8</a:t>
                      </a:r>
                      <a:endParaRPr lang="en-US" sz="2200" dirty="0"/>
                    </a:p>
                  </a:txBody>
                  <a:tcPr/>
                </a:tc>
                <a:tc>
                  <a:txBody>
                    <a:bodyPr/>
                    <a:lstStyle/>
                    <a:p>
                      <a:pPr algn="l"/>
                      <a:r>
                        <a:rPr lang="en-US" sz="2200" dirty="0" smtClean="0"/>
                        <a:t>Acts 8:32-33</a:t>
                      </a:r>
                      <a:endParaRPr lang="en-US" sz="2200" dirty="0"/>
                    </a:p>
                  </a:txBody>
                  <a:tcPr/>
                </a:tc>
              </a:tr>
              <a:tr h="370840">
                <a:tc>
                  <a:txBody>
                    <a:bodyPr/>
                    <a:lstStyle/>
                    <a:p>
                      <a:pPr algn="l"/>
                      <a:r>
                        <a:rPr lang="en-US" sz="2200" dirty="0" smtClean="0"/>
                        <a:t>Isa. 53:9</a:t>
                      </a:r>
                      <a:endParaRPr lang="en-US" sz="2200" dirty="0"/>
                    </a:p>
                  </a:txBody>
                  <a:tcPr/>
                </a:tc>
                <a:tc>
                  <a:txBody>
                    <a:bodyPr/>
                    <a:lstStyle/>
                    <a:p>
                      <a:pPr algn="l"/>
                      <a:r>
                        <a:rPr lang="en-US" sz="2200" dirty="0" smtClean="0"/>
                        <a:t>1 Pet.</a:t>
                      </a:r>
                      <a:r>
                        <a:rPr lang="en-US" sz="2200" baseline="0" dirty="0" smtClean="0"/>
                        <a:t> 2:22</a:t>
                      </a:r>
                      <a:endParaRPr lang="en-US" sz="2200" dirty="0"/>
                    </a:p>
                  </a:txBody>
                  <a:tcPr/>
                </a:tc>
              </a:tr>
              <a:tr h="370840">
                <a:tc>
                  <a:txBody>
                    <a:bodyPr/>
                    <a:lstStyle/>
                    <a:p>
                      <a:pPr algn="l"/>
                      <a:r>
                        <a:rPr lang="en-US" sz="2200" dirty="0" smtClean="0"/>
                        <a:t>Isa. 53:12</a:t>
                      </a:r>
                      <a:endParaRPr lang="en-US" sz="2200" dirty="0"/>
                    </a:p>
                  </a:txBody>
                  <a:tcPr/>
                </a:tc>
                <a:tc>
                  <a:txBody>
                    <a:bodyPr/>
                    <a:lstStyle/>
                    <a:p>
                      <a:pPr algn="l"/>
                      <a:r>
                        <a:rPr lang="en-US" sz="2200" dirty="0" smtClean="0"/>
                        <a:t>Lk. 22:37; 1 Pet. 2:24</a:t>
                      </a:r>
                      <a:endParaRPr lang="en-US" sz="2200" dirty="0"/>
                    </a:p>
                  </a:txBody>
                  <a:tcPr/>
                </a:tc>
              </a:tr>
            </a:tbl>
          </a:graphicData>
        </a:graphic>
      </p:graphicFrame>
      <p:sp>
        <p:nvSpPr>
          <p:cNvPr id="3" name="Date Placeholder 2"/>
          <p:cNvSpPr>
            <a:spLocks noGrp="1"/>
          </p:cNvSpPr>
          <p:nvPr>
            <p:ph type="dt" sz="half" idx="12"/>
          </p:nvPr>
        </p:nvSpPr>
        <p:spPr/>
        <p:txBody>
          <a:bodyPr/>
          <a:lstStyle/>
          <a:p>
            <a:r>
              <a:rPr lang="en-US" dirty="0" smtClean="0">
                <a:solidFill>
                  <a:srgbClr val="FFFFFF"/>
                </a:solidFill>
              </a:rPr>
              <a:t>Outline, p. 36</a:t>
            </a:r>
            <a:endParaRPr lang="en-US" dirty="0">
              <a:solidFill>
                <a:srgbClr val="FFFFFF"/>
              </a:solidFill>
            </a:endParaRPr>
          </a:p>
        </p:txBody>
      </p:sp>
      <p:sp>
        <p:nvSpPr>
          <p:cNvPr id="7" name="Footer Placeholder 6"/>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8" name="Slide Number Placeholder 7"/>
          <p:cNvSpPr>
            <a:spLocks noGrp="1"/>
          </p:cNvSpPr>
          <p:nvPr>
            <p:ph type="sldNum" sz="quarter" idx="11"/>
          </p:nvPr>
        </p:nvSpPr>
        <p:spPr/>
        <p:txBody>
          <a:bodyPr/>
          <a:lstStyle/>
          <a:p>
            <a:fld id="{D9076E39-33D3-4C19-9190-4442324932E8}" type="slidenum">
              <a:rPr lang="en-US" smtClean="0">
                <a:solidFill>
                  <a:srgbClr val="FFFFFF"/>
                </a:solidFill>
              </a:rPr>
              <a:pPr/>
              <a:t>124</a:t>
            </a:fld>
            <a:endParaRPr lang="en-US">
              <a:solidFill>
                <a:srgbClr val="FFFFFF"/>
              </a:solidFill>
            </a:endParaRPr>
          </a:p>
        </p:txBody>
      </p:sp>
    </p:spTree>
    <p:extLst>
      <p:ext uri="{BB962C8B-B14F-4D97-AF65-F5344CB8AC3E}">
        <p14:creationId xmlns:p14="http://schemas.microsoft.com/office/powerpoint/2010/main" val="5992587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204912"/>
          </a:xfrm>
        </p:spPr>
        <p:txBody>
          <a:bodyPr/>
          <a:lstStyle/>
          <a:p>
            <a:pPr algn="l"/>
            <a:r>
              <a:rPr lang="en-US" sz="4000" dirty="0" smtClean="0">
                <a:solidFill>
                  <a:srgbClr val="FFFFCC"/>
                </a:solidFill>
              </a:rPr>
              <a:t>Isa. 53 &amp; Penal </a:t>
            </a:r>
            <a:r>
              <a:rPr lang="en-US" sz="4000" dirty="0">
                <a:solidFill>
                  <a:srgbClr val="FFFFCC"/>
                </a:solidFill>
              </a:rPr>
              <a:t>Substitution</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20014152"/>
              </p:ext>
            </p:extLst>
          </p:nvPr>
        </p:nvGraphicFramePr>
        <p:xfrm>
          <a:off x="457200" y="1482726"/>
          <a:ext cx="82296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ate Placeholder 5"/>
          <p:cNvSpPr>
            <a:spLocks noGrp="1"/>
          </p:cNvSpPr>
          <p:nvPr>
            <p:ph type="dt" sz="half" idx="12"/>
          </p:nvPr>
        </p:nvSpPr>
        <p:spPr/>
        <p:txBody>
          <a:bodyPr/>
          <a:lstStyle/>
          <a:p>
            <a:r>
              <a:rPr lang="en-US" dirty="0" smtClean="0"/>
              <a:t>Outline, p. 36-37 </a:t>
            </a:r>
            <a:endParaRPr lang="en-US" dirty="0"/>
          </a:p>
        </p:txBody>
      </p:sp>
      <p:sp>
        <p:nvSpPr>
          <p:cNvPr id="7" name="Footer Placeholder 6"/>
          <p:cNvSpPr>
            <a:spLocks noGrp="1"/>
          </p:cNvSpPr>
          <p:nvPr>
            <p:ph type="ftr" sz="quarter" idx="10"/>
          </p:nvPr>
        </p:nvSpPr>
        <p:spPr/>
        <p:txBody>
          <a:bodyPr/>
          <a:lstStyle/>
          <a:p>
            <a:r>
              <a:rPr lang="en-US" smtClean="0"/>
              <a:t>Kevin Kay</a:t>
            </a:r>
            <a:endParaRPr lang="en-US"/>
          </a:p>
        </p:txBody>
      </p:sp>
      <p:sp>
        <p:nvSpPr>
          <p:cNvPr id="8" name="Slide Number Placeholder 7"/>
          <p:cNvSpPr>
            <a:spLocks noGrp="1"/>
          </p:cNvSpPr>
          <p:nvPr>
            <p:ph type="sldNum" sz="quarter" idx="11"/>
          </p:nvPr>
        </p:nvSpPr>
        <p:spPr/>
        <p:txBody>
          <a:bodyPr/>
          <a:lstStyle/>
          <a:p>
            <a:fld id="{D9076E39-33D3-4C19-9190-4442324932E8}" type="slidenum">
              <a:rPr lang="en-US" smtClean="0"/>
              <a:pPr/>
              <a:t>125</a:t>
            </a:fld>
            <a:endParaRPr lang="en-US"/>
          </a:p>
        </p:txBody>
      </p:sp>
    </p:spTree>
    <p:extLst>
      <p:ext uri="{BB962C8B-B14F-4D97-AF65-F5344CB8AC3E}">
        <p14:creationId xmlns:p14="http://schemas.microsoft.com/office/powerpoint/2010/main" val="31112191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graphicEl>
                                              <a:dgm id="{DA67B350-913C-4DCB-84AF-B14CA94A4735}"/>
                                            </p:graphicEl>
                                          </p:spTgt>
                                        </p:tgtEl>
                                        <p:attrNameLst>
                                          <p:attrName>style.visibility</p:attrName>
                                        </p:attrNameLst>
                                      </p:cBhvr>
                                      <p:to>
                                        <p:strVal val="visible"/>
                                      </p:to>
                                    </p:set>
                                    <p:anim calcmode="lin" valueType="num">
                                      <p:cBhvr>
                                        <p:cTn id="7" dur="500" fill="hold"/>
                                        <p:tgtEl>
                                          <p:spTgt spid="4">
                                            <p:graphicEl>
                                              <a:dgm id="{DA67B350-913C-4DCB-84AF-B14CA94A4735}"/>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DA67B350-913C-4DCB-84AF-B14CA94A4735}"/>
                                            </p:graphicEl>
                                          </p:spTgt>
                                        </p:tgtEl>
                                        <p:attrNameLst>
                                          <p:attrName>ppt_h</p:attrName>
                                        </p:attrNameLst>
                                      </p:cBhvr>
                                      <p:tavLst>
                                        <p:tav tm="0">
                                          <p:val>
                                            <p:fltVal val="0"/>
                                          </p:val>
                                        </p:tav>
                                        <p:tav tm="100000">
                                          <p:val>
                                            <p:strVal val="#ppt_h"/>
                                          </p:val>
                                        </p:tav>
                                      </p:tavLst>
                                    </p:anim>
                                    <p:animEffect transition="in" filter="fade">
                                      <p:cBhvr>
                                        <p:cTn id="9" dur="500"/>
                                        <p:tgtEl>
                                          <p:spTgt spid="4">
                                            <p:graphicEl>
                                              <a:dgm id="{DA67B350-913C-4DCB-84AF-B14CA94A4735}"/>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graphicEl>
                                              <a:dgm id="{F9CA7E84-9C2D-4DF5-99B4-584EB8ECAADD}"/>
                                            </p:graphicEl>
                                          </p:spTgt>
                                        </p:tgtEl>
                                        <p:attrNameLst>
                                          <p:attrName>style.visibility</p:attrName>
                                        </p:attrNameLst>
                                      </p:cBhvr>
                                      <p:to>
                                        <p:strVal val="visible"/>
                                      </p:to>
                                    </p:set>
                                    <p:anim calcmode="lin" valueType="num">
                                      <p:cBhvr>
                                        <p:cTn id="14" dur="500" fill="hold"/>
                                        <p:tgtEl>
                                          <p:spTgt spid="4">
                                            <p:graphicEl>
                                              <a:dgm id="{F9CA7E84-9C2D-4DF5-99B4-584EB8ECAADD}"/>
                                            </p:graphicEl>
                                          </p:spTgt>
                                        </p:tgtEl>
                                        <p:attrNameLst>
                                          <p:attrName>ppt_w</p:attrName>
                                        </p:attrNameLst>
                                      </p:cBhvr>
                                      <p:tavLst>
                                        <p:tav tm="0">
                                          <p:val>
                                            <p:fltVal val="0"/>
                                          </p:val>
                                        </p:tav>
                                        <p:tav tm="100000">
                                          <p:val>
                                            <p:strVal val="#ppt_w"/>
                                          </p:val>
                                        </p:tav>
                                      </p:tavLst>
                                    </p:anim>
                                    <p:anim calcmode="lin" valueType="num">
                                      <p:cBhvr>
                                        <p:cTn id="15" dur="500" fill="hold"/>
                                        <p:tgtEl>
                                          <p:spTgt spid="4">
                                            <p:graphicEl>
                                              <a:dgm id="{F9CA7E84-9C2D-4DF5-99B4-584EB8ECAADD}"/>
                                            </p:graphicEl>
                                          </p:spTgt>
                                        </p:tgtEl>
                                        <p:attrNameLst>
                                          <p:attrName>ppt_h</p:attrName>
                                        </p:attrNameLst>
                                      </p:cBhvr>
                                      <p:tavLst>
                                        <p:tav tm="0">
                                          <p:val>
                                            <p:fltVal val="0"/>
                                          </p:val>
                                        </p:tav>
                                        <p:tav tm="100000">
                                          <p:val>
                                            <p:strVal val="#ppt_h"/>
                                          </p:val>
                                        </p:tav>
                                      </p:tavLst>
                                    </p:anim>
                                    <p:animEffect transition="in" filter="fade">
                                      <p:cBhvr>
                                        <p:cTn id="16" dur="500"/>
                                        <p:tgtEl>
                                          <p:spTgt spid="4">
                                            <p:graphicEl>
                                              <a:dgm id="{F9CA7E84-9C2D-4DF5-99B4-584EB8ECAAD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204912"/>
          </a:xfrm>
        </p:spPr>
        <p:txBody>
          <a:bodyPr/>
          <a:lstStyle/>
          <a:p>
            <a:pPr algn="l"/>
            <a:r>
              <a:rPr lang="en-US" sz="4000" dirty="0" smtClean="0">
                <a:solidFill>
                  <a:srgbClr val="FFFFCC"/>
                </a:solidFill>
              </a:rPr>
              <a:t>Isa. 53 &amp; Penal </a:t>
            </a:r>
            <a:r>
              <a:rPr lang="en-US" sz="4000" dirty="0">
                <a:solidFill>
                  <a:srgbClr val="FFFFCC"/>
                </a:solidFill>
              </a:rPr>
              <a:t>Substitution</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28255265"/>
              </p:ext>
            </p:extLst>
          </p:nvPr>
        </p:nvGraphicFramePr>
        <p:xfrm>
          <a:off x="457200" y="1482726"/>
          <a:ext cx="82296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ate Placeholder 5"/>
          <p:cNvSpPr>
            <a:spLocks noGrp="1"/>
          </p:cNvSpPr>
          <p:nvPr>
            <p:ph type="dt" sz="half" idx="12"/>
          </p:nvPr>
        </p:nvSpPr>
        <p:spPr/>
        <p:txBody>
          <a:bodyPr/>
          <a:lstStyle/>
          <a:p>
            <a:r>
              <a:rPr lang="en-US" dirty="0" smtClean="0"/>
              <a:t>Outline, p</a:t>
            </a:r>
            <a:r>
              <a:rPr lang="en-US" dirty="0"/>
              <a:t>. </a:t>
            </a:r>
            <a:r>
              <a:rPr lang="en-US" dirty="0" smtClean="0"/>
              <a:t>37 </a:t>
            </a:r>
            <a:endParaRPr lang="en-US" dirty="0"/>
          </a:p>
        </p:txBody>
      </p:sp>
      <p:sp>
        <p:nvSpPr>
          <p:cNvPr id="7" name="Footer Placeholder 6"/>
          <p:cNvSpPr>
            <a:spLocks noGrp="1"/>
          </p:cNvSpPr>
          <p:nvPr>
            <p:ph type="ftr" sz="quarter" idx="10"/>
          </p:nvPr>
        </p:nvSpPr>
        <p:spPr/>
        <p:txBody>
          <a:bodyPr/>
          <a:lstStyle/>
          <a:p>
            <a:r>
              <a:rPr lang="en-US" smtClean="0"/>
              <a:t>Kevin Kay</a:t>
            </a:r>
            <a:endParaRPr lang="en-US"/>
          </a:p>
        </p:txBody>
      </p:sp>
      <p:sp>
        <p:nvSpPr>
          <p:cNvPr id="8" name="Slide Number Placeholder 7"/>
          <p:cNvSpPr>
            <a:spLocks noGrp="1"/>
          </p:cNvSpPr>
          <p:nvPr>
            <p:ph type="sldNum" sz="quarter" idx="11"/>
          </p:nvPr>
        </p:nvSpPr>
        <p:spPr/>
        <p:txBody>
          <a:bodyPr/>
          <a:lstStyle/>
          <a:p>
            <a:fld id="{D9076E39-33D3-4C19-9190-4442324932E8}" type="slidenum">
              <a:rPr lang="en-US" smtClean="0"/>
              <a:pPr/>
              <a:t>126</a:t>
            </a:fld>
            <a:endParaRPr lang="en-US"/>
          </a:p>
        </p:txBody>
      </p:sp>
      <p:sp>
        <p:nvSpPr>
          <p:cNvPr id="3" name="Rounded Rectangular Callout 2"/>
          <p:cNvSpPr/>
          <p:nvPr/>
        </p:nvSpPr>
        <p:spPr bwMode="auto">
          <a:xfrm>
            <a:off x="4876800" y="3962400"/>
            <a:ext cx="3352800" cy="1066800"/>
          </a:xfrm>
          <a:prstGeom prst="wedgeRoundRectCallout">
            <a:avLst>
              <a:gd name="adj1" fmla="val -76983"/>
              <a:gd name="adj2" fmla="val -67332"/>
              <a:gd name="adj3" fmla="val 16667"/>
            </a:avLst>
          </a:prstGeom>
          <a:solidFill>
            <a:srgbClr val="00206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t" anchorCtr="0" compatLnSpc="1">
            <a:prstTxWarp prst="textNoShape">
              <a:avLst/>
            </a:prstTxWarp>
          </a:bodyPr>
          <a:lstStyle/>
          <a:p>
            <a:pPr algn="ctr"/>
            <a:r>
              <a:rPr lang="en-US" sz="2500" dirty="0">
                <a:latin typeface="+mj-lt"/>
              </a:rPr>
              <a:t>“Punishment”</a:t>
            </a:r>
            <a:br>
              <a:rPr lang="en-US" sz="2500" dirty="0">
                <a:latin typeface="+mj-lt"/>
              </a:rPr>
            </a:br>
            <a:r>
              <a:rPr kumimoji="0" lang="en-US" sz="2000" b="0" i="0" u="none" strike="noStrike" cap="none" normalizeH="0" baseline="0" dirty="0" smtClean="0">
                <a:ln>
                  <a:noFill/>
                </a:ln>
                <a:solidFill>
                  <a:schemeClr val="tx1"/>
                </a:solidFill>
                <a:effectLst/>
                <a:latin typeface="+mn-lt"/>
              </a:rPr>
              <a:t>(</a:t>
            </a:r>
            <a:r>
              <a:rPr lang="en-US" sz="2000" dirty="0">
                <a:latin typeface="+mn-lt"/>
              </a:rPr>
              <a:t>HCSB; NET; </a:t>
            </a:r>
            <a:r>
              <a:rPr lang="en-US" sz="2000" dirty="0" err="1">
                <a:latin typeface="+mn-lt"/>
              </a:rPr>
              <a:t>NCV</a:t>
            </a:r>
            <a:r>
              <a:rPr lang="en-US" sz="2000" dirty="0">
                <a:latin typeface="+mn-lt"/>
              </a:rPr>
              <a:t>; NIV</a:t>
            </a:r>
            <a:r>
              <a:rPr lang="en-US" sz="2000" dirty="0" smtClean="0">
                <a:latin typeface="+mn-lt"/>
              </a:rPr>
              <a:t>)</a:t>
            </a:r>
            <a:endParaRPr lang="en-US" sz="2000" dirty="0">
              <a:latin typeface="+mn-lt"/>
            </a:endParaRPr>
          </a:p>
        </p:txBody>
      </p:sp>
      <p:sp>
        <p:nvSpPr>
          <p:cNvPr id="5" name="Oval 4"/>
          <p:cNvSpPr/>
          <p:nvPr/>
        </p:nvSpPr>
        <p:spPr bwMode="auto">
          <a:xfrm>
            <a:off x="1828800" y="3352800"/>
            <a:ext cx="2286000" cy="457200"/>
          </a:xfrm>
          <a:prstGeom prst="ellipse">
            <a:avLst/>
          </a:prstGeom>
          <a:solidFill>
            <a:schemeClr val="accent1">
              <a:alpha val="5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9" name="Oval 8"/>
          <p:cNvSpPr/>
          <p:nvPr/>
        </p:nvSpPr>
        <p:spPr bwMode="auto">
          <a:xfrm>
            <a:off x="2209800" y="4114800"/>
            <a:ext cx="1226127" cy="457200"/>
          </a:xfrm>
          <a:prstGeom prst="ellipse">
            <a:avLst/>
          </a:prstGeom>
          <a:solidFill>
            <a:schemeClr val="accent1">
              <a:alpha val="5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25077682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graphicEl>
                                              <a:dgm id="{055A0529-56F8-4DE5-8434-35D4A5DE5620}"/>
                                            </p:graphicEl>
                                          </p:spTgt>
                                        </p:tgtEl>
                                        <p:attrNameLst>
                                          <p:attrName>style.visibility</p:attrName>
                                        </p:attrNameLst>
                                      </p:cBhvr>
                                      <p:to>
                                        <p:strVal val="visible"/>
                                      </p:to>
                                    </p:set>
                                    <p:anim calcmode="lin" valueType="num">
                                      <p:cBhvr>
                                        <p:cTn id="7" dur="500" fill="hold"/>
                                        <p:tgtEl>
                                          <p:spTgt spid="4">
                                            <p:graphicEl>
                                              <a:dgm id="{055A0529-56F8-4DE5-8434-35D4A5DE5620}"/>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055A0529-56F8-4DE5-8434-35D4A5DE5620}"/>
                                            </p:graphicEl>
                                          </p:spTgt>
                                        </p:tgtEl>
                                        <p:attrNameLst>
                                          <p:attrName>ppt_h</p:attrName>
                                        </p:attrNameLst>
                                      </p:cBhvr>
                                      <p:tavLst>
                                        <p:tav tm="0">
                                          <p:val>
                                            <p:fltVal val="0"/>
                                          </p:val>
                                        </p:tav>
                                        <p:tav tm="100000">
                                          <p:val>
                                            <p:strVal val="#ppt_h"/>
                                          </p:val>
                                        </p:tav>
                                      </p:tavLst>
                                    </p:anim>
                                    <p:animEffect transition="in" filter="fade">
                                      <p:cBhvr>
                                        <p:cTn id="9" dur="500"/>
                                        <p:tgtEl>
                                          <p:spTgt spid="4">
                                            <p:graphicEl>
                                              <a:dgm id="{055A0529-56F8-4DE5-8434-35D4A5DE5620}"/>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graphicEl>
                                              <a:dgm id="{61BBD49E-F29D-4B77-A143-0FD00E136A62}"/>
                                            </p:graphicEl>
                                          </p:spTgt>
                                        </p:tgtEl>
                                        <p:attrNameLst>
                                          <p:attrName>style.visibility</p:attrName>
                                        </p:attrNameLst>
                                      </p:cBhvr>
                                      <p:to>
                                        <p:strVal val="visible"/>
                                      </p:to>
                                    </p:set>
                                    <p:anim calcmode="lin" valueType="num">
                                      <p:cBhvr>
                                        <p:cTn id="14" dur="500" fill="hold"/>
                                        <p:tgtEl>
                                          <p:spTgt spid="4">
                                            <p:graphicEl>
                                              <a:dgm id="{61BBD49E-F29D-4B77-A143-0FD00E136A62}"/>
                                            </p:graphicEl>
                                          </p:spTgt>
                                        </p:tgtEl>
                                        <p:attrNameLst>
                                          <p:attrName>ppt_w</p:attrName>
                                        </p:attrNameLst>
                                      </p:cBhvr>
                                      <p:tavLst>
                                        <p:tav tm="0">
                                          <p:val>
                                            <p:fltVal val="0"/>
                                          </p:val>
                                        </p:tav>
                                        <p:tav tm="100000">
                                          <p:val>
                                            <p:strVal val="#ppt_w"/>
                                          </p:val>
                                        </p:tav>
                                      </p:tavLst>
                                    </p:anim>
                                    <p:anim calcmode="lin" valueType="num">
                                      <p:cBhvr>
                                        <p:cTn id="15" dur="500" fill="hold"/>
                                        <p:tgtEl>
                                          <p:spTgt spid="4">
                                            <p:graphicEl>
                                              <a:dgm id="{61BBD49E-F29D-4B77-A143-0FD00E136A62}"/>
                                            </p:graphicEl>
                                          </p:spTgt>
                                        </p:tgtEl>
                                        <p:attrNameLst>
                                          <p:attrName>ppt_h</p:attrName>
                                        </p:attrNameLst>
                                      </p:cBhvr>
                                      <p:tavLst>
                                        <p:tav tm="0">
                                          <p:val>
                                            <p:fltVal val="0"/>
                                          </p:val>
                                        </p:tav>
                                        <p:tav tm="100000">
                                          <p:val>
                                            <p:strVal val="#ppt_h"/>
                                          </p:val>
                                        </p:tav>
                                      </p:tavLst>
                                    </p:anim>
                                    <p:animEffect transition="in" filter="fade">
                                      <p:cBhvr>
                                        <p:cTn id="16" dur="500"/>
                                        <p:tgtEl>
                                          <p:spTgt spid="4">
                                            <p:graphicEl>
                                              <a:dgm id="{61BBD49E-F29D-4B77-A143-0FD00E136A62}"/>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up)">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3" grpId="0" animBg="1"/>
      <p:bldP spid="5" grpId="0" animBg="1"/>
      <p:bldP spid="9"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204912"/>
          </a:xfrm>
        </p:spPr>
        <p:txBody>
          <a:bodyPr/>
          <a:lstStyle/>
          <a:p>
            <a:pPr algn="l"/>
            <a:r>
              <a:rPr lang="en-US" sz="4000" dirty="0" smtClean="0">
                <a:solidFill>
                  <a:srgbClr val="FFFFCC"/>
                </a:solidFill>
              </a:rPr>
              <a:t>Isa. 53 &amp; Penal </a:t>
            </a:r>
            <a:r>
              <a:rPr lang="en-US" sz="4000" dirty="0">
                <a:solidFill>
                  <a:srgbClr val="FFFFCC"/>
                </a:solidFill>
              </a:rPr>
              <a:t>Substitution</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83183249"/>
              </p:ext>
            </p:extLst>
          </p:nvPr>
        </p:nvGraphicFramePr>
        <p:xfrm>
          <a:off x="457200" y="1482726"/>
          <a:ext cx="82296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ate Placeholder 5"/>
          <p:cNvSpPr>
            <a:spLocks noGrp="1"/>
          </p:cNvSpPr>
          <p:nvPr>
            <p:ph type="dt" sz="half" idx="12"/>
          </p:nvPr>
        </p:nvSpPr>
        <p:spPr/>
        <p:txBody>
          <a:bodyPr/>
          <a:lstStyle/>
          <a:p>
            <a:r>
              <a:rPr lang="en-US" dirty="0" smtClean="0"/>
              <a:t>Outline, p</a:t>
            </a:r>
            <a:r>
              <a:rPr lang="en-US" dirty="0"/>
              <a:t>. </a:t>
            </a:r>
            <a:r>
              <a:rPr lang="en-US" dirty="0" smtClean="0"/>
              <a:t>37 </a:t>
            </a:r>
            <a:endParaRPr lang="en-US" dirty="0"/>
          </a:p>
        </p:txBody>
      </p:sp>
      <p:sp>
        <p:nvSpPr>
          <p:cNvPr id="7" name="Footer Placeholder 6"/>
          <p:cNvSpPr>
            <a:spLocks noGrp="1"/>
          </p:cNvSpPr>
          <p:nvPr>
            <p:ph type="ftr" sz="quarter" idx="10"/>
          </p:nvPr>
        </p:nvSpPr>
        <p:spPr/>
        <p:txBody>
          <a:bodyPr/>
          <a:lstStyle/>
          <a:p>
            <a:r>
              <a:rPr lang="en-US" smtClean="0"/>
              <a:t>Kevin Kay</a:t>
            </a:r>
            <a:endParaRPr lang="en-US"/>
          </a:p>
        </p:txBody>
      </p:sp>
      <p:sp>
        <p:nvSpPr>
          <p:cNvPr id="8" name="Slide Number Placeholder 7"/>
          <p:cNvSpPr>
            <a:spLocks noGrp="1"/>
          </p:cNvSpPr>
          <p:nvPr>
            <p:ph type="sldNum" sz="quarter" idx="11"/>
          </p:nvPr>
        </p:nvSpPr>
        <p:spPr/>
        <p:txBody>
          <a:bodyPr/>
          <a:lstStyle/>
          <a:p>
            <a:fld id="{D9076E39-33D3-4C19-9190-4442324932E8}" type="slidenum">
              <a:rPr lang="en-US" smtClean="0"/>
              <a:pPr/>
              <a:t>127</a:t>
            </a:fld>
            <a:endParaRPr lang="en-US"/>
          </a:p>
        </p:txBody>
      </p:sp>
    </p:spTree>
    <p:extLst>
      <p:ext uri="{BB962C8B-B14F-4D97-AF65-F5344CB8AC3E}">
        <p14:creationId xmlns:p14="http://schemas.microsoft.com/office/powerpoint/2010/main" val="35766731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graphicEl>
                                              <a:dgm id="{0D70F3BD-52E1-41B5-A7A1-C1A8FAD005A1}"/>
                                            </p:graphicEl>
                                          </p:spTgt>
                                        </p:tgtEl>
                                        <p:attrNameLst>
                                          <p:attrName>style.visibility</p:attrName>
                                        </p:attrNameLst>
                                      </p:cBhvr>
                                      <p:to>
                                        <p:strVal val="visible"/>
                                      </p:to>
                                    </p:set>
                                    <p:anim calcmode="lin" valueType="num">
                                      <p:cBhvr>
                                        <p:cTn id="7" dur="500" fill="hold"/>
                                        <p:tgtEl>
                                          <p:spTgt spid="4">
                                            <p:graphicEl>
                                              <a:dgm id="{0D70F3BD-52E1-41B5-A7A1-C1A8FAD005A1}"/>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0D70F3BD-52E1-41B5-A7A1-C1A8FAD005A1}"/>
                                            </p:graphicEl>
                                          </p:spTgt>
                                        </p:tgtEl>
                                        <p:attrNameLst>
                                          <p:attrName>ppt_h</p:attrName>
                                        </p:attrNameLst>
                                      </p:cBhvr>
                                      <p:tavLst>
                                        <p:tav tm="0">
                                          <p:val>
                                            <p:fltVal val="0"/>
                                          </p:val>
                                        </p:tav>
                                        <p:tav tm="100000">
                                          <p:val>
                                            <p:strVal val="#ppt_h"/>
                                          </p:val>
                                        </p:tav>
                                      </p:tavLst>
                                    </p:anim>
                                    <p:animEffect transition="in" filter="fade">
                                      <p:cBhvr>
                                        <p:cTn id="9" dur="500"/>
                                        <p:tgtEl>
                                          <p:spTgt spid="4">
                                            <p:graphicEl>
                                              <a:dgm id="{0D70F3BD-52E1-41B5-A7A1-C1A8FAD005A1}"/>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graphicEl>
                                              <a:dgm id="{05BFB310-EF3C-4790-B0D3-4280B2ED6679}"/>
                                            </p:graphicEl>
                                          </p:spTgt>
                                        </p:tgtEl>
                                        <p:attrNameLst>
                                          <p:attrName>style.visibility</p:attrName>
                                        </p:attrNameLst>
                                      </p:cBhvr>
                                      <p:to>
                                        <p:strVal val="visible"/>
                                      </p:to>
                                    </p:set>
                                    <p:anim calcmode="lin" valueType="num">
                                      <p:cBhvr>
                                        <p:cTn id="14" dur="500" fill="hold"/>
                                        <p:tgtEl>
                                          <p:spTgt spid="4">
                                            <p:graphicEl>
                                              <a:dgm id="{05BFB310-EF3C-4790-B0D3-4280B2ED6679}"/>
                                            </p:graphicEl>
                                          </p:spTgt>
                                        </p:tgtEl>
                                        <p:attrNameLst>
                                          <p:attrName>ppt_w</p:attrName>
                                        </p:attrNameLst>
                                      </p:cBhvr>
                                      <p:tavLst>
                                        <p:tav tm="0">
                                          <p:val>
                                            <p:fltVal val="0"/>
                                          </p:val>
                                        </p:tav>
                                        <p:tav tm="100000">
                                          <p:val>
                                            <p:strVal val="#ppt_w"/>
                                          </p:val>
                                        </p:tav>
                                      </p:tavLst>
                                    </p:anim>
                                    <p:anim calcmode="lin" valueType="num">
                                      <p:cBhvr>
                                        <p:cTn id="15" dur="500" fill="hold"/>
                                        <p:tgtEl>
                                          <p:spTgt spid="4">
                                            <p:graphicEl>
                                              <a:dgm id="{05BFB310-EF3C-4790-B0D3-4280B2ED6679}"/>
                                            </p:graphicEl>
                                          </p:spTgt>
                                        </p:tgtEl>
                                        <p:attrNameLst>
                                          <p:attrName>ppt_h</p:attrName>
                                        </p:attrNameLst>
                                      </p:cBhvr>
                                      <p:tavLst>
                                        <p:tav tm="0">
                                          <p:val>
                                            <p:fltVal val="0"/>
                                          </p:val>
                                        </p:tav>
                                        <p:tav tm="100000">
                                          <p:val>
                                            <p:strVal val="#ppt_h"/>
                                          </p:val>
                                        </p:tav>
                                      </p:tavLst>
                                    </p:anim>
                                    <p:animEffect transition="in" filter="fade">
                                      <p:cBhvr>
                                        <p:cTn id="16" dur="500"/>
                                        <p:tgtEl>
                                          <p:spTgt spid="4">
                                            <p:graphicEl>
                                              <a:dgm id="{05BFB310-EF3C-4790-B0D3-4280B2ED667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204912"/>
          </a:xfrm>
        </p:spPr>
        <p:txBody>
          <a:bodyPr/>
          <a:lstStyle/>
          <a:p>
            <a:pPr algn="l"/>
            <a:r>
              <a:rPr lang="en-US" sz="4000" dirty="0" smtClean="0">
                <a:solidFill>
                  <a:srgbClr val="FFFFCC"/>
                </a:solidFill>
              </a:rPr>
              <a:t>Isa. 53 &amp; Penal </a:t>
            </a:r>
            <a:r>
              <a:rPr lang="en-US" sz="4000" dirty="0">
                <a:solidFill>
                  <a:srgbClr val="FFFFCC"/>
                </a:solidFill>
              </a:rPr>
              <a:t>Substitution</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23019335"/>
              </p:ext>
            </p:extLst>
          </p:nvPr>
        </p:nvGraphicFramePr>
        <p:xfrm>
          <a:off x="457200" y="1482726"/>
          <a:ext cx="82296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ate Placeholder 5"/>
          <p:cNvSpPr>
            <a:spLocks noGrp="1"/>
          </p:cNvSpPr>
          <p:nvPr>
            <p:ph type="dt" sz="half" idx="12"/>
          </p:nvPr>
        </p:nvSpPr>
        <p:spPr/>
        <p:txBody>
          <a:bodyPr/>
          <a:lstStyle/>
          <a:p>
            <a:r>
              <a:rPr lang="en-US" dirty="0" smtClean="0"/>
              <a:t>Outline, p</a:t>
            </a:r>
            <a:r>
              <a:rPr lang="en-US" dirty="0"/>
              <a:t>. </a:t>
            </a:r>
            <a:r>
              <a:rPr lang="en-US" dirty="0" smtClean="0"/>
              <a:t>37 </a:t>
            </a:r>
            <a:endParaRPr lang="en-US" dirty="0"/>
          </a:p>
        </p:txBody>
      </p:sp>
      <p:sp>
        <p:nvSpPr>
          <p:cNvPr id="7" name="Footer Placeholder 6"/>
          <p:cNvSpPr>
            <a:spLocks noGrp="1"/>
          </p:cNvSpPr>
          <p:nvPr>
            <p:ph type="ftr" sz="quarter" idx="10"/>
          </p:nvPr>
        </p:nvSpPr>
        <p:spPr/>
        <p:txBody>
          <a:bodyPr/>
          <a:lstStyle/>
          <a:p>
            <a:r>
              <a:rPr lang="en-US" smtClean="0"/>
              <a:t>Kevin Kay</a:t>
            </a:r>
            <a:endParaRPr lang="en-US"/>
          </a:p>
        </p:txBody>
      </p:sp>
      <p:sp>
        <p:nvSpPr>
          <p:cNvPr id="8" name="Slide Number Placeholder 7"/>
          <p:cNvSpPr>
            <a:spLocks noGrp="1"/>
          </p:cNvSpPr>
          <p:nvPr>
            <p:ph type="sldNum" sz="quarter" idx="11"/>
          </p:nvPr>
        </p:nvSpPr>
        <p:spPr/>
        <p:txBody>
          <a:bodyPr/>
          <a:lstStyle/>
          <a:p>
            <a:fld id="{D9076E39-33D3-4C19-9190-4442324932E8}" type="slidenum">
              <a:rPr lang="en-US" smtClean="0"/>
              <a:pPr/>
              <a:t>128</a:t>
            </a:fld>
            <a:endParaRPr lang="en-US"/>
          </a:p>
        </p:txBody>
      </p:sp>
    </p:spTree>
    <p:extLst>
      <p:ext uri="{BB962C8B-B14F-4D97-AF65-F5344CB8AC3E}">
        <p14:creationId xmlns:p14="http://schemas.microsoft.com/office/powerpoint/2010/main" val="3856728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graphicEl>
                                              <a:dgm id="{E5C93715-FC25-4B24-9897-FC2D006CC119}"/>
                                            </p:graphicEl>
                                          </p:spTgt>
                                        </p:tgtEl>
                                        <p:attrNameLst>
                                          <p:attrName>style.visibility</p:attrName>
                                        </p:attrNameLst>
                                      </p:cBhvr>
                                      <p:to>
                                        <p:strVal val="visible"/>
                                      </p:to>
                                    </p:set>
                                    <p:anim calcmode="lin" valueType="num">
                                      <p:cBhvr>
                                        <p:cTn id="7" dur="500" fill="hold"/>
                                        <p:tgtEl>
                                          <p:spTgt spid="4">
                                            <p:graphicEl>
                                              <a:dgm id="{E5C93715-FC25-4B24-9897-FC2D006CC119}"/>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E5C93715-FC25-4B24-9897-FC2D006CC119}"/>
                                            </p:graphicEl>
                                          </p:spTgt>
                                        </p:tgtEl>
                                        <p:attrNameLst>
                                          <p:attrName>ppt_h</p:attrName>
                                        </p:attrNameLst>
                                      </p:cBhvr>
                                      <p:tavLst>
                                        <p:tav tm="0">
                                          <p:val>
                                            <p:fltVal val="0"/>
                                          </p:val>
                                        </p:tav>
                                        <p:tav tm="100000">
                                          <p:val>
                                            <p:strVal val="#ppt_h"/>
                                          </p:val>
                                        </p:tav>
                                      </p:tavLst>
                                    </p:anim>
                                    <p:animEffect transition="in" filter="fade">
                                      <p:cBhvr>
                                        <p:cTn id="9" dur="500"/>
                                        <p:tgtEl>
                                          <p:spTgt spid="4">
                                            <p:graphicEl>
                                              <a:dgm id="{E5C93715-FC25-4B24-9897-FC2D006CC119}"/>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graphicEl>
                                              <a:dgm id="{A87E87B0-A9D0-4BBD-92B8-62962AB3FB77}"/>
                                            </p:graphicEl>
                                          </p:spTgt>
                                        </p:tgtEl>
                                        <p:attrNameLst>
                                          <p:attrName>style.visibility</p:attrName>
                                        </p:attrNameLst>
                                      </p:cBhvr>
                                      <p:to>
                                        <p:strVal val="visible"/>
                                      </p:to>
                                    </p:set>
                                    <p:anim calcmode="lin" valueType="num">
                                      <p:cBhvr>
                                        <p:cTn id="14" dur="500" fill="hold"/>
                                        <p:tgtEl>
                                          <p:spTgt spid="4">
                                            <p:graphicEl>
                                              <a:dgm id="{A87E87B0-A9D0-4BBD-92B8-62962AB3FB77}"/>
                                            </p:graphicEl>
                                          </p:spTgt>
                                        </p:tgtEl>
                                        <p:attrNameLst>
                                          <p:attrName>ppt_w</p:attrName>
                                        </p:attrNameLst>
                                      </p:cBhvr>
                                      <p:tavLst>
                                        <p:tav tm="0">
                                          <p:val>
                                            <p:fltVal val="0"/>
                                          </p:val>
                                        </p:tav>
                                        <p:tav tm="100000">
                                          <p:val>
                                            <p:strVal val="#ppt_w"/>
                                          </p:val>
                                        </p:tav>
                                      </p:tavLst>
                                    </p:anim>
                                    <p:anim calcmode="lin" valueType="num">
                                      <p:cBhvr>
                                        <p:cTn id="15" dur="500" fill="hold"/>
                                        <p:tgtEl>
                                          <p:spTgt spid="4">
                                            <p:graphicEl>
                                              <a:dgm id="{A87E87B0-A9D0-4BBD-92B8-62962AB3FB77}"/>
                                            </p:graphicEl>
                                          </p:spTgt>
                                        </p:tgtEl>
                                        <p:attrNameLst>
                                          <p:attrName>ppt_h</p:attrName>
                                        </p:attrNameLst>
                                      </p:cBhvr>
                                      <p:tavLst>
                                        <p:tav tm="0">
                                          <p:val>
                                            <p:fltVal val="0"/>
                                          </p:val>
                                        </p:tav>
                                        <p:tav tm="100000">
                                          <p:val>
                                            <p:strVal val="#ppt_h"/>
                                          </p:val>
                                        </p:tav>
                                      </p:tavLst>
                                    </p:anim>
                                    <p:animEffect transition="in" filter="fade">
                                      <p:cBhvr>
                                        <p:cTn id="16" dur="500"/>
                                        <p:tgtEl>
                                          <p:spTgt spid="4">
                                            <p:graphicEl>
                                              <a:dgm id="{A87E87B0-A9D0-4BBD-92B8-62962AB3FB7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204912"/>
          </a:xfrm>
        </p:spPr>
        <p:txBody>
          <a:bodyPr/>
          <a:lstStyle/>
          <a:p>
            <a:pPr algn="l"/>
            <a:r>
              <a:rPr lang="en-US" sz="4000" dirty="0" smtClean="0">
                <a:solidFill>
                  <a:srgbClr val="FFFFCC"/>
                </a:solidFill>
              </a:rPr>
              <a:t>Isa. 53 &amp; Penal </a:t>
            </a:r>
            <a:r>
              <a:rPr lang="en-US" sz="4000" dirty="0">
                <a:solidFill>
                  <a:srgbClr val="FFFFCC"/>
                </a:solidFill>
              </a:rPr>
              <a:t>Substitution</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21673388"/>
              </p:ext>
            </p:extLst>
          </p:nvPr>
        </p:nvGraphicFramePr>
        <p:xfrm>
          <a:off x="457200" y="1482726"/>
          <a:ext cx="82296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ate Placeholder 5"/>
          <p:cNvSpPr>
            <a:spLocks noGrp="1"/>
          </p:cNvSpPr>
          <p:nvPr>
            <p:ph type="dt" sz="half" idx="12"/>
          </p:nvPr>
        </p:nvSpPr>
        <p:spPr/>
        <p:txBody>
          <a:bodyPr/>
          <a:lstStyle/>
          <a:p>
            <a:r>
              <a:rPr lang="en-US" dirty="0" smtClean="0"/>
              <a:t>Outline, p</a:t>
            </a:r>
            <a:r>
              <a:rPr lang="en-US" dirty="0"/>
              <a:t>. </a:t>
            </a:r>
            <a:r>
              <a:rPr lang="en-US" dirty="0" smtClean="0"/>
              <a:t>37-38 </a:t>
            </a:r>
            <a:endParaRPr lang="en-US" dirty="0"/>
          </a:p>
        </p:txBody>
      </p:sp>
      <p:sp>
        <p:nvSpPr>
          <p:cNvPr id="7" name="Footer Placeholder 6"/>
          <p:cNvSpPr>
            <a:spLocks noGrp="1"/>
          </p:cNvSpPr>
          <p:nvPr>
            <p:ph type="ftr" sz="quarter" idx="10"/>
          </p:nvPr>
        </p:nvSpPr>
        <p:spPr/>
        <p:txBody>
          <a:bodyPr/>
          <a:lstStyle/>
          <a:p>
            <a:r>
              <a:rPr lang="en-US" smtClean="0"/>
              <a:t>Kevin Kay</a:t>
            </a:r>
            <a:endParaRPr lang="en-US"/>
          </a:p>
        </p:txBody>
      </p:sp>
      <p:sp>
        <p:nvSpPr>
          <p:cNvPr id="8" name="Slide Number Placeholder 7"/>
          <p:cNvSpPr>
            <a:spLocks noGrp="1"/>
          </p:cNvSpPr>
          <p:nvPr>
            <p:ph type="sldNum" sz="quarter" idx="11"/>
          </p:nvPr>
        </p:nvSpPr>
        <p:spPr/>
        <p:txBody>
          <a:bodyPr/>
          <a:lstStyle/>
          <a:p>
            <a:fld id="{D9076E39-33D3-4C19-9190-4442324932E8}" type="slidenum">
              <a:rPr lang="en-US" smtClean="0"/>
              <a:pPr/>
              <a:t>129</a:t>
            </a:fld>
            <a:endParaRPr lang="en-US"/>
          </a:p>
        </p:txBody>
      </p:sp>
    </p:spTree>
    <p:extLst>
      <p:ext uri="{BB962C8B-B14F-4D97-AF65-F5344CB8AC3E}">
        <p14:creationId xmlns:p14="http://schemas.microsoft.com/office/powerpoint/2010/main" val="21845688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graphicEl>
                                              <a:dgm id="{7F26467F-F186-4030-A999-1931C00B5232}"/>
                                            </p:graphicEl>
                                          </p:spTgt>
                                        </p:tgtEl>
                                        <p:attrNameLst>
                                          <p:attrName>style.visibility</p:attrName>
                                        </p:attrNameLst>
                                      </p:cBhvr>
                                      <p:to>
                                        <p:strVal val="visible"/>
                                      </p:to>
                                    </p:set>
                                    <p:anim calcmode="lin" valueType="num">
                                      <p:cBhvr>
                                        <p:cTn id="7" dur="500" fill="hold"/>
                                        <p:tgtEl>
                                          <p:spTgt spid="4">
                                            <p:graphicEl>
                                              <a:dgm id="{7F26467F-F186-4030-A999-1931C00B5232}"/>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7F26467F-F186-4030-A999-1931C00B5232}"/>
                                            </p:graphicEl>
                                          </p:spTgt>
                                        </p:tgtEl>
                                        <p:attrNameLst>
                                          <p:attrName>ppt_h</p:attrName>
                                        </p:attrNameLst>
                                      </p:cBhvr>
                                      <p:tavLst>
                                        <p:tav tm="0">
                                          <p:val>
                                            <p:fltVal val="0"/>
                                          </p:val>
                                        </p:tav>
                                        <p:tav tm="100000">
                                          <p:val>
                                            <p:strVal val="#ppt_h"/>
                                          </p:val>
                                        </p:tav>
                                      </p:tavLst>
                                    </p:anim>
                                    <p:animEffect transition="in" filter="fade">
                                      <p:cBhvr>
                                        <p:cTn id="9" dur="500"/>
                                        <p:tgtEl>
                                          <p:spTgt spid="4">
                                            <p:graphicEl>
                                              <a:dgm id="{7F26467F-F186-4030-A999-1931C00B5232}"/>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graphicEl>
                                              <a:dgm id="{2F0106AE-CE36-446C-849D-EF07FDC30EF0}"/>
                                            </p:graphicEl>
                                          </p:spTgt>
                                        </p:tgtEl>
                                        <p:attrNameLst>
                                          <p:attrName>style.visibility</p:attrName>
                                        </p:attrNameLst>
                                      </p:cBhvr>
                                      <p:to>
                                        <p:strVal val="visible"/>
                                      </p:to>
                                    </p:set>
                                    <p:anim calcmode="lin" valueType="num">
                                      <p:cBhvr>
                                        <p:cTn id="14" dur="500" fill="hold"/>
                                        <p:tgtEl>
                                          <p:spTgt spid="4">
                                            <p:graphicEl>
                                              <a:dgm id="{2F0106AE-CE36-446C-849D-EF07FDC30EF0}"/>
                                            </p:graphicEl>
                                          </p:spTgt>
                                        </p:tgtEl>
                                        <p:attrNameLst>
                                          <p:attrName>ppt_w</p:attrName>
                                        </p:attrNameLst>
                                      </p:cBhvr>
                                      <p:tavLst>
                                        <p:tav tm="0">
                                          <p:val>
                                            <p:fltVal val="0"/>
                                          </p:val>
                                        </p:tav>
                                        <p:tav tm="100000">
                                          <p:val>
                                            <p:strVal val="#ppt_w"/>
                                          </p:val>
                                        </p:tav>
                                      </p:tavLst>
                                    </p:anim>
                                    <p:anim calcmode="lin" valueType="num">
                                      <p:cBhvr>
                                        <p:cTn id="15" dur="500" fill="hold"/>
                                        <p:tgtEl>
                                          <p:spTgt spid="4">
                                            <p:graphicEl>
                                              <a:dgm id="{2F0106AE-CE36-446C-849D-EF07FDC30EF0}"/>
                                            </p:graphicEl>
                                          </p:spTgt>
                                        </p:tgtEl>
                                        <p:attrNameLst>
                                          <p:attrName>ppt_h</p:attrName>
                                        </p:attrNameLst>
                                      </p:cBhvr>
                                      <p:tavLst>
                                        <p:tav tm="0">
                                          <p:val>
                                            <p:fltVal val="0"/>
                                          </p:val>
                                        </p:tav>
                                        <p:tav tm="100000">
                                          <p:val>
                                            <p:strVal val="#ppt_h"/>
                                          </p:val>
                                        </p:tav>
                                      </p:tavLst>
                                    </p:anim>
                                    <p:animEffect transition="in" filter="fade">
                                      <p:cBhvr>
                                        <p:cTn id="16" dur="500"/>
                                        <p:tgtEl>
                                          <p:spTgt spid="4">
                                            <p:graphicEl>
                                              <a:dgm id="{2F0106AE-CE36-446C-849D-EF07FDC30EF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Sin &amp; Trespass Offerings</a:t>
            </a:r>
            <a:endParaRPr lang="en-US" dirty="0"/>
          </a:p>
        </p:txBody>
      </p:sp>
      <p:sp>
        <p:nvSpPr>
          <p:cNvPr id="8" name="Content Placeholder 7"/>
          <p:cNvSpPr>
            <a:spLocks noGrp="1"/>
          </p:cNvSpPr>
          <p:nvPr>
            <p:ph idx="1"/>
          </p:nvPr>
        </p:nvSpPr>
        <p:spPr>
          <a:xfrm>
            <a:off x="457200" y="1600201"/>
            <a:ext cx="8229600" cy="2971800"/>
          </a:xfrm>
        </p:spPr>
        <p:txBody>
          <a:bodyPr/>
          <a:lstStyle/>
          <a:p>
            <a:pPr marL="457200" indent="-457200">
              <a:spcBef>
                <a:spcPts val="0"/>
              </a:spcBef>
              <a:spcAft>
                <a:spcPts val="2400"/>
              </a:spcAft>
            </a:pPr>
            <a:r>
              <a:rPr lang="en-US" sz="2800" dirty="0" smtClean="0"/>
              <a:t>Different </a:t>
            </a:r>
            <a:r>
              <a:rPr lang="en-US" sz="2800" b="1" dirty="0" smtClean="0">
                <a:solidFill>
                  <a:srgbClr val="FFFF00"/>
                </a:solidFill>
              </a:rPr>
              <a:t>rituals</a:t>
            </a:r>
          </a:p>
          <a:p>
            <a:pPr marL="457200" indent="-457200">
              <a:spcBef>
                <a:spcPts val="0"/>
              </a:spcBef>
              <a:spcAft>
                <a:spcPts val="2400"/>
              </a:spcAft>
            </a:pPr>
            <a:r>
              <a:rPr lang="en-US" sz="2800" dirty="0" smtClean="0"/>
              <a:t>Different </a:t>
            </a:r>
            <a:r>
              <a:rPr lang="en-US" sz="2800" b="1" dirty="0">
                <a:solidFill>
                  <a:srgbClr val="FFFF00"/>
                </a:solidFill>
              </a:rPr>
              <a:t>sacrificial animals</a:t>
            </a:r>
          </a:p>
          <a:p>
            <a:pPr marL="457200" indent="-457200">
              <a:spcBef>
                <a:spcPts val="0"/>
              </a:spcBef>
              <a:spcAft>
                <a:spcPts val="2400"/>
              </a:spcAft>
            </a:pPr>
            <a:r>
              <a:rPr lang="en-US" sz="2800" dirty="0" smtClean="0"/>
              <a:t>Different </a:t>
            </a:r>
            <a:r>
              <a:rPr lang="en-US" sz="2800" b="1" dirty="0">
                <a:solidFill>
                  <a:srgbClr val="FFFF00"/>
                </a:solidFill>
              </a:rPr>
              <a:t>circumstances</a:t>
            </a:r>
          </a:p>
          <a:p>
            <a:pPr marL="457200" indent="-457200">
              <a:spcBef>
                <a:spcPts val="0"/>
              </a:spcBef>
              <a:spcAft>
                <a:spcPts val="2400"/>
              </a:spcAft>
            </a:pPr>
            <a:r>
              <a:rPr lang="en-US" sz="2800" dirty="0" smtClean="0"/>
              <a:t>Different </a:t>
            </a:r>
            <a:r>
              <a:rPr lang="en-US" sz="2800" b="1" dirty="0">
                <a:solidFill>
                  <a:srgbClr val="FFFF00"/>
                </a:solidFill>
              </a:rPr>
              <a:t>functions</a:t>
            </a:r>
            <a:r>
              <a:rPr lang="en-US" sz="2800" dirty="0" smtClean="0"/>
              <a:t>  </a:t>
            </a:r>
            <a:r>
              <a:rPr lang="en-US" sz="2000" dirty="0" smtClean="0"/>
              <a:t>(Wenham, “Leviticus,” </a:t>
            </a:r>
            <a:r>
              <a:rPr lang="en-US" sz="2000" dirty="0" err="1" smtClean="0"/>
              <a:t>NICOT</a:t>
            </a:r>
            <a:r>
              <a:rPr lang="en-US" sz="2000" dirty="0" smtClean="0"/>
              <a:t>, 105)</a:t>
            </a:r>
          </a:p>
        </p:txBody>
      </p:sp>
      <p:sp>
        <p:nvSpPr>
          <p:cNvPr id="2" name="Date Placeholder 1"/>
          <p:cNvSpPr>
            <a:spLocks noGrp="1"/>
          </p:cNvSpPr>
          <p:nvPr>
            <p:ph type="dt" sz="half" idx="12"/>
          </p:nvPr>
        </p:nvSpPr>
        <p:spPr/>
        <p:txBody>
          <a:bodyPr/>
          <a:lstStyle/>
          <a:p>
            <a:r>
              <a:rPr lang="en-US" dirty="0" smtClean="0">
                <a:solidFill>
                  <a:srgbClr val="FFFFFF"/>
                </a:solidFill>
              </a:rPr>
              <a:t>Outline, p. 5-8 </a:t>
            </a:r>
            <a:endParaRPr lang="en-US" dirty="0">
              <a:solidFill>
                <a:srgbClr val="FFFFFF"/>
              </a:solidFill>
            </a:endParaRPr>
          </a:p>
        </p:txBody>
      </p:sp>
      <p:sp>
        <p:nvSpPr>
          <p:cNvPr id="3" name="Footer Placeholder 2"/>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4" name="Slide Number Placeholder 3"/>
          <p:cNvSpPr>
            <a:spLocks noGrp="1"/>
          </p:cNvSpPr>
          <p:nvPr>
            <p:ph type="sldNum" sz="quarter" idx="11"/>
          </p:nvPr>
        </p:nvSpPr>
        <p:spPr/>
        <p:txBody>
          <a:bodyPr/>
          <a:lstStyle/>
          <a:p>
            <a:fld id="{D9076E39-33D3-4C19-9190-4442324932E8}" type="slidenum">
              <a:rPr lang="en-US" smtClean="0">
                <a:solidFill>
                  <a:srgbClr val="FFFFFF"/>
                </a:solidFill>
              </a:rPr>
              <a:pPr/>
              <a:t>13</a:t>
            </a:fld>
            <a:endParaRPr lang="en-US">
              <a:solidFill>
                <a:srgbClr val="FFFFFF"/>
              </a:solidFill>
            </a:endParaRPr>
          </a:p>
        </p:txBody>
      </p:sp>
      <p:sp>
        <p:nvSpPr>
          <p:cNvPr id="5" name="Up Arrow Callout 4"/>
          <p:cNvSpPr/>
          <p:nvPr/>
        </p:nvSpPr>
        <p:spPr bwMode="auto">
          <a:xfrm>
            <a:off x="838200" y="4572001"/>
            <a:ext cx="7620000" cy="1341120"/>
          </a:xfrm>
          <a:prstGeom prst="upArrowCallout">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pPr algn="ctr"/>
            <a:r>
              <a:rPr lang="en-US" sz="2800" dirty="0">
                <a:solidFill>
                  <a:srgbClr val="FFFFFF"/>
                </a:solidFill>
                <a:effectLst>
                  <a:outerShdw blurRad="38100" dist="38100" dir="2700000" algn="tl">
                    <a:srgbClr val="000000">
                      <a:alpha val="43137"/>
                    </a:srgbClr>
                  </a:outerShdw>
                </a:effectLst>
                <a:latin typeface="Arial"/>
              </a:rPr>
              <a:t>Different </a:t>
            </a:r>
            <a:r>
              <a:rPr lang="en-US" sz="2800" dirty="0">
                <a:solidFill>
                  <a:srgbClr val="FFFF00"/>
                </a:solidFill>
                <a:effectLst>
                  <a:outerShdw blurRad="38100" dist="38100" dir="2700000" algn="tl">
                    <a:srgbClr val="000000">
                      <a:alpha val="43137"/>
                    </a:srgbClr>
                  </a:outerShdw>
                </a:effectLst>
                <a:latin typeface="Arial Black"/>
              </a:rPr>
              <a:t>names</a:t>
            </a:r>
            <a:r>
              <a:rPr lang="en-US" sz="2800" dirty="0">
                <a:solidFill>
                  <a:srgbClr val="FFFFFF"/>
                </a:solidFill>
                <a:effectLst>
                  <a:outerShdw blurRad="38100" dist="38100" dir="2700000" algn="tl">
                    <a:srgbClr val="000000">
                      <a:alpha val="43137"/>
                    </a:srgbClr>
                  </a:outerShdw>
                </a:effectLst>
                <a:latin typeface="Arial"/>
              </a:rPr>
              <a:t> denote different </a:t>
            </a:r>
            <a:r>
              <a:rPr lang="en-US" sz="2800" dirty="0">
                <a:solidFill>
                  <a:srgbClr val="FFFF00"/>
                </a:solidFill>
                <a:effectLst>
                  <a:outerShdw blurRad="38100" dist="38100" dir="2700000" algn="tl">
                    <a:srgbClr val="000000">
                      <a:alpha val="43137"/>
                    </a:srgbClr>
                  </a:outerShdw>
                </a:effectLst>
                <a:latin typeface="Arial Black"/>
              </a:rPr>
              <a:t>sacrifices</a:t>
            </a:r>
          </a:p>
        </p:txBody>
      </p:sp>
    </p:spTree>
    <p:extLst>
      <p:ext uri="{BB962C8B-B14F-4D97-AF65-F5344CB8AC3E}">
        <p14:creationId xmlns:p14="http://schemas.microsoft.com/office/powerpoint/2010/main" val="35124900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204912"/>
          </a:xfrm>
        </p:spPr>
        <p:txBody>
          <a:bodyPr/>
          <a:lstStyle/>
          <a:p>
            <a:pPr algn="l"/>
            <a:r>
              <a:rPr lang="en-US" sz="4000" dirty="0" smtClean="0">
                <a:solidFill>
                  <a:srgbClr val="FFFFCC"/>
                </a:solidFill>
              </a:rPr>
              <a:t>Isa. 53 &amp; Penal </a:t>
            </a:r>
            <a:r>
              <a:rPr lang="en-US" sz="4000" dirty="0">
                <a:solidFill>
                  <a:srgbClr val="FFFFCC"/>
                </a:solidFill>
              </a:rPr>
              <a:t>Substitution</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64673017"/>
              </p:ext>
            </p:extLst>
          </p:nvPr>
        </p:nvGraphicFramePr>
        <p:xfrm>
          <a:off x="457200" y="1482726"/>
          <a:ext cx="8229600" cy="44608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ate Placeholder 5"/>
          <p:cNvSpPr>
            <a:spLocks noGrp="1"/>
          </p:cNvSpPr>
          <p:nvPr>
            <p:ph type="dt" sz="half" idx="12"/>
          </p:nvPr>
        </p:nvSpPr>
        <p:spPr/>
        <p:txBody>
          <a:bodyPr/>
          <a:lstStyle/>
          <a:p>
            <a:r>
              <a:rPr lang="en-US" dirty="0" smtClean="0"/>
              <a:t>Outline, p</a:t>
            </a:r>
            <a:r>
              <a:rPr lang="en-US" dirty="0"/>
              <a:t>. </a:t>
            </a:r>
            <a:r>
              <a:rPr lang="en-US" dirty="0" smtClean="0"/>
              <a:t>38 </a:t>
            </a:r>
            <a:endParaRPr lang="en-US" dirty="0"/>
          </a:p>
        </p:txBody>
      </p:sp>
      <p:sp>
        <p:nvSpPr>
          <p:cNvPr id="7" name="Footer Placeholder 6"/>
          <p:cNvSpPr>
            <a:spLocks noGrp="1"/>
          </p:cNvSpPr>
          <p:nvPr>
            <p:ph type="ftr" sz="quarter" idx="10"/>
          </p:nvPr>
        </p:nvSpPr>
        <p:spPr/>
        <p:txBody>
          <a:bodyPr/>
          <a:lstStyle/>
          <a:p>
            <a:r>
              <a:rPr lang="en-US" smtClean="0"/>
              <a:t>Kevin Kay</a:t>
            </a:r>
            <a:endParaRPr lang="en-US"/>
          </a:p>
        </p:txBody>
      </p:sp>
      <p:sp>
        <p:nvSpPr>
          <p:cNvPr id="8" name="Slide Number Placeholder 7"/>
          <p:cNvSpPr>
            <a:spLocks noGrp="1"/>
          </p:cNvSpPr>
          <p:nvPr>
            <p:ph type="sldNum" sz="quarter" idx="11"/>
          </p:nvPr>
        </p:nvSpPr>
        <p:spPr/>
        <p:txBody>
          <a:bodyPr/>
          <a:lstStyle/>
          <a:p>
            <a:fld id="{D9076E39-33D3-4C19-9190-4442324932E8}" type="slidenum">
              <a:rPr lang="en-US" smtClean="0"/>
              <a:pPr/>
              <a:t>130</a:t>
            </a:fld>
            <a:endParaRPr lang="en-US"/>
          </a:p>
        </p:txBody>
      </p:sp>
    </p:spTree>
    <p:extLst>
      <p:ext uri="{BB962C8B-B14F-4D97-AF65-F5344CB8AC3E}">
        <p14:creationId xmlns:p14="http://schemas.microsoft.com/office/powerpoint/2010/main" val="20743743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graphicEl>
                                              <a:dgm id="{C95587F0-D648-4349-9F17-3238F890F2F2}"/>
                                            </p:graphicEl>
                                          </p:spTgt>
                                        </p:tgtEl>
                                        <p:attrNameLst>
                                          <p:attrName>style.visibility</p:attrName>
                                        </p:attrNameLst>
                                      </p:cBhvr>
                                      <p:to>
                                        <p:strVal val="visible"/>
                                      </p:to>
                                    </p:set>
                                    <p:anim calcmode="lin" valueType="num">
                                      <p:cBhvr>
                                        <p:cTn id="7" dur="500" fill="hold"/>
                                        <p:tgtEl>
                                          <p:spTgt spid="4">
                                            <p:graphicEl>
                                              <a:dgm id="{C95587F0-D648-4349-9F17-3238F890F2F2}"/>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C95587F0-D648-4349-9F17-3238F890F2F2}"/>
                                            </p:graphicEl>
                                          </p:spTgt>
                                        </p:tgtEl>
                                        <p:attrNameLst>
                                          <p:attrName>ppt_h</p:attrName>
                                        </p:attrNameLst>
                                      </p:cBhvr>
                                      <p:tavLst>
                                        <p:tav tm="0">
                                          <p:val>
                                            <p:fltVal val="0"/>
                                          </p:val>
                                        </p:tav>
                                        <p:tav tm="100000">
                                          <p:val>
                                            <p:strVal val="#ppt_h"/>
                                          </p:val>
                                        </p:tav>
                                      </p:tavLst>
                                    </p:anim>
                                    <p:animEffect transition="in" filter="fade">
                                      <p:cBhvr>
                                        <p:cTn id="9" dur="500"/>
                                        <p:tgtEl>
                                          <p:spTgt spid="4">
                                            <p:graphicEl>
                                              <a:dgm id="{C95587F0-D648-4349-9F17-3238F890F2F2}"/>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graphicEl>
                                              <a:dgm id="{C4F53BA1-A6D3-4CC3-B57D-2217B8A72600}"/>
                                            </p:graphicEl>
                                          </p:spTgt>
                                        </p:tgtEl>
                                        <p:attrNameLst>
                                          <p:attrName>style.visibility</p:attrName>
                                        </p:attrNameLst>
                                      </p:cBhvr>
                                      <p:to>
                                        <p:strVal val="visible"/>
                                      </p:to>
                                    </p:set>
                                    <p:anim calcmode="lin" valueType="num">
                                      <p:cBhvr>
                                        <p:cTn id="14" dur="500" fill="hold"/>
                                        <p:tgtEl>
                                          <p:spTgt spid="4">
                                            <p:graphicEl>
                                              <a:dgm id="{C4F53BA1-A6D3-4CC3-B57D-2217B8A72600}"/>
                                            </p:graphicEl>
                                          </p:spTgt>
                                        </p:tgtEl>
                                        <p:attrNameLst>
                                          <p:attrName>ppt_w</p:attrName>
                                        </p:attrNameLst>
                                      </p:cBhvr>
                                      <p:tavLst>
                                        <p:tav tm="0">
                                          <p:val>
                                            <p:fltVal val="0"/>
                                          </p:val>
                                        </p:tav>
                                        <p:tav tm="100000">
                                          <p:val>
                                            <p:strVal val="#ppt_w"/>
                                          </p:val>
                                        </p:tav>
                                      </p:tavLst>
                                    </p:anim>
                                    <p:anim calcmode="lin" valueType="num">
                                      <p:cBhvr>
                                        <p:cTn id="15" dur="500" fill="hold"/>
                                        <p:tgtEl>
                                          <p:spTgt spid="4">
                                            <p:graphicEl>
                                              <a:dgm id="{C4F53BA1-A6D3-4CC3-B57D-2217B8A72600}"/>
                                            </p:graphicEl>
                                          </p:spTgt>
                                        </p:tgtEl>
                                        <p:attrNameLst>
                                          <p:attrName>ppt_h</p:attrName>
                                        </p:attrNameLst>
                                      </p:cBhvr>
                                      <p:tavLst>
                                        <p:tav tm="0">
                                          <p:val>
                                            <p:fltVal val="0"/>
                                          </p:val>
                                        </p:tav>
                                        <p:tav tm="100000">
                                          <p:val>
                                            <p:strVal val="#ppt_h"/>
                                          </p:val>
                                        </p:tav>
                                      </p:tavLst>
                                    </p:anim>
                                    <p:animEffect transition="in" filter="fade">
                                      <p:cBhvr>
                                        <p:cTn id="16" dur="500"/>
                                        <p:tgtEl>
                                          <p:spTgt spid="4">
                                            <p:graphicEl>
                                              <a:dgm id="{C4F53BA1-A6D3-4CC3-B57D-2217B8A7260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204912"/>
          </a:xfrm>
        </p:spPr>
        <p:txBody>
          <a:bodyPr/>
          <a:lstStyle/>
          <a:p>
            <a:pPr algn="l"/>
            <a:r>
              <a:rPr lang="en-US" sz="4000" dirty="0" smtClean="0">
                <a:solidFill>
                  <a:srgbClr val="FFFFCC"/>
                </a:solidFill>
              </a:rPr>
              <a:t>Isa. 53 &amp; Penal </a:t>
            </a:r>
            <a:r>
              <a:rPr lang="en-US" sz="4000" dirty="0">
                <a:solidFill>
                  <a:srgbClr val="FFFFCC"/>
                </a:solidFill>
              </a:rPr>
              <a:t>Substitution</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79859177"/>
              </p:ext>
            </p:extLst>
          </p:nvPr>
        </p:nvGraphicFramePr>
        <p:xfrm>
          <a:off x="457200" y="1482726"/>
          <a:ext cx="82296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ate Placeholder 5"/>
          <p:cNvSpPr>
            <a:spLocks noGrp="1"/>
          </p:cNvSpPr>
          <p:nvPr>
            <p:ph type="dt" sz="half" idx="12"/>
          </p:nvPr>
        </p:nvSpPr>
        <p:spPr/>
        <p:txBody>
          <a:bodyPr/>
          <a:lstStyle/>
          <a:p>
            <a:r>
              <a:rPr lang="en-US" dirty="0" smtClean="0"/>
              <a:t>Outline, p</a:t>
            </a:r>
            <a:r>
              <a:rPr lang="en-US" dirty="0"/>
              <a:t>. </a:t>
            </a:r>
            <a:r>
              <a:rPr lang="en-US" dirty="0" smtClean="0"/>
              <a:t>38 </a:t>
            </a:r>
            <a:endParaRPr lang="en-US" dirty="0"/>
          </a:p>
        </p:txBody>
      </p:sp>
      <p:sp>
        <p:nvSpPr>
          <p:cNvPr id="7" name="Footer Placeholder 6"/>
          <p:cNvSpPr>
            <a:spLocks noGrp="1"/>
          </p:cNvSpPr>
          <p:nvPr>
            <p:ph type="ftr" sz="quarter" idx="10"/>
          </p:nvPr>
        </p:nvSpPr>
        <p:spPr/>
        <p:txBody>
          <a:bodyPr/>
          <a:lstStyle/>
          <a:p>
            <a:r>
              <a:rPr lang="en-US" smtClean="0"/>
              <a:t>Kevin Kay</a:t>
            </a:r>
            <a:endParaRPr lang="en-US"/>
          </a:p>
        </p:txBody>
      </p:sp>
      <p:sp>
        <p:nvSpPr>
          <p:cNvPr id="8" name="Slide Number Placeholder 7"/>
          <p:cNvSpPr>
            <a:spLocks noGrp="1"/>
          </p:cNvSpPr>
          <p:nvPr>
            <p:ph type="sldNum" sz="quarter" idx="11"/>
          </p:nvPr>
        </p:nvSpPr>
        <p:spPr/>
        <p:txBody>
          <a:bodyPr/>
          <a:lstStyle/>
          <a:p>
            <a:fld id="{D9076E39-33D3-4C19-9190-4442324932E8}" type="slidenum">
              <a:rPr lang="en-US" smtClean="0"/>
              <a:pPr/>
              <a:t>131</a:t>
            </a:fld>
            <a:endParaRPr lang="en-US"/>
          </a:p>
        </p:txBody>
      </p:sp>
    </p:spTree>
    <p:extLst>
      <p:ext uri="{BB962C8B-B14F-4D97-AF65-F5344CB8AC3E}">
        <p14:creationId xmlns:p14="http://schemas.microsoft.com/office/powerpoint/2010/main" val="30687112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graphicEl>
                                              <a:dgm id="{D7FB6D7A-E12E-4DA4-8947-51C5A10B03BA}"/>
                                            </p:graphicEl>
                                          </p:spTgt>
                                        </p:tgtEl>
                                        <p:attrNameLst>
                                          <p:attrName>style.visibility</p:attrName>
                                        </p:attrNameLst>
                                      </p:cBhvr>
                                      <p:to>
                                        <p:strVal val="visible"/>
                                      </p:to>
                                    </p:set>
                                    <p:anim calcmode="lin" valueType="num">
                                      <p:cBhvr>
                                        <p:cTn id="7" dur="500" fill="hold"/>
                                        <p:tgtEl>
                                          <p:spTgt spid="4">
                                            <p:graphicEl>
                                              <a:dgm id="{D7FB6D7A-E12E-4DA4-8947-51C5A10B03BA}"/>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D7FB6D7A-E12E-4DA4-8947-51C5A10B03BA}"/>
                                            </p:graphicEl>
                                          </p:spTgt>
                                        </p:tgtEl>
                                        <p:attrNameLst>
                                          <p:attrName>ppt_h</p:attrName>
                                        </p:attrNameLst>
                                      </p:cBhvr>
                                      <p:tavLst>
                                        <p:tav tm="0">
                                          <p:val>
                                            <p:fltVal val="0"/>
                                          </p:val>
                                        </p:tav>
                                        <p:tav tm="100000">
                                          <p:val>
                                            <p:strVal val="#ppt_h"/>
                                          </p:val>
                                        </p:tav>
                                      </p:tavLst>
                                    </p:anim>
                                    <p:animEffect transition="in" filter="fade">
                                      <p:cBhvr>
                                        <p:cTn id="9" dur="500"/>
                                        <p:tgtEl>
                                          <p:spTgt spid="4">
                                            <p:graphicEl>
                                              <a:dgm id="{D7FB6D7A-E12E-4DA4-8947-51C5A10B03BA}"/>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graphicEl>
                                              <a:dgm id="{E7891008-B994-4E04-B1BC-978E3A1B9702}"/>
                                            </p:graphicEl>
                                          </p:spTgt>
                                        </p:tgtEl>
                                        <p:attrNameLst>
                                          <p:attrName>style.visibility</p:attrName>
                                        </p:attrNameLst>
                                      </p:cBhvr>
                                      <p:to>
                                        <p:strVal val="visible"/>
                                      </p:to>
                                    </p:set>
                                    <p:anim calcmode="lin" valueType="num">
                                      <p:cBhvr>
                                        <p:cTn id="14" dur="500" fill="hold"/>
                                        <p:tgtEl>
                                          <p:spTgt spid="4">
                                            <p:graphicEl>
                                              <a:dgm id="{E7891008-B994-4E04-B1BC-978E3A1B9702}"/>
                                            </p:graphicEl>
                                          </p:spTgt>
                                        </p:tgtEl>
                                        <p:attrNameLst>
                                          <p:attrName>ppt_w</p:attrName>
                                        </p:attrNameLst>
                                      </p:cBhvr>
                                      <p:tavLst>
                                        <p:tav tm="0">
                                          <p:val>
                                            <p:fltVal val="0"/>
                                          </p:val>
                                        </p:tav>
                                        <p:tav tm="100000">
                                          <p:val>
                                            <p:strVal val="#ppt_w"/>
                                          </p:val>
                                        </p:tav>
                                      </p:tavLst>
                                    </p:anim>
                                    <p:anim calcmode="lin" valueType="num">
                                      <p:cBhvr>
                                        <p:cTn id="15" dur="500" fill="hold"/>
                                        <p:tgtEl>
                                          <p:spTgt spid="4">
                                            <p:graphicEl>
                                              <a:dgm id="{E7891008-B994-4E04-B1BC-978E3A1B9702}"/>
                                            </p:graphicEl>
                                          </p:spTgt>
                                        </p:tgtEl>
                                        <p:attrNameLst>
                                          <p:attrName>ppt_h</p:attrName>
                                        </p:attrNameLst>
                                      </p:cBhvr>
                                      <p:tavLst>
                                        <p:tav tm="0">
                                          <p:val>
                                            <p:fltVal val="0"/>
                                          </p:val>
                                        </p:tav>
                                        <p:tav tm="100000">
                                          <p:val>
                                            <p:strVal val="#ppt_h"/>
                                          </p:val>
                                        </p:tav>
                                      </p:tavLst>
                                    </p:anim>
                                    <p:animEffect transition="in" filter="fade">
                                      <p:cBhvr>
                                        <p:cTn id="16" dur="500"/>
                                        <p:tgtEl>
                                          <p:spTgt spid="4">
                                            <p:graphicEl>
                                              <a:dgm id="{E7891008-B994-4E04-B1BC-978E3A1B970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smtClean="0">
                <a:solidFill>
                  <a:srgbClr val="FFFFCC"/>
                </a:solidFill>
              </a:rPr>
              <a:t>Isa. 53 &amp; Penal </a:t>
            </a:r>
            <a:r>
              <a:rPr lang="en-US" sz="4000" dirty="0">
                <a:solidFill>
                  <a:srgbClr val="FFFFCC"/>
                </a:solidFill>
              </a:rPr>
              <a:t>Substitution</a:t>
            </a:r>
            <a:endParaRPr lang="en-US" sz="4000" dirty="0"/>
          </a:p>
        </p:txBody>
      </p:sp>
      <p:sp>
        <p:nvSpPr>
          <p:cNvPr id="7" name="Footer Placeholder 6"/>
          <p:cNvSpPr>
            <a:spLocks noGrp="1"/>
          </p:cNvSpPr>
          <p:nvPr>
            <p:ph type="ftr" sz="quarter" idx="10"/>
          </p:nvPr>
        </p:nvSpPr>
        <p:spPr/>
        <p:txBody>
          <a:bodyPr/>
          <a:lstStyle/>
          <a:p>
            <a:r>
              <a:rPr lang="en-US" smtClean="0"/>
              <a:t>Kevin Kay</a:t>
            </a:r>
            <a:endParaRPr lang="en-US"/>
          </a:p>
        </p:txBody>
      </p:sp>
      <p:sp>
        <p:nvSpPr>
          <p:cNvPr id="8" name="Slide Number Placeholder 7"/>
          <p:cNvSpPr>
            <a:spLocks noGrp="1"/>
          </p:cNvSpPr>
          <p:nvPr>
            <p:ph type="sldNum" sz="quarter" idx="11"/>
          </p:nvPr>
        </p:nvSpPr>
        <p:spPr/>
        <p:txBody>
          <a:bodyPr/>
          <a:lstStyle/>
          <a:p>
            <a:fld id="{D9076E39-33D3-4C19-9190-4442324932E8}" type="slidenum">
              <a:rPr lang="en-US" smtClean="0"/>
              <a:pPr/>
              <a:t>132</a:t>
            </a:fld>
            <a:endParaRPr lang="en-US"/>
          </a:p>
        </p:txBody>
      </p:sp>
      <p:sp>
        <p:nvSpPr>
          <p:cNvPr id="6" name="Date Placeholder 5"/>
          <p:cNvSpPr>
            <a:spLocks noGrp="1"/>
          </p:cNvSpPr>
          <p:nvPr>
            <p:ph type="dt" sz="half" idx="12"/>
          </p:nvPr>
        </p:nvSpPr>
        <p:spPr/>
        <p:txBody>
          <a:bodyPr/>
          <a:lstStyle/>
          <a:p>
            <a:r>
              <a:rPr lang="en-US" dirty="0" smtClean="0"/>
              <a:t>Outline, p</a:t>
            </a:r>
            <a:r>
              <a:rPr lang="en-US" dirty="0"/>
              <a:t>. </a:t>
            </a:r>
            <a:r>
              <a:rPr lang="en-US" dirty="0" smtClean="0"/>
              <a:t>36-38 </a:t>
            </a:r>
            <a:endParaRPr lang="en-US" dirty="0"/>
          </a:p>
        </p:txBody>
      </p:sp>
      <p:graphicFrame>
        <p:nvGraphicFramePr>
          <p:cNvPr id="9" name="Content Placeholder 10"/>
          <p:cNvGraphicFramePr>
            <a:graphicFrameLocks/>
          </p:cNvGraphicFramePr>
          <p:nvPr>
            <p:extLst>
              <p:ext uri="{D42A27DB-BD31-4B8C-83A1-F6EECF244321}">
                <p14:modId xmlns:p14="http://schemas.microsoft.com/office/powerpoint/2010/main" val="2177271621"/>
              </p:ext>
            </p:extLst>
          </p:nvPr>
        </p:nvGraphicFramePr>
        <p:xfrm>
          <a:off x="457200" y="1600200"/>
          <a:ext cx="8229600" cy="414528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sz="3200" b="0" kern="1200" dirty="0" smtClean="0">
                          <a:solidFill>
                            <a:srgbClr val="FFFF00"/>
                          </a:solidFill>
                          <a:effectLst>
                            <a:outerShdw blurRad="38100" dist="38100" dir="2700000" algn="tl">
                              <a:srgbClr val="000000">
                                <a:alpha val="43137"/>
                              </a:srgbClr>
                            </a:outerShdw>
                          </a:effectLst>
                          <a:latin typeface="+mj-lt"/>
                          <a:ea typeface="+mn-ea"/>
                          <a:cs typeface="+mn-cs"/>
                        </a:rPr>
                        <a:t>Punishment</a:t>
                      </a:r>
                      <a:endParaRPr lang="en-US" sz="3200" b="0" kern="1200" dirty="0">
                        <a:solidFill>
                          <a:srgbClr val="FFFF00"/>
                        </a:solidFill>
                        <a:effectLst>
                          <a:outerShdw blurRad="38100" dist="38100" dir="2700000" algn="tl">
                            <a:srgbClr val="000000">
                              <a:alpha val="43137"/>
                            </a:srgbClr>
                          </a:outerShdw>
                        </a:effectLst>
                        <a:latin typeface="+mj-lt"/>
                        <a:ea typeface="+mn-ea"/>
                        <a:cs typeface="+mn-cs"/>
                      </a:endParaRPr>
                    </a:p>
                  </a:txBody>
                  <a:tcPr anchor="ctr">
                    <a:solidFill>
                      <a:srgbClr val="C00000"/>
                    </a:solidFill>
                  </a:tcPr>
                </a:tc>
                <a:tc>
                  <a:txBody>
                    <a:bodyPr/>
                    <a:lstStyle/>
                    <a:p>
                      <a:pPr algn="ctr"/>
                      <a:r>
                        <a:rPr lang="en-US" sz="3200" b="0" kern="1200" dirty="0" smtClean="0">
                          <a:solidFill>
                            <a:srgbClr val="FFFF00"/>
                          </a:solidFill>
                          <a:effectLst>
                            <a:outerShdw blurRad="38100" dist="38100" dir="2700000" algn="tl">
                              <a:srgbClr val="000000">
                                <a:alpha val="43137"/>
                              </a:srgbClr>
                            </a:outerShdw>
                          </a:effectLst>
                          <a:latin typeface="+mj-lt"/>
                          <a:ea typeface="+mn-ea"/>
                          <a:cs typeface="+mn-cs"/>
                        </a:rPr>
                        <a:t>Substitution</a:t>
                      </a:r>
                      <a:endParaRPr lang="en-US" sz="3200" b="0" kern="1200" dirty="0">
                        <a:solidFill>
                          <a:srgbClr val="FFFF00"/>
                        </a:solidFill>
                        <a:effectLst>
                          <a:outerShdw blurRad="38100" dist="38100" dir="2700000" algn="tl">
                            <a:srgbClr val="000000">
                              <a:alpha val="43137"/>
                            </a:srgbClr>
                          </a:outerShdw>
                        </a:effectLst>
                        <a:latin typeface="+mj-lt"/>
                        <a:ea typeface="+mn-ea"/>
                        <a:cs typeface="+mn-cs"/>
                      </a:endParaRPr>
                    </a:p>
                  </a:txBody>
                  <a:tcPr anchor="ctr">
                    <a:solidFill>
                      <a:srgbClr val="C00000"/>
                    </a:solidFill>
                  </a:tcPr>
                </a:tc>
              </a:tr>
              <a:tr h="370840">
                <a:tc>
                  <a:txBody>
                    <a:bodyPr/>
                    <a:lstStyle/>
                    <a:p>
                      <a:r>
                        <a:rPr lang="en-US" sz="2400" dirty="0" smtClean="0">
                          <a:latin typeface="+mj-lt"/>
                        </a:rPr>
                        <a:t>Wounded</a:t>
                      </a:r>
                      <a:r>
                        <a:rPr lang="en-US" sz="2400" dirty="0" smtClean="0"/>
                        <a:t>  (5a)</a:t>
                      </a:r>
                      <a:endParaRPr lang="en-US" sz="2400" dirty="0"/>
                    </a:p>
                  </a:txBody>
                  <a:tcPr anchor="ctr"/>
                </a:tc>
                <a:tc>
                  <a:txBody>
                    <a:bodyPr/>
                    <a:lstStyle/>
                    <a:p>
                      <a:r>
                        <a:rPr lang="en-US" sz="2400" dirty="0" smtClean="0"/>
                        <a:t>Our </a:t>
                      </a:r>
                      <a:r>
                        <a:rPr lang="en-US" sz="2400" dirty="0" err="1" smtClean="0">
                          <a:latin typeface="+mj-lt"/>
                        </a:rPr>
                        <a:t>griefs</a:t>
                      </a:r>
                      <a:r>
                        <a:rPr lang="en-US" sz="2400" dirty="0" smtClean="0"/>
                        <a:t> &amp; </a:t>
                      </a:r>
                      <a:r>
                        <a:rPr lang="en-US" sz="2400" dirty="0" smtClean="0">
                          <a:latin typeface="+mj-lt"/>
                        </a:rPr>
                        <a:t>sorrows</a:t>
                      </a:r>
                      <a:r>
                        <a:rPr lang="en-US" sz="2400" dirty="0" smtClean="0"/>
                        <a:t>  (4)</a:t>
                      </a:r>
                      <a:endParaRPr lang="en-US" sz="2400" dirty="0"/>
                    </a:p>
                  </a:txBody>
                  <a:tcPr anchor="ctr"/>
                </a:tc>
              </a:tr>
              <a:tr h="370840">
                <a:tc>
                  <a:txBody>
                    <a:bodyPr/>
                    <a:lstStyle/>
                    <a:p>
                      <a:r>
                        <a:rPr lang="en-US" sz="2400" dirty="0" smtClean="0">
                          <a:latin typeface="+mj-lt"/>
                        </a:rPr>
                        <a:t>Bruised</a:t>
                      </a:r>
                      <a:r>
                        <a:rPr lang="en-US" sz="2400" dirty="0" smtClean="0"/>
                        <a:t>  (5b)</a:t>
                      </a:r>
                      <a:endParaRPr lang="en-US" sz="2400" dirty="0"/>
                    </a:p>
                  </a:txBody>
                  <a:tcPr anchor="ctr"/>
                </a:tc>
                <a:tc>
                  <a:txBody>
                    <a:bodyPr/>
                    <a:lstStyle/>
                    <a:p>
                      <a:r>
                        <a:rPr lang="en-US" sz="2400" dirty="0" smtClean="0"/>
                        <a:t>Our </a:t>
                      </a:r>
                      <a:r>
                        <a:rPr lang="en-US" sz="2400" dirty="0" smtClean="0">
                          <a:latin typeface="+mj-lt"/>
                        </a:rPr>
                        <a:t>transgressions</a:t>
                      </a:r>
                      <a:r>
                        <a:rPr lang="en-US" sz="2400" dirty="0" smtClean="0"/>
                        <a:t>  (5a)</a:t>
                      </a:r>
                      <a:endParaRPr lang="en-US" sz="2400" dirty="0"/>
                    </a:p>
                  </a:txBody>
                  <a:tcPr anchor="ctr"/>
                </a:tc>
              </a:tr>
              <a:tr h="370840">
                <a:tc>
                  <a:txBody>
                    <a:bodyPr/>
                    <a:lstStyle/>
                    <a:p>
                      <a:r>
                        <a:rPr lang="en-US" sz="2400" dirty="0" smtClean="0">
                          <a:latin typeface="+mj-lt"/>
                        </a:rPr>
                        <a:t>Chastisement</a:t>
                      </a:r>
                      <a:r>
                        <a:rPr lang="en-US" sz="2400" dirty="0" smtClean="0"/>
                        <a:t>  (5c)</a:t>
                      </a:r>
                      <a:endParaRPr lang="en-US" sz="2400" dirty="0"/>
                    </a:p>
                  </a:txBody>
                  <a:tcPr anchor="ctr"/>
                </a:tc>
                <a:tc>
                  <a:txBody>
                    <a:bodyPr/>
                    <a:lstStyle/>
                    <a:p>
                      <a:r>
                        <a:rPr lang="en-US" sz="2400" dirty="0" smtClean="0"/>
                        <a:t>Our </a:t>
                      </a:r>
                      <a:r>
                        <a:rPr lang="en-US" sz="2400" dirty="0" smtClean="0">
                          <a:latin typeface="+mj-lt"/>
                        </a:rPr>
                        <a:t>iniquities</a:t>
                      </a:r>
                      <a:r>
                        <a:rPr lang="en-US" sz="2400" dirty="0" smtClean="0"/>
                        <a:t>  (5b)</a:t>
                      </a:r>
                      <a:endParaRPr lang="en-US" sz="2400" dirty="0"/>
                    </a:p>
                  </a:txBody>
                  <a:tcPr anchor="ctr"/>
                </a:tc>
              </a:tr>
              <a:tr h="370840">
                <a:tc>
                  <a:txBody>
                    <a:bodyPr/>
                    <a:lstStyle/>
                    <a:p>
                      <a:r>
                        <a:rPr lang="en-US" sz="2400" dirty="0" smtClean="0">
                          <a:latin typeface="+mj-lt"/>
                        </a:rPr>
                        <a:t>Stripes</a:t>
                      </a:r>
                      <a:r>
                        <a:rPr lang="en-US" sz="2400" dirty="0" smtClean="0"/>
                        <a:t>  (5d)</a:t>
                      </a:r>
                      <a:endParaRPr lang="en-US" sz="2400" dirty="0"/>
                    </a:p>
                  </a:txBody>
                  <a:tcPr anchor="ctr"/>
                </a:tc>
                <a:tc>
                  <a:txBody>
                    <a:bodyPr/>
                    <a:lstStyle/>
                    <a:p>
                      <a:r>
                        <a:rPr lang="en-US" sz="2400" dirty="0" smtClean="0">
                          <a:latin typeface="+mj-lt"/>
                        </a:rPr>
                        <a:t>Iniquity</a:t>
                      </a:r>
                      <a:r>
                        <a:rPr lang="en-US" sz="2400" dirty="0" smtClean="0"/>
                        <a:t> of us all  (6c)</a:t>
                      </a:r>
                      <a:endParaRPr lang="en-US" sz="2400" dirty="0"/>
                    </a:p>
                  </a:txBody>
                  <a:tcPr anchor="ctr"/>
                </a:tc>
              </a:tr>
              <a:tr h="370840">
                <a:tc>
                  <a:txBody>
                    <a:bodyPr/>
                    <a:lstStyle/>
                    <a:p>
                      <a:r>
                        <a:rPr lang="en-US" sz="2400" dirty="0" smtClean="0">
                          <a:latin typeface="+mj-lt"/>
                        </a:rPr>
                        <a:t>Stricken</a:t>
                      </a:r>
                      <a:r>
                        <a:rPr lang="en-US" sz="2400" dirty="0" smtClean="0"/>
                        <a:t>  (8c)</a:t>
                      </a:r>
                      <a:endParaRPr lang="en-US" sz="2400" dirty="0"/>
                    </a:p>
                  </a:txBody>
                  <a:tcPr anchor="ctr"/>
                </a:tc>
                <a:tc>
                  <a:txBody>
                    <a:bodyPr/>
                    <a:lstStyle/>
                    <a:p>
                      <a:r>
                        <a:rPr lang="en-US" sz="2400" dirty="0" smtClean="0">
                          <a:latin typeface="+mj-lt"/>
                        </a:rPr>
                        <a:t>Transgression</a:t>
                      </a:r>
                      <a:r>
                        <a:rPr lang="en-US" sz="2400" dirty="0" smtClean="0"/>
                        <a:t> of my people  (8c)</a:t>
                      </a:r>
                      <a:endParaRPr lang="en-US" sz="2400" dirty="0"/>
                    </a:p>
                  </a:txBody>
                  <a:tcPr anchor="ctr"/>
                </a:tc>
              </a:tr>
              <a:tr h="370840">
                <a:tc>
                  <a:txBody>
                    <a:bodyPr/>
                    <a:lstStyle/>
                    <a:p>
                      <a:endParaRPr lang="en-US" sz="2400" dirty="0"/>
                    </a:p>
                  </a:txBody>
                  <a:tcPr anchor="ctr"/>
                </a:tc>
                <a:tc>
                  <a:txBody>
                    <a:bodyPr/>
                    <a:lstStyle/>
                    <a:p>
                      <a:r>
                        <a:rPr lang="en-US" sz="2400" dirty="0" smtClean="0"/>
                        <a:t>Their </a:t>
                      </a:r>
                      <a:r>
                        <a:rPr lang="en-US" sz="2400" dirty="0" smtClean="0">
                          <a:latin typeface="+mj-lt"/>
                        </a:rPr>
                        <a:t>iniquities</a:t>
                      </a:r>
                      <a:r>
                        <a:rPr lang="en-US" sz="2400" dirty="0" smtClean="0"/>
                        <a:t>  (11c)</a:t>
                      </a:r>
                      <a:endParaRPr lang="en-US" sz="2400" dirty="0"/>
                    </a:p>
                  </a:txBody>
                  <a:tcPr anchor="ctr"/>
                </a:tc>
              </a:tr>
              <a:tr h="370840">
                <a:tc>
                  <a:txBody>
                    <a:bodyPr/>
                    <a:lstStyle/>
                    <a:p>
                      <a:endParaRPr lang="en-US" sz="2400" dirty="0"/>
                    </a:p>
                  </a:txBody>
                  <a:tcPr anchor="ctr"/>
                </a:tc>
                <a:tc>
                  <a:txBody>
                    <a:bodyPr/>
                    <a:lstStyle/>
                    <a:p>
                      <a:r>
                        <a:rPr lang="en-US" sz="2400" dirty="0" smtClean="0">
                          <a:latin typeface="+mj-lt"/>
                        </a:rPr>
                        <a:t>Sin</a:t>
                      </a:r>
                      <a:r>
                        <a:rPr lang="en-US" sz="2400" dirty="0" smtClean="0"/>
                        <a:t> of many  (12e)</a:t>
                      </a:r>
                      <a:endParaRPr lang="en-US" sz="2400" dirty="0"/>
                    </a:p>
                  </a:txBody>
                  <a:tcPr anchor="ctr"/>
                </a:tc>
              </a:tr>
            </a:tbl>
          </a:graphicData>
        </a:graphic>
      </p:graphicFrame>
    </p:spTree>
    <p:extLst>
      <p:ext uri="{BB962C8B-B14F-4D97-AF65-F5344CB8AC3E}">
        <p14:creationId xmlns:p14="http://schemas.microsoft.com/office/powerpoint/2010/main" val="9975258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6705600" cy="1204912"/>
          </a:xfrm>
        </p:spPr>
        <p:txBody>
          <a:bodyPr/>
          <a:lstStyle/>
          <a:p>
            <a:pPr algn="l"/>
            <a:r>
              <a:rPr lang="en-US" sz="3000" dirty="0">
                <a:solidFill>
                  <a:srgbClr val="FFFFCC"/>
                </a:solidFill>
                <a:latin typeface="Arial"/>
              </a:rPr>
              <a:t>Arguments For</a:t>
            </a:r>
            <a:r>
              <a:rPr lang="en-US" sz="3600" b="1" dirty="0">
                <a:solidFill>
                  <a:srgbClr val="FFFFCC"/>
                </a:solidFill>
              </a:rPr>
              <a:t/>
            </a:r>
            <a:br>
              <a:rPr lang="en-US" sz="3600" b="1" dirty="0">
                <a:solidFill>
                  <a:srgbClr val="FFFFCC"/>
                </a:solidFill>
              </a:rPr>
            </a:br>
            <a:r>
              <a:rPr lang="en-US" sz="4400" b="1" dirty="0">
                <a:solidFill>
                  <a:srgbClr val="FFFFCC"/>
                </a:solidFill>
              </a:rPr>
              <a:t>Penal Substitution</a:t>
            </a:r>
            <a:endParaRPr lang="en-US" dirty="0"/>
          </a:p>
        </p:txBody>
      </p:sp>
      <p:sp>
        <p:nvSpPr>
          <p:cNvPr id="3" name="Content Placeholder 2"/>
          <p:cNvSpPr>
            <a:spLocks noGrp="1"/>
          </p:cNvSpPr>
          <p:nvPr>
            <p:ph idx="1"/>
          </p:nvPr>
        </p:nvSpPr>
        <p:spPr>
          <a:xfrm>
            <a:off x="1066800" y="1981200"/>
            <a:ext cx="7239000" cy="2701925"/>
          </a:xfrm>
          <a:prstGeom prst="horizontalScroll">
            <a:avLst/>
          </a:prstGeom>
          <a:solidFill>
            <a:srgbClr val="C00000"/>
          </a:solidFill>
          <a:ln>
            <a:solidFill>
              <a:schemeClr val="tx1"/>
            </a:solidFill>
          </a:ln>
        </p:spPr>
        <p:txBody>
          <a:bodyPr anchor="ctr"/>
          <a:lstStyle/>
          <a:p>
            <a:pPr marL="457200" indent="-457200">
              <a:spcBef>
                <a:spcPct val="0"/>
              </a:spcBef>
              <a:spcAft>
                <a:spcPct val="70000"/>
              </a:spcAft>
            </a:pPr>
            <a:r>
              <a:rPr lang="en-US" sz="2800" dirty="0">
                <a:effectLst>
                  <a:outerShdw blurRad="38100" dist="38100" dir="2700000" algn="tl">
                    <a:srgbClr val="000000">
                      <a:alpha val="43137"/>
                    </a:srgbClr>
                  </a:outerShdw>
                </a:effectLst>
              </a:rPr>
              <a:t>The </a:t>
            </a:r>
            <a:r>
              <a:rPr lang="en-US" sz="2800" b="1" dirty="0">
                <a:solidFill>
                  <a:schemeClr val="tx2">
                    <a:lumMod val="75000"/>
                  </a:schemeClr>
                </a:solidFill>
                <a:effectLst>
                  <a:outerShdw blurRad="38100" dist="38100" dir="2700000" algn="tl">
                    <a:srgbClr val="000000">
                      <a:alpha val="43137"/>
                    </a:srgbClr>
                  </a:outerShdw>
                </a:effectLst>
                <a:latin typeface="+mj-lt"/>
              </a:rPr>
              <a:t>prophecy of Caiaphas</a:t>
            </a:r>
            <a:r>
              <a:rPr lang="en-US" sz="2800" dirty="0">
                <a:solidFill>
                  <a:schemeClr val="tx2">
                    <a:lumMod val="75000"/>
                  </a:schemeClr>
                </a:solidFill>
                <a:effectLst>
                  <a:outerShdw blurRad="38100" dist="38100" dir="2700000" algn="tl">
                    <a:srgbClr val="000000">
                      <a:alpha val="43137"/>
                    </a:srgbClr>
                  </a:outerShdw>
                </a:effectLst>
                <a:latin typeface="+mj-lt"/>
              </a:rPr>
              <a:t> </a:t>
            </a:r>
            <a:r>
              <a:rPr lang="en-US" sz="2800" dirty="0">
                <a:effectLst>
                  <a:outerShdw blurRad="38100" dist="38100" dir="2700000" algn="tl">
                    <a:srgbClr val="000000">
                      <a:alpha val="43137"/>
                    </a:srgbClr>
                  </a:outerShdw>
                </a:effectLst>
              </a:rPr>
              <a:t>seems to indicate penal substitution  (Jn. 11:47-52)</a:t>
            </a:r>
          </a:p>
        </p:txBody>
      </p:sp>
      <p:sp>
        <p:nvSpPr>
          <p:cNvPr id="6" name="Date Placeholder 5"/>
          <p:cNvSpPr>
            <a:spLocks noGrp="1"/>
          </p:cNvSpPr>
          <p:nvPr>
            <p:ph type="dt" sz="half" idx="12"/>
          </p:nvPr>
        </p:nvSpPr>
        <p:spPr/>
        <p:txBody>
          <a:bodyPr/>
          <a:lstStyle/>
          <a:p>
            <a:r>
              <a:rPr lang="en-US" dirty="0" smtClean="0">
                <a:solidFill>
                  <a:srgbClr val="FFFFFF"/>
                </a:solidFill>
              </a:rPr>
              <a:t>Outline, p</a:t>
            </a:r>
            <a:r>
              <a:rPr lang="en-US" dirty="0">
                <a:solidFill>
                  <a:srgbClr val="FFFFFF"/>
                </a:solidFill>
              </a:rPr>
              <a:t>. </a:t>
            </a:r>
            <a:r>
              <a:rPr lang="en-US" dirty="0" smtClean="0">
                <a:solidFill>
                  <a:srgbClr val="FFFFFF"/>
                </a:solidFill>
              </a:rPr>
              <a:t>39 </a:t>
            </a:r>
            <a:endParaRPr lang="en-US" dirty="0">
              <a:solidFill>
                <a:srgbClr val="FFFFFF"/>
              </a:solidFill>
            </a:endParaRPr>
          </a:p>
        </p:txBody>
      </p:sp>
      <p:sp>
        <p:nvSpPr>
          <p:cNvPr id="7" name="Footer Placeholder 6"/>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8" name="Slide Number Placeholder 7"/>
          <p:cNvSpPr>
            <a:spLocks noGrp="1"/>
          </p:cNvSpPr>
          <p:nvPr>
            <p:ph type="sldNum" sz="quarter" idx="11"/>
          </p:nvPr>
        </p:nvSpPr>
        <p:spPr/>
        <p:txBody>
          <a:bodyPr/>
          <a:lstStyle/>
          <a:p>
            <a:fld id="{D9076E39-33D3-4C19-9190-4442324932E8}" type="slidenum">
              <a:rPr lang="en-US" smtClean="0">
                <a:solidFill>
                  <a:srgbClr val="FFFFFF"/>
                </a:solidFill>
              </a:rPr>
              <a:pPr/>
              <a:t>133</a:t>
            </a:fld>
            <a:endParaRPr lang="en-US">
              <a:solidFill>
                <a:srgbClr val="FFFFFF"/>
              </a:solidFill>
            </a:endParaRPr>
          </a:p>
        </p:txBody>
      </p:sp>
    </p:spTree>
    <p:extLst>
      <p:ext uri="{BB962C8B-B14F-4D97-AF65-F5344CB8AC3E}">
        <p14:creationId xmlns:p14="http://schemas.microsoft.com/office/powerpoint/2010/main" val="25434285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077200" cy="1204912"/>
          </a:xfrm>
        </p:spPr>
        <p:txBody>
          <a:bodyPr/>
          <a:lstStyle/>
          <a:p>
            <a:r>
              <a:rPr lang="en-US" sz="4400" b="1" dirty="0" smtClean="0">
                <a:solidFill>
                  <a:srgbClr val="FFFFCC"/>
                </a:solidFill>
              </a:rPr>
              <a:t>Prophecy Of Caiaphas</a:t>
            </a:r>
            <a:br>
              <a:rPr lang="en-US" sz="4400" b="1" dirty="0" smtClean="0">
                <a:solidFill>
                  <a:srgbClr val="FFFFCC"/>
                </a:solidFill>
              </a:rPr>
            </a:br>
            <a:r>
              <a:rPr lang="en-US" sz="3000" dirty="0" smtClean="0">
                <a:solidFill>
                  <a:srgbClr val="FFFFCC"/>
                </a:solidFill>
                <a:latin typeface="+mn-lt"/>
              </a:rPr>
              <a:t>(Jn. 11:47-52)</a:t>
            </a:r>
            <a:endParaRPr lang="en-US" sz="3000" dirty="0">
              <a:latin typeface="+mn-lt"/>
            </a:endParaRPr>
          </a:p>
        </p:txBody>
      </p:sp>
      <p:sp>
        <p:nvSpPr>
          <p:cNvPr id="3" name="Content Placeholder 2"/>
          <p:cNvSpPr>
            <a:spLocks noGrp="1"/>
          </p:cNvSpPr>
          <p:nvPr>
            <p:ph idx="1"/>
          </p:nvPr>
        </p:nvSpPr>
        <p:spPr>
          <a:xfrm>
            <a:off x="457200" y="1828800"/>
            <a:ext cx="8229600" cy="4302125"/>
          </a:xfrm>
        </p:spPr>
        <p:txBody>
          <a:bodyPr/>
          <a:lstStyle/>
          <a:p>
            <a:pPr marL="0" indent="457200">
              <a:buNone/>
            </a:pPr>
            <a:r>
              <a:rPr lang="en-US" sz="2800" b="1" dirty="0" smtClean="0">
                <a:effectLst>
                  <a:outerShdw blurRad="38100" dist="38100" dir="2700000" algn="tl">
                    <a:srgbClr val="000000">
                      <a:alpha val="43137"/>
                    </a:srgbClr>
                  </a:outerShdw>
                </a:effectLst>
              </a:rPr>
              <a:t>Jn. </a:t>
            </a:r>
            <a:r>
              <a:rPr lang="en-US" sz="2800" b="1" dirty="0">
                <a:effectLst>
                  <a:outerShdw blurRad="38100" dist="38100" dir="2700000" algn="tl">
                    <a:srgbClr val="000000">
                      <a:alpha val="43137"/>
                    </a:srgbClr>
                  </a:outerShdw>
                </a:effectLst>
              </a:rPr>
              <a:t>11:49–51</a:t>
            </a:r>
            <a:r>
              <a:rPr lang="en-US" sz="2800" b="1"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49</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And one of them, Caiaphas, being high priest that year, said to them, “You know nothing at all, </a:t>
            </a:r>
            <a:r>
              <a:rPr lang="en-US" sz="2800" baseline="30000" dirty="0">
                <a:effectLst>
                  <a:outerShdw blurRad="38100" dist="38100" dir="2700000" algn="tl">
                    <a:srgbClr val="000000">
                      <a:alpha val="43137"/>
                    </a:srgbClr>
                  </a:outerShdw>
                </a:effectLst>
              </a:rPr>
              <a:t>50</a:t>
            </a:r>
            <a:r>
              <a:rPr lang="en-US" sz="2800" dirty="0">
                <a:effectLst>
                  <a:outerShdw blurRad="38100" dist="38100" dir="2700000" algn="tl">
                    <a:srgbClr val="000000">
                      <a:alpha val="43137"/>
                    </a:srgbClr>
                  </a:outerShdw>
                </a:effectLst>
              </a:rPr>
              <a:t> nor do you consider that it is expedient for us that </a:t>
            </a:r>
            <a:r>
              <a:rPr lang="en-US" sz="2800" b="1" dirty="0">
                <a:solidFill>
                  <a:srgbClr val="FFFF00"/>
                </a:solidFill>
                <a:effectLst>
                  <a:outerShdw blurRad="38100" dist="38100" dir="2700000" algn="tl">
                    <a:srgbClr val="000000">
                      <a:alpha val="43137"/>
                    </a:srgbClr>
                  </a:outerShdw>
                </a:effectLst>
              </a:rPr>
              <a:t>one man should die for the people</a:t>
            </a:r>
            <a:r>
              <a:rPr lang="en-US" sz="2800" dirty="0">
                <a:effectLst>
                  <a:outerShdw blurRad="38100" dist="38100" dir="2700000" algn="tl">
                    <a:srgbClr val="000000">
                      <a:alpha val="43137"/>
                    </a:srgbClr>
                  </a:outerShdw>
                </a:effectLst>
              </a:rPr>
              <a:t>, </a:t>
            </a:r>
            <a:r>
              <a:rPr lang="en-US" sz="2800" b="1" dirty="0">
                <a:solidFill>
                  <a:srgbClr val="FFFF00"/>
                </a:solidFill>
                <a:effectLst>
                  <a:outerShdw blurRad="38100" dist="38100" dir="2700000" algn="tl">
                    <a:srgbClr val="000000">
                      <a:alpha val="43137"/>
                    </a:srgbClr>
                  </a:outerShdw>
                </a:effectLst>
              </a:rPr>
              <a:t>and not that the whole nation should perish</a:t>
            </a:r>
            <a:r>
              <a:rPr lang="en-US" sz="2800" dirty="0">
                <a:effectLst>
                  <a:outerShdw blurRad="38100" dist="38100" dir="2700000" algn="tl">
                    <a:srgbClr val="000000">
                      <a:alpha val="43137"/>
                    </a:srgbClr>
                  </a:outerShdw>
                </a:effectLst>
              </a:rPr>
              <a:t>.” </a:t>
            </a:r>
            <a:r>
              <a:rPr lang="en-US" sz="2800" baseline="30000" dirty="0">
                <a:effectLst>
                  <a:outerShdw blurRad="38100" dist="38100" dir="2700000" algn="tl">
                    <a:srgbClr val="000000">
                      <a:alpha val="43137"/>
                    </a:srgbClr>
                  </a:outerShdw>
                </a:effectLst>
              </a:rPr>
              <a:t>51</a:t>
            </a:r>
            <a:r>
              <a:rPr lang="en-US" sz="2800" dirty="0">
                <a:effectLst>
                  <a:outerShdw blurRad="38100" dist="38100" dir="2700000" algn="tl">
                    <a:srgbClr val="000000">
                      <a:alpha val="43137"/>
                    </a:srgbClr>
                  </a:outerShdw>
                </a:effectLst>
              </a:rPr>
              <a:t> Now this he did not say on his own authority; but being high priest that year he </a:t>
            </a:r>
            <a:r>
              <a:rPr lang="en-US" sz="2800" b="1" dirty="0">
                <a:solidFill>
                  <a:srgbClr val="FFFF00"/>
                </a:solidFill>
                <a:effectLst>
                  <a:outerShdw blurRad="38100" dist="38100" dir="2700000" algn="tl">
                    <a:srgbClr val="000000">
                      <a:alpha val="43137"/>
                    </a:srgbClr>
                  </a:outerShdw>
                </a:effectLst>
              </a:rPr>
              <a:t>prophesied</a:t>
            </a:r>
            <a:r>
              <a:rPr lang="en-US" sz="2800" dirty="0">
                <a:effectLst>
                  <a:outerShdw blurRad="38100" dist="38100" dir="2700000" algn="tl">
                    <a:srgbClr val="000000">
                      <a:alpha val="43137"/>
                    </a:srgbClr>
                  </a:outerShdw>
                </a:effectLst>
              </a:rPr>
              <a:t> that Jesus would die for the nation, </a:t>
            </a:r>
          </a:p>
        </p:txBody>
      </p:sp>
      <p:sp>
        <p:nvSpPr>
          <p:cNvPr id="6" name="Date Placeholder 5"/>
          <p:cNvSpPr>
            <a:spLocks noGrp="1"/>
          </p:cNvSpPr>
          <p:nvPr>
            <p:ph type="dt" sz="half" idx="12"/>
          </p:nvPr>
        </p:nvSpPr>
        <p:spPr/>
        <p:txBody>
          <a:bodyPr/>
          <a:lstStyle/>
          <a:p>
            <a:r>
              <a:rPr lang="en-US" dirty="0" smtClean="0">
                <a:solidFill>
                  <a:srgbClr val="FFFFFF"/>
                </a:solidFill>
              </a:rPr>
              <a:t>Outline, p</a:t>
            </a:r>
            <a:r>
              <a:rPr lang="en-US" dirty="0">
                <a:solidFill>
                  <a:srgbClr val="FFFFFF"/>
                </a:solidFill>
              </a:rPr>
              <a:t>. </a:t>
            </a:r>
            <a:r>
              <a:rPr lang="en-US" dirty="0" smtClean="0">
                <a:solidFill>
                  <a:srgbClr val="FFFFFF"/>
                </a:solidFill>
              </a:rPr>
              <a:t>39 </a:t>
            </a:r>
            <a:endParaRPr lang="en-US" dirty="0">
              <a:solidFill>
                <a:srgbClr val="FFFFFF"/>
              </a:solidFill>
            </a:endParaRPr>
          </a:p>
        </p:txBody>
      </p:sp>
      <p:sp>
        <p:nvSpPr>
          <p:cNvPr id="7" name="Footer Placeholder 6"/>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8" name="Slide Number Placeholder 7"/>
          <p:cNvSpPr>
            <a:spLocks noGrp="1"/>
          </p:cNvSpPr>
          <p:nvPr>
            <p:ph type="sldNum" sz="quarter" idx="11"/>
          </p:nvPr>
        </p:nvSpPr>
        <p:spPr/>
        <p:txBody>
          <a:bodyPr/>
          <a:lstStyle/>
          <a:p>
            <a:fld id="{D9076E39-33D3-4C19-9190-4442324932E8}" type="slidenum">
              <a:rPr lang="en-US" smtClean="0">
                <a:solidFill>
                  <a:srgbClr val="FFFFFF"/>
                </a:solidFill>
              </a:rPr>
              <a:pPr/>
              <a:t>134</a:t>
            </a:fld>
            <a:endParaRPr lang="en-US">
              <a:solidFill>
                <a:srgbClr val="FFFFFF"/>
              </a:solidFill>
            </a:endParaRPr>
          </a:p>
        </p:txBody>
      </p:sp>
      <p:sp>
        <p:nvSpPr>
          <p:cNvPr id="4" name="Rounded Rectangular Callout 3"/>
          <p:cNvSpPr/>
          <p:nvPr/>
        </p:nvSpPr>
        <p:spPr bwMode="auto">
          <a:xfrm>
            <a:off x="4876800" y="4495800"/>
            <a:ext cx="3124200" cy="685800"/>
          </a:xfrm>
          <a:prstGeom prst="wedgeRoundRectCallout">
            <a:avLst>
              <a:gd name="adj1" fmla="val -36758"/>
              <a:gd name="adj2" fmla="val -112009"/>
              <a:gd name="adj3" fmla="val 16667"/>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FF00"/>
                </a:solidFill>
                <a:effectLst>
                  <a:outerShdw blurRad="38100" dist="38100" dir="2700000" algn="tl">
                    <a:srgbClr val="000000">
                      <a:alpha val="43137"/>
                    </a:srgbClr>
                  </a:outerShdw>
                </a:effectLst>
                <a:latin typeface="+mj-lt"/>
              </a:rPr>
              <a:t>Substitution</a:t>
            </a:r>
          </a:p>
        </p:txBody>
      </p:sp>
      <p:sp>
        <p:nvSpPr>
          <p:cNvPr id="9" name="Rounded Rectangular Callout 8"/>
          <p:cNvSpPr/>
          <p:nvPr/>
        </p:nvSpPr>
        <p:spPr bwMode="auto">
          <a:xfrm>
            <a:off x="4876800" y="1981200"/>
            <a:ext cx="3124200" cy="685800"/>
          </a:xfrm>
          <a:prstGeom prst="wedgeRoundRectCallout">
            <a:avLst>
              <a:gd name="adj1" fmla="val 19196"/>
              <a:gd name="adj2" fmla="val 117403"/>
              <a:gd name="adj3" fmla="val 16667"/>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rgbClr val="FFFF00"/>
                </a:solidFill>
                <a:effectLst>
                  <a:outerShdw blurRad="38100" dist="38100" dir="2700000" algn="tl">
                    <a:srgbClr val="000000">
                      <a:alpha val="43137"/>
                    </a:srgbClr>
                  </a:outerShdw>
                </a:effectLst>
                <a:latin typeface="+mj-lt"/>
              </a:rPr>
              <a:t>Punishment</a:t>
            </a:r>
          </a:p>
        </p:txBody>
      </p:sp>
      <p:sp>
        <p:nvSpPr>
          <p:cNvPr id="10" name="Rounded Rectangular Callout 9"/>
          <p:cNvSpPr/>
          <p:nvPr/>
        </p:nvSpPr>
        <p:spPr bwMode="auto">
          <a:xfrm>
            <a:off x="533400" y="2951163"/>
            <a:ext cx="5486400" cy="914400"/>
          </a:xfrm>
          <a:prstGeom prst="wedgeRoundRectCallout">
            <a:avLst>
              <a:gd name="adj1" fmla="val -27789"/>
              <a:gd name="adj2" fmla="val 161521"/>
              <a:gd name="adj3" fmla="val 16667"/>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pPr algn="ctr"/>
            <a:r>
              <a:rPr kumimoji="0" lang="en-US" sz="2800" b="0" i="0" u="none" strike="noStrike" cap="none" normalizeH="0" baseline="0" dirty="0" smtClean="0">
                <a:ln>
                  <a:noFill/>
                </a:ln>
                <a:solidFill>
                  <a:srgbClr val="FFFF00"/>
                </a:solidFill>
                <a:effectLst>
                  <a:outerShdw blurRad="38100" dist="38100" dir="2700000" algn="tl">
                    <a:srgbClr val="000000">
                      <a:alpha val="43137"/>
                    </a:srgbClr>
                  </a:outerShdw>
                </a:effectLst>
                <a:latin typeface="+mj-lt"/>
              </a:rPr>
              <a:t>God Speaking  </a:t>
            </a:r>
            <a:br>
              <a:rPr kumimoji="0" lang="en-US" sz="2800" b="0" i="0" u="none" strike="noStrike" cap="none" normalizeH="0" baseline="0" dirty="0" smtClean="0">
                <a:ln>
                  <a:noFill/>
                </a:ln>
                <a:solidFill>
                  <a:srgbClr val="FFFF00"/>
                </a:solidFill>
                <a:effectLst>
                  <a:outerShdw blurRad="38100" dist="38100" dir="2700000" algn="tl">
                    <a:srgbClr val="000000">
                      <a:alpha val="43137"/>
                    </a:srgbClr>
                  </a:outerShdw>
                </a:effectLst>
                <a:latin typeface="+mj-lt"/>
              </a:rPr>
            </a:br>
            <a:r>
              <a:rPr lang="en-US" sz="2000" dirty="0" smtClean="0">
                <a:effectLst>
                  <a:outerShdw blurRad="38100" dist="38100" dir="2700000" algn="tl">
                    <a:srgbClr val="000000">
                      <a:alpha val="43137"/>
                    </a:srgbClr>
                  </a:outerShdw>
                </a:effectLst>
                <a:latin typeface="+mn-lt"/>
              </a:rPr>
              <a:t>(</a:t>
            </a:r>
            <a:r>
              <a:rPr lang="en-US" sz="2000" dirty="0">
                <a:effectLst>
                  <a:outerShdw blurRad="38100" dist="38100" dir="2700000" algn="tl">
                    <a:srgbClr val="000000">
                      <a:alpha val="43137"/>
                    </a:srgbClr>
                  </a:outerShdw>
                </a:effectLst>
                <a:latin typeface="+mn-lt"/>
              </a:rPr>
              <a:t>cf. Ex. 4:15-16; 7:1; Dt. 18:18; Acts 3:18, 21)</a:t>
            </a:r>
            <a:endParaRPr kumimoji="0" lang="en-US" sz="2000" b="0" i="0" u="none" strike="noStrike" cap="none" normalizeH="0" baseline="0" dirty="0" smtClean="0">
              <a:ln>
                <a:noFill/>
              </a:ln>
              <a:solidFill>
                <a:srgbClr val="FFFF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4055844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9" grpId="0" animBg="1"/>
      <p:bldP spid="10"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6705600" cy="1204912"/>
          </a:xfrm>
        </p:spPr>
        <p:txBody>
          <a:bodyPr/>
          <a:lstStyle/>
          <a:p>
            <a:pPr algn="l"/>
            <a:r>
              <a:rPr lang="en-US" sz="3000" dirty="0">
                <a:solidFill>
                  <a:srgbClr val="FFFFCC"/>
                </a:solidFill>
                <a:latin typeface="Arial"/>
              </a:rPr>
              <a:t>Arguments For</a:t>
            </a:r>
            <a:r>
              <a:rPr lang="en-US" sz="3600" b="1" dirty="0">
                <a:solidFill>
                  <a:srgbClr val="FFFFCC"/>
                </a:solidFill>
              </a:rPr>
              <a:t/>
            </a:r>
            <a:br>
              <a:rPr lang="en-US" sz="3600" b="1" dirty="0">
                <a:solidFill>
                  <a:srgbClr val="FFFFCC"/>
                </a:solidFill>
              </a:rPr>
            </a:br>
            <a:r>
              <a:rPr lang="en-US" sz="4400" b="1" dirty="0">
                <a:solidFill>
                  <a:srgbClr val="FFFFCC"/>
                </a:solidFill>
              </a:rPr>
              <a:t>Penal Substitution</a:t>
            </a:r>
            <a:endParaRPr lang="en-US" dirty="0"/>
          </a:p>
        </p:txBody>
      </p:sp>
      <p:sp>
        <p:nvSpPr>
          <p:cNvPr id="3" name="Content Placeholder 2"/>
          <p:cNvSpPr>
            <a:spLocks noGrp="1"/>
          </p:cNvSpPr>
          <p:nvPr>
            <p:ph idx="1"/>
          </p:nvPr>
        </p:nvSpPr>
        <p:spPr>
          <a:xfrm>
            <a:off x="1066800" y="1981200"/>
            <a:ext cx="7239000" cy="2701925"/>
          </a:xfrm>
          <a:prstGeom prst="horizontalScroll">
            <a:avLst/>
          </a:prstGeom>
          <a:solidFill>
            <a:srgbClr val="C00000"/>
          </a:solidFill>
          <a:ln>
            <a:solidFill>
              <a:schemeClr val="tx1"/>
            </a:solidFill>
          </a:ln>
        </p:spPr>
        <p:txBody>
          <a:bodyPr anchor="ctr"/>
          <a:lstStyle/>
          <a:p>
            <a:pPr marL="457200" indent="-457200">
              <a:spcBef>
                <a:spcPct val="0"/>
              </a:spcBef>
              <a:spcAft>
                <a:spcPct val="70000"/>
              </a:spcAft>
            </a:pPr>
            <a:r>
              <a:rPr lang="en-US" sz="2800" dirty="0">
                <a:effectLst>
                  <a:outerShdw blurRad="38100" dist="38100" dir="2700000" algn="tl">
                    <a:srgbClr val="000000">
                      <a:alpha val="43137"/>
                    </a:srgbClr>
                  </a:outerShdw>
                </a:effectLst>
              </a:rPr>
              <a:t>The </a:t>
            </a:r>
            <a:r>
              <a:rPr lang="en-US" sz="2800" b="1" dirty="0" smtClean="0">
                <a:solidFill>
                  <a:schemeClr val="tx2">
                    <a:lumMod val="75000"/>
                  </a:schemeClr>
                </a:solidFill>
                <a:effectLst>
                  <a:outerShdw blurRad="38100" dist="38100" dir="2700000" algn="tl">
                    <a:srgbClr val="000000">
                      <a:alpha val="43137"/>
                    </a:srgbClr>
                  </a:outerShdw>
                </a:effectLst>
                <a:latin typeface="+mj-lt"/>
              </a:rPr>
              <a:t>release of Barabbas </a:t>
            </a:r>
            <a:r>
              <a:rPr lang="en-US" sz="2800" dirty="0" smtClean="0">
                <a:effectLst>
                  <a:outerShdw blurRad="38100" dist="38100" dir="2700000" algn="tl">
                    <a:srgbClr val="000000">
                      <a:alpha val="43137"/>
                    </a:srgbClr>
                  </a:outerShdw>
                </a:effectLst>
              </a:rPr>
              <a:t>seems </a:t>
            </a:r>
            <a:r>
              <a:rPr lang="en-US" sz="2800" dirty="0">
                <a:effectLst>
                  <a:outerShdw blurRad="38100" dist="38100" dir="2700000" algn="tl">
                    <a:srgbClr val="000000">
                      <a:alpha val="43137"/>
                    </a:srgbClr>
                  </a:outerShdw>
                </a:effectLst>
              </a:rPr>
              <a:t>to indicate penal </a:t>
            </a:r>
            <a:r>
              <a:rPr lang="en-US" sz="2800" dirty="0" smtClean="0">
                <a:effectLst>
                  <a:outerShdw blurRad="38100" dist="38100" dir="2700000" algn="tl">
                    <a:srgbClr val="000000">
                      <a:alpha val="43137"/>
                    </a:srgbClr>
                  </a:outerShdw>
                </a:effectLst>
              </a:rPr>
              <a:t>substitution</a:t>
            </a:r>
            <a:endParaRPr lang="en-US" sz="2800" dirty="0">
              <a:effectLst>
                <a:outerShdw blurRad="38100" dist="38100" dir="2700000" algn="tl">
                  <a:srgbClr val="000000">
                    <a:alpha val="43137"/>
                  </a:srgbClr>
                </a:outerShdw>
              </a:effectLst>
            </a:endParaRPr>
          </a:p>
        </p:txBody>
      </p:sp>
      <p:sp>
        <p:nvSpPr>
          <p:cNvPr id="6" name="Date Placeholder 5"/>
          <p:cNvSpPr>
            <a:spLocks noGrp="1"/>
          </p:cNvSpPr>
          <p:nvPr>
            <p:ph type="dt" sz="half" idx="12"/>
          </p:nvPr>
        </p:nvSpPr>
        <p:spPr/>
        <p:txBody>
          <a:bodyPr/>
          <a:lstStyle/>
          <a:p>
            <a:r>
              <a:rPr lang="en-US" dirty="0" smtClean="0">
                <a:solidFill>
                  <a:srgbClr val="FFFFFF"/>
                </a:solidFill>
              </a:rPr>
              <a:t>Outline, p</a:t>
            </a:r>
            <a:r>
              <a:rPr lang="en-US" dirty="0">
                <a:solidFill>
                  <a:srgbClr val="FFFFFF"/>
                </a:solidFill>
              </a:rPr>
              <a:t>. </a:t>
            </a:r>
            <a:r>
              <a:rPr lang="en-US" dirty="0" smtClean="0">
                <a:solidFill>
                  <a:srgbClr val="FFFFFF"/>
                </a:solidFill>
              </a:rPr>
              <a:t>39 </a:t>
            </a:r>
            <a:endParaRPr lang="en-US" dirty="0">
              <a:solidFill>
                <a:srgbClr val="FFFFFF"/>
              </a:solidFill>
            </a:endParaRPr>
          </a:p>
        </p:txBody>
      </p:sp>
      <p:sp>
        <p:nvSpPr>
          <p:cNvPr id="7" name="Footer Placeholder 6"/>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8" name="Slide Number Placeholder 7"/>
          <p:cNvSpPr>
            <a:spLocks noGrp="1"/>
          </p:cNvSpPr>
          <p:nvPr>
            <p:ph type="sldNum" sz="quarter" idx="11"/>
          </p:nvPr>
        </p:nvSpPr>
        <p:spPr/>
        <p:txBody>
          <a:bodyPr/>
          <a:lstStyle/>
          <a:p>
            <a:fld id="{D9076E39-33D3-4C19-9190-4442324932E8}" type="slidenum">
              <a:rPr lang="en-US" smtClean="0">
                <a:solidFill>
                  <a:srgbClr val="FFFFFF"/>
                </a:solidFill>
              </a:rPr>
              <a:pPr/>
              <a:t>135</a:t>
            </a:fld>
            <a:endParaRPr lang="en-US">
              <a:solidFill>
                <a:srgbClr val="FFFFFF"/>
              </a:solidFill>
            </a:endParaRPr>
          </a:p>
        </p:txBody>
      </p:sp>
    </p:spTree>
    <p:extLst>
      <p:ext uri="{BB962C8B-B14F-4D97-AF65-F5344CB8AC3E}">
        <p14:creationId xmlns:p14="http://schemas.microsoft.com/office/powerpoint/2010/main" val="42056080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204912"/>
          </a:xfrm>
        </p:spPr>
        <p:txBody>
          <a:bodyPr/>
          <a:lstStyle/>
          <a:p>
            <a:r>
              <a:rPr lang="en-US" sz="4400" b="1" dirty="0" smtClean="0">
                <a:solidFill>
                  <a:srgbClr val="FFFFCC"/>
                </a:solidFill>
              </a:rPr>
              <a:t>Barabbas</a:t>
            </a:r>
            <a:br>
              <a:rPr lang="en-US" sz="4400" b="1" dirty="0" smtClean="0">
                <a:solidFill>
                  <a:srgbClr val="FFFFCC"/>
                </a:solidFill>
              </a:rPr>
            </a:br>
            <a:r>
              <a:rPr lang="en-US" sz="2500" b="1" dirty="0" smtClean="0">
                <a:solidFill>
                  <a:srgbClr val="FFFFCC"/>
                </a:solidFill>
                <a:latin typeface="+mn-lt"/>
              </a:rPr>
              <a:t>(</a:t>
            </a:r>
            <a:r>
              <a:rPr lang="en-US" sz="2500" dirty="0" smtClean="0">
                <a:effectLst/>
                <a:latin typeface="+mn-lt"/>
              </a:rPr>
              <a:t>Mt</a:t>
            </a:r>
            <a:r>
              <a:rPr lang="en-US" sz="2500" dirty="0">
                <a:effectLst/>
                <a:latin typeface="+mn-lt"/>
              </a:rPr>
              <a:t>. 27:15-26; Mk. 15:6-15; Lk. 23:13-25; Jn. 18:39-40)</a:t>
            </a:r>
            <a:endParaRPr lang="en-US" sz="2500" dirty="0">
              <a:latin typeface="+mn-lt"/>
            </a:endParaRPr>
          </a:p>
        </p:txBody>
      </p:sp>
      <p:sp>
        <p:nvSpPr>
          <p:cNvPr id="3" name="Content Placeholder 2"/>
          <p:cNvSpPr>
            <a:spLocks noGrp="1"/>
          </p:cNvSpPr>
          <p:nvPr>
            <p:ph idx="1"/>
          </p:nvPr>
        </p:nvSpPr>
        <p:spPr>
          <a:xfrm>
            <a:off x="457200" y="1828800"/>
            <a:ext cx="8229600" cy="4302125"/>
          </a:xfrm>
        </p:spPr>
        <p:txBody>
          <a:bodyPr/>
          <a:lstStyle/>
          <a:p>
            <a:pPr marL="457200" indent="-457200">
              <a:spcBef>
                <a:spcPct val="0"/>
              </a:spcBef>
              <a:spcAft>
                <a:spcPct val="70000"/>
              </a:spcAft>
            </a:pPr>
            <a:r>
              <a:rPr lang="en-US" sz="2800" dirty="0"/>
              <a:t>Mentioned in </a:t>
            </a:r>
            <a:r>
              <a:rPr lang="en-US" sz="2800" b="1" dirty="0">
                <a:solidFill>
                  <a:srgbClr val="FFFF00"/>
                </a:solidFill>
              </a:rPr>
              <a:t>all four Gospels</a:t>
            </a:r>
            <a:r>
              <a:rPr lang="en-US" sz="2800" dirty="0"/>
              <a:t>.  It must have some kind of </a:t>
            </a:r>
            <a:r>
              <a:rPr lang="en-US" sz="2800" b="1" dirty="0">
                <a:solidFill>
                  <a:srgbClr val="FFFF00"/>
                </a:solidFill>
              </a:rPr>
              <a:t>significance</a:t>
            </a:r>
          </a:p>
          <a:p>
            <a:pPr marL="457200" indent="-457200">
              <a:spcBef>
                <a:spcPct val="0"/>
              </a:spcBef>
              <a:spcAft>
                <a:spcPct val="70000"/>
              </a:spcAft>
            </a:pPr>
            <a:r>
              <a:rPr lang="en-US" sz="2800" dirty="0"/>
              <a:t>Barabbas was </a:t>
            </a:r>
            <a:r>
              <a:rPr lang="en-US" sz="2800" b="1" dirty="0">
                <a:solidFill>
                  <a:srgbClr val="FFFF00"/>
                </a:solidFill>
              </a:rPr>
              <a:t>guilty</a:t>
            </a:r>
          </a:p>
          <a:p>
            <a:pPr marL="457200" indent="-457200">
              <a:spcBef>
                <a:spcPct val="0"/>
              </a:spcBef>
              <a:spcAft>
                <a:spcPct val="70000"/>
              </a:spcAft>
            </a:pPr>
            <a:r>
              <a:rPr lang="en-US" sz="2800" dirty="0"/>
              <a:t>Jesus was </a:t>
            </a:r>
            <a:r>
              <a:rPr lang="en-US" sz="2800" b="1" dirty="0">
                <a:solidFill>
                  <a:srgbClr val="FFFF00"/>
                </a:solidFill>
              </a:rPr>
              <a:t>innocent</a:t>
            </a:r>
          </a:p>
          <a:p>
            <a:pPr marL="457200" indent="-457200">
              <a:spcBef>
                <a:spcPct val="0"/>
              </a:spcBef>
              <a:spcAft>
                <a:spcPct val="70000"/>
              </a:spcAft>
            </a:pPr>
            <a:r>
              <a:rPr lang="en-US" sz="2800" dirty="0"/>
              <a:t>Barabbas, a guilty man, was </a:t>
            </a:r>
            <a:r>
              <a:rPr lang="en-US" sz="2800" b="1" dirty="0">
                <a:solidFill>
                  <a:srgbClr val="FFFF00"/>
                </a:solidFill>
              </a:rPr>
              <a:t>released</a:t>
            </a:r>
            <a:r>
              <a:rPr lang="en-US" sz="2800" dirty="0"/>
              <a:t> and Jesus, an innocent man, was </a:t>
            </a:r>
            <a:r>
              <a:rPr lang="en-US" sz="2800" b="1" dirty="0">
                <a:solidFill>
                  <a:srgbClr val="FFFF00"/>
                </a:solidFill>
              </a:rPr>
              <a:t>punished</a:t>
            </a:r>
            <a:r>
              <a:rPr lang="en-US" sz="2800" dirty="0"/>
              <a:t> instead (in his place)</a:t>
            </a:r>
          </a:p>
        </p:txBody>
      </p:sp>
      <p:sp>
        <p:nvSpPr>
          <p:cNvPr id="6" name="Date Placeholder 5"/>
          <p:cNvSpPr>
            <a:spLocks noGrp="1"/>
          </p:cNvSpPr>
          <p:nvPr>
            <p:ph type="dt" sz="half" idx="12"/>
          </p:nvPr>
        </p:nvSpPr>
        <p:spPr/>
        <p:txBody>
          <a:bodyPr/>
          <a:lstStyle/>
          <a:p>
            <a:r>
              <a:rPr lang="en-US" dirty="0" smtClean="0">
                <a:solidFill>
                  <a:srgbClr val="FFFFFF"/>
                </a:solidFill>
              </a:rPr>
              <a:t>Outline, p</a:t>
            </a:r>
            <a:r>
              <a:rPr lang="en-US" dirty="0">
                <a:solidFill>
                  <a:srgbClr val="FFFFFF"/>
                </a:solidFill>
              </a:rPr>
              <a:t>. </a:t>
            </a:r>
            <a:r>
              <a:rPr lang="en-US" dirty="0" smtClean="0">
                <a:solidFill>
                  <a:srgbClr val="FFFFFF"/>
                </a:solidFill>
              </a:rPr>
              <a:t>39-40</a:t>
            </a:r>
            <a:endParaRPr lang="en-US" dirty="0">
              <a:solidFill>
                <a:srgbClr val="FFFFFF"/>
              </a:solidFill>
            </a:endParaRPr>
          </a:p>
        </p:txBody>
      </p:sp>
      <p:sp>
        <p:nvSpPr>
          <p:cNvPr id="7" name="Footer Placeholder 6"/>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8" name="Slide Number Placeholder 7"/>
          <p:cNvSpPr>
            <a:spLocks noGrp="1"/>
          </p:cNvSpPr>
          <p:nvPr>
            <p:ph type="sldNum" sz="quarter" idx="11"/>
          </p:nvPr>
        </p:nvSpPr>
        <p:spPr/>
        <p:txBody>
          <a:bodyPr/>
          <a:lstStyle/>
          <a:p>
            <a:fld id="{D9076E39-33D3-4C19-9190-4442324932E8}" type="slidenum">
              <a:rPr lang="en-US" smtClean="0">
                <a:solidFill>
                  <a:srgbClr val="FFFFFF"/>
                </a:solidFill>
              </a:rPr>
              <a:pPr/>
              <a:t>136</a:t>
            </a:fld>
            <a:endParaRPr lang="en-US">
              <a:solidFill>
                <a:srgbClr val="FFFFFF"/>
              </a:solidFill>
            </a:endParaRPr>
          </a:p>
        </p:txBody>
      </p:sp>
      <p:sp>
        <p:nvSpPr>
          <p:cNvPr id="4" name="Rounded Rectangular Callout 3"/>
          <p:cNvSpPr/>
          <p:nvPr/>
        </p:nvSpPr>
        <p:spPr bwMode="auto">
          <a:xfrm>
            <a:off x="3009900" y="0"/>
            <a:ext cx="6134100" cy="2541587"/>
          </a:xfrm>
          <a:prstGeom prst="wedgeRoundRectCallout">
            <a:avLst>
              <a:gd name="adj1" fmla="val -32705"/>
              <a:gd name="adj2" fmla="val 66203"/>
              <a:gd name="adj3" fmla="val 16667"/>
            </a:avLst>
          </a:prstGeom>
          <a:solidFill>
            <a:srgbClr val="7030A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pPr marL="457200" indent="-457200">
              <a:spcBef>
                <a:spcPts val="0"/>
              </a:spcBef>
              <a:spcAft>
                <a:spcPts val="1200"/>
              </a:spcAft>
              <a:buFont typeface="Wingdings" panose="05000000000000000000" pitchFamily="2" charset="2"/>
              <a:buChar char="Ø"/>
            </a:pPr>
            <a:r>
              <a:rPr lang="en-US" sz="2500" b="1" dirty="0">
                <a:solidFill>
                  <a:srgbClr val="FFFF00"/>
                </a:solidFill>
                <a:effectLst>
                  <a:outerShdw blurRad="38100" dist="38100" dir="2700000" algn="tl">
                    <a:srgbClr val="000000">
                      <a:alpha val="43137"/>
                    </a:srgbClr>
                  </a:outerShdw>
                </a:effectLst>
                <a:latin typeface="+mn-lt"/>
              </a:rPr>
              <a:t>Notorious prisoner  </a:t>
            </a:r>
            <a:r>
              <a:rPr lang="en-US" sz="2500" dirty="0">
                <a:effectLst>
                  <a:outerShdw blurRad="38100" dist="38100" dir="2700000" algn="tl">
                    <a:srgbClr val="000000">
                      <a:alpha val="43137"/>
                    </a:srgbClr>
                  </a:outerShdw>
                </a:effectLst>
                <a:latin typeface="+mn-lt"/>
              </a:rPr>
              <a:t>(Mt. 27:16)</a:t>
            </a:r>
          </a:p>
          <a:p>
            <a:pPr marL="457200" indent="-457200">
              <a:spcBef>
                <a:spcPts val="0"/>
              </a:spcBef>
              <a:spcAft>
                <a:spcPts val="1200"/>
              </a:spcAft>
              <a:buFont typeface="Wingdings" panose="05000000000000000000" pitchFamily="2" charset="2"/>
              <a:buChar char="Ø"/>
            </a:pPr>
            <a:r>
              <a:rPr lang="en-US" sz="2500" b="1" dirty="0">
                <a:solidFill>
                  <a:srgbClr val="FFFF00"/>
                </a:solidFill>
                <a:effectLst>
                  <a:outerShdw blurRad="38100" dist="38100" dir="2700000" algn="tl">
                    <a:srgbClr val="000000">
                      <a:alpha val="43137"/>
                    </a:srgbClr>
                  </a:outerShdw>
                </a:effectLst>
                <a:latin typeface="+mn-lt"/>
              </a:rPr>
              <a:t>Rebel</a:t>
            </a:r>
            <a:r>
              <a:rPr lang="en-US" sz="2500" dirty="0">
                <a:effectLst>
                  <a:outerShdw blurRad="38100" dist="38100" dir="2700000" algn="tl">
                    <a:srgbClr val="000000">
                      <a:alpha val="43137"/>
                    </a:srgbClr>
                  </a:outerShdw>
                </a:effectLst>
                <a:latin typeface="+mn-lt"/>
              </a:rPr>
              <a:t>  (Mk. 15:7; Lk. 23:18-19)</a:t>
            </a:r>
          </a:p>
          <a:p>
            <a:pPr marL="457200" indent="-457200">
              <a:spcBef>
                <a:spcPts val="0"/>
              </a:spcBef>
              <a:spcAft>
                <a:spcPts val="1200"/>
              </a:spcAft>
              <a:buFont typeface="Wingdings" panose="05000000000000000000" pitchFamily="2" charset="2"/>
              <a:buChar char="Ø"/>
            </a:pPr>
            <a:r>
              <a:rPr lang="en-US" sz="2500" b="1" dirty="0">
                <a:solidFill>
                  <a:srgbClr val="FFFF00"/>
                </a:solidFill>
                <a:effectLst>
                  <a:outerShdw blurRad="38100" dist="38100" dir="2700000" algn="tl">
                    <a:srgbClr val="000000">
                      <a:alpha val="43137"/>
                    </a:srgbClr>
                  </a:outerShdw>
                </a:effectLst>
                <a:latin typeface="+mn-lt"/>
              </a:rPr>
              <a:t>Murderer</a:t>
            </a:r>
            <a:r>
              <a:rPr lang="en-US" sz="2500" dirty="0">
                <a:effectLst>
                  <a:outerShdw blurRad="38100" dist="38100" dir="2700000" algn="tl">
                    <a:srgbClr val="000000">
                      <a:alpha val="43137"/>
                    </a:srgbClr>
                  </a:outerShdw>
                </a:effectLst>
                <a:latin typeface="+mn-lt"/>
              </a:rPr>
              <a:t>  (Mk. 15:7; Lk. 23:18-19)</a:t>
            </a:r>
          </a:p>
          <a:p>
            <a:pPr marL="457200" indent="-457200">
              <a:spcBef>
                <a:spcPts val="0"/>
              </a:spcBef>
              <a:spcAft>
                <a:spcPts val="1200"/>
              </a:spcAft>
              <a:buFont typeface="Wingdings" panose="05000000000000000000" pitchFamily="2" charset="2"/>
              <a:buChar char="Ø"/>
            </a:pPr>
            <a:r>
              <a:rPr lang="en-US" sz="2500" b="1" dirty="0">
                <a:solidFill>
                  <a:srgbClr val="FFFF00"/>
                </a:solidFill>
                <a:effectLst>
                  <a:outerShdw blurRad="38100" dist="38100" dir="2700000" algn="tl">
                    <a:srgbClr val="000000">
                      <a:alpha val="43137"/>
                    </a:srgbClr>
                  </a:outerShdw>
                </a:effectLst>
                <a:latin typeface="+mn-lt"/>
              </a:rPr>
              <a:t>Robber</a:t>
            </a:r>
            <a:r>
              <a:rPr lang="en-US" sz="2500" dirty="0">
                <a:effectLst>
                  <a:outerShdw blurRad="38100" dist="38100" dir="2700000" algn="tl">
                    <a:srgbClr val="000000">
                      <a:alpha val="43137"/>
                    </a:srgbClr>
                  </a:outerShdw>
                </a:effectLst>
                <a:latin typeface="+mn-lt"/>
              </a:rPr>
              <a:t>  (Jn. 18:40)</a:t>
            </a:r>
          </a:p>
        </p:txBody>
      </p:sp>
    </p:spTree>
    <p:extLst>
      <p:ext uri="{BB962C8B-B14F-4D97-AF65-F5344CB8AC3E}">
        <p14:creationId xmlns:p14="http://schemas.microsoft.com/office/powerpoint/2010/main" val="21290818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1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5562600" cy="1204912"/>
          </a:xfrm>
        </p:spPr>
        <p:txBody>
          <a:bodyPr/>
          <a:lstStyle/>
          <a:p>
            <a:pPr algn="l"/>
            <a:r>
              <a:rPr lang="en-US" sz="3000" dirty="0">
                <a:solidFill>
                  <a:srgbClr val="FFFFCC"/>
                </a:solidFill>
                <a:latin typeface="Arial"/>
              </a:rPr>
              <a:t>Pilate’s Pronouncements </a:t>
            </a:r>
            <a:r>
              <a:rPr lang="en-US" sz="3000" dirty="0" smtClean="0">
                <a:solidFill>
                  <a:srgbClr val="FFFFCC"/>
                </a:solidFill>
                <a:latin typeface="Arial"/>
              </a:rPr>
              <a:t>Of</a:t>
            </a:r>
            <a:br>
              <a:rPr lang="en-US" sz="3000" dirty="0" smtClean="0">
                <a:solidFill>
                  <a:srgbClr val="FFFFCC"/>
                </a:solidFill>
                <a:latin typeface="Arial"/>
              </a:rPr>
            </a:br>
            <a:r>
              <a:rPr lang="en-US" b="1" dirty="0" smtClean="0">
                <a:solidFill>
                  <a:srgbClr val="FFFFCC"/>
                </a:solidFill>
              </a:rPr>
              <a:t>Jesus</a:t>
            </a:r>
            <a:r>
              <a:rPr lang="en-US" b="1" dirty="0">
                <a:solidFill>
                  <a:srgbClr val="FFFFCC"/>
                </a:solidFill>
              </a:rPr>
              <a:t>’ Innocence</a:t>
            </a:r>
            <a:endParaRPr lang="en-US" sz="2500" dirty="0">
              <a:latin typeface="+mn-lt"/>
            </a:endParaRPr>
          </a:p>
        </p:txBody>
      </p:sp>
      <p:sp>
        <p:nvSpPr>
          <p:cNvPr id="3" name="Content Placeholder 2"/>
          <p:cNvSpPr>
            <a:spLocks noGrp="1"/>
          </p:cNvSpPr>
          <p:nvPr>
            <p:ph idx="1"/>
          </p:nvPr>
        </p:nvSpPr>
        <p:spPr>
          <a:xfrm>
            <a:off x="457200" y="1600200"/>
            <a:ext cx="8229600" cy="4530725"/>
          </a:xfrm>
        </p:spPr>
        <p:txBody>
          <a:bodyPr/>
          <a:lstStyle/>
          <a:p>
            <a:pPr marL="457200" lvl="0" indent="-457200">
              <a:spcBef>
                <a:spcPct val="0"/>
              </a:spcBef>
              <a:spcAft>
                <a:spcPts val="1800"/>
              </a:spcAft>
              <a:buClr>
                <a:srgbClr val="EBF25A"/>
              </a:buClr>
            </a:pPr>
            <a:r>
              <a:rPr lang="en-US" sz="2800" dirty="0">
                <a:solidFill>
                  <a:srgbClr val="FFFFFF"/>
                </a:solidFill>
              </a:rPr>
              <a:t>After his </a:t>
            </a:r>
            <a:r>
              <a:rPr lang="en-US" sz="2800" b="1" dirty="0">
                <a:solidFill>
                  <a:srgbClr val="FFFF00"/>
                </a:solidFill>
              </a:rPr>
              <a:t>first conversation </a:t>
            </a:r>
            <a:r>
              <a:rPr lang="en-US" sz="2800" dirty="0">
                <a:solidFill>
                  <a:srgbClr val="FFFFFF"/>
                </a:solidFill>
              </a:rPr>
              <a:t>with Jesus  </a:t>
            </a:r>
            <a:r>
              <a:rPr lang="en-US" sz="2000" dirty="0">
                <a:solidFill>
                  <a:srgbClr val="FFFFFF"/>
                </a:solidFill>
              </a:rPr>
              <a:t>(Lk. 23:4; Jn. 18:38)</a:t>
            </a:r>
          </a:p>
          <a:p>
            <a:pPr marL="457200" lvl="0" indent="-457200">
              <a:spcBef>
                <a:spcPct val="0"/>
              </a:spcBef>
              <a:spcAft>
                <a:spcPts val="1800"/>
              </a:spcAft>
              <a:buClr>
                <a:srgbClr val="EBF25A"/>
              </a:buClr>
            </a:pPr>
            <a:r>
              <a:rPr lang="en-US" sz="2800" dirty="0">
                <a:solidFill>
                  <a:srgbClr val="FFFFFF"/>
                </a:solidFill>
              </a:rPr>
              <a:t>After Herod </a:t>
            </a:r>
            <a:r>
              <a:rPr lang="en-US" sz="2800" b="1" dirty="0">
                <a:solidFill>
                  <a:srgbClr val="FFFF00"/>
                </a:solidFill>
              </a:rPr>
              <a:t>returned Jesus </a:t>
            </a:r>
            <a:r>
              <a:rPr lang="en-US" sz="2800" dirty="0">
                <a:solidFill>
                  <a:srgbClr val="FFFFFF"/>
                </a:solidFill>
              </a:rPr>
              <a:t>to Pilate  </a:t>
            </a:r>
            <a:r>
              <a:rPr lang="en-US" sz="2000" dirty="0">
                <a:solidFill>
                  <a:srgbClr val="FFFFFF"/>
                </a:solidFill>
              </a:rPr>
              <a:t>(Lk. 23:13-15)</a:t>
            </a:r>
          </a:p>
          <a:p>
            <a:pPr marL="457200" lvl="0" indent="-457200">
              <a:spcBef>
                <a:spcPct val="0"/>
              </a:spcBef>
              <a:spcAft>
                <a:spcPts val="1800"/>
              </a:spcAft>
              <a:buClr>
                <a:srgbClr val="EBF25A"/>
              </a:buClr>
            </a:pPr>
            <a:r>
              <a:rPr lang="en-US" sz="2800" dirty="0">
                <a:solidFill>
                  <a:srgbClr val="FFFFFF"/>
                </a:solidFill>
              </a:rPr>
              <a:t>When Pilate </a:t>
            </a:r>
            <a:r>
              <a:rPr lang="en-US" sz="2800" b="1" dirty="0">
                <a:solidFill>
                  <a:srgbClr val="FFFF00"/>
                </a:solidFill>
              </a:rPr>
              <a:t>brought Jesus out </a:t>
            </a:r>
            <a:r>
              <a:rPr lang="en-US" sz="2800" dirty="0">
                <a:solidFill>
                  <a:srgbClr val="FFFFFF"/>
                </a:solidFill>
              </a:rPr>
              <a:t>to the Jews  </a:t>
            </a:r>
            <a:r>
              <a:rPr lang="en-US" sz="2000" dirty="0">
                <a:solidFill>
                  <a:srgbClr val="FFFFFF"/>
                </a:solidFill>
              </a:rPr>
              <a:t>(Jn. 19:4)</a:t>
            </a:r>
          </a:p>
          <a:p>
            <a:pPr marL="457200" lvl="0" indent="-457200">
              <a:spcBef>
                <a:spcPct val="0"/>
              </a:spcBef>
              <a:spcAft>
                <a:spcPts val="1800"/>
              </a:spcAft>
              <a:buClr>
                <a:srgbClr val="EBF25A"/>
              </a:buClr>
            </a:pPr>
            <a:r>
              <a:rPr lang="en-US" sz="2800" dirty="0">
                <a:solidFill>
                  <a:srgbClr val="FFFFFF"/>
                </a:solidFill>
              </a:rPr>
              <a:t>After offering to </a:t>
            </a:r>
            <a:r>
              <a:rPr lang="en-US" sz="2800" b="1" dirty="0">
                <a:solidFill>
                  <a:srgbClr val="FFFF00"/>
                </a:solidFill>
              </a:rPr>
              <a:t>punish Jesus and release Him  </a:t>
            </a:r>
            <a:r>
              <a:rPr lang="en-US" sz="2000" dirty="0">
                <a:solidFill>
                  <a:srgbClr val="FFFFFF"/>
                </a:solidFill>
              </a:rPr>
              <a:t>(Mt. 27:23; Mk. 15:14; Lk. 23:22; Jn. 19:6)</a:t>
            </a:r>
          </a:p>
          <a:p>
            <a:pPr marL="457200" lvl="0" indent="-457200">
              <a:spcBef>
                <a:spcPct val="0"/>
              </a:spcBef>
              <a:spcAft>
                <a:spcPts val="1800"/>
              </a:spcAft>
              <a:buClr>
                <a:srgbClr val="EBF25A"/>
              </a:buClr>
            </a:pPr>
            <a:r>
              <a:rPr lang="en-US" sz="2800" dirty="0">
                <a:solidFill>
                  <a:srgbClr val="FFFFFF"/>
                </a:solidFill>
              </a:rPr>
              <a:t>When Pilate </a:t>
            </a:r>
            <a:r>
              <a:rPr lang="en-US" sz="2800" b="1" dirty="0">
                <a:solidFill>
                  <a:srgbClr val="FFFF00"/>
                </a:solidFill>
              </a:rPr>
              <a:t>washed his hands  </a:t>
            </a:r>
            <a:r>
              <a:rPr lang="en-US" sz="2000" dirty="0">
                <a:solidFill>
                  <a:srgbClr val="FFFFFF"/>
                </a:solidFill>
              </a:rPr>
              <a:t>(Mt. 27:24-25)</a:t>
            </a:r>
          </a:p>
        </p:txBody>
      </p:sp>
      <p:sp>
        <p:nvSpPr>
          <p:cNvPr id="6" name="Date Placeholder 5"/>
          <p:cNvSpPr>
            <a:spLocks noGrp="1"/>
          </p:cNvSpPr>
          <p:nvPr>
            <p:ph type="dt" sz="half" idx="12"/>
          </p:nvPr>
        </p:nvSpPr>
        <p:spPr/>
        <p:txBody>
          <a:bodyPr/>
          <a:lstStyle/>
          <a:p>
            <a:r>
              <a:rPr lang="en-US" dirty="0" smtClean="0">
                <a:solidFill>
                  <a:srgbClr val="FFFFFF"/>
                </a:solidFill>
              </a:rPr>
              <a:t>Outline, p</a:t>
            </a:r>
            <a:r>
              <a:rPr lang="en-US" dirty="0">
                <a:solidFill>
                  <a:srgbClr val="FFFFFF"/>
                </a:solidFill>
              </a:rPr>
              <a:t>. </a:t>
            </a:r>
            <a:r>
              <a:rPr lang="en-US" dirty="0" smtClean="0">
                <a:solidFill>
                  <a:srgbClr val="FFFFFF"/>
                </a:solidFill>
              </a:rPr>
              <a:t>39-40 </a:t>
            </a:r>
            <a:endParaRPr lang="en-US" dirty="0">
              <a:solidFill>
                <a:srgbClr val="FFFFFF"/>
              </a:solidFill>
            </a:endParaRPr>
          </a:p>
        </p:txBody>
      </p:sp>
      <p:sp>
        <p:nvSpPr>
          <p:cNvPr id="7" name="Footer Placeholder 6"/>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8" name="Slide Number Placeholder 7"/>
          <p:cNvSpPr>
            <a:spLocks noGrp="1"/>
          </p:cNvSpPr>
          <p:nvPr>
            <p:ph type="sldNum" sz="quarter" idx="11"/>
          </p:nvPr>
        </p:nvSpPr>
        <p:spPr/>
        <p:txBody>
          <a:bodyPr/>
          <a:lstStyle/>
          <a:p>
            <a:fld id="{D9076E39-33D3-4C19-9190-4442324932E8}" type="slidenum">
              <a:rPr lang="en-US" smtClean="0">
                <a:solidFill>
                  <a:srgbClr val="FFFFFF"/>
                </a:solidFill>
              </a:rPr>
              <a:pPr/>
              <a:t>137</a:t>
            </a:fld>
            <a:endParaRPr lang="en-US">
              <a:solidFill>
                <a:srgbClr val="FFFFFF"/>
              </a:solidFill>
            </a:endParaRPr>
          </a:p>
        </p:txBody>
      </p:sp>
    </p:spTree>
    <p:extLst>
      <p:ext uri="{BB962C8B-B14F-4D97-AF65-F5344CB8AC3E}">
        <p14:creationId xmlns:p14="http://schemas.microsoft.com/office/powerpoint/2010/main" val="1729560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6705600" cy="1204912"/>
          </a:xfrm>
        </p:spPr>
        <p:txBody>
          <a:bodyPr/>
          <a:lstStyle/>
          <a:p>
            <a:pPr algn="l"/>
            <a:r>
              <a:rPr lang="en-US" sz="3000" dirty="0">
                <a:solidFill>
                  <a:srgbClr val="FFFFCC"/>
                </a:solidFill>
                <a:latin typeface="Arial"/>
              </a:rPr>
              <a:t>Arguments For</a:t>
            </a:r>
            <a:r>
              <a:rPr lang="en-US" sz="3600" b="1" dirty="0">
                <a:solidFill>
                  <a:srgbClr val="FFFFCC"/>
                </a:solidFill>
              </a:rPr>
              <a:t/>
            </a:r>
            <a:br>
              <a:rPr lang="en-US" sz="3600" b="1" dirty="0">
                <a:solidFill>
                  <a:srgbClr val="FFFFCC"/>
                </a:solidFill>
              </a:rPr>
            </a:br>
            <a:r>
              <a:rPr lang="en-US" sz="4400" b="1" dirty="0">
                <a:solidFill>
                  <a:srgbClr val="FFFFCC"/>
                </a:solidFill>
              </a:rPr>
              <a:t>Penal Substitution</a:t>
            </a:r>
            <a:endParaRPr lang="en-US" dirty="0"/>
          </a:p>
        </p:txBody>
      </p:sp>
      <p:sp>
        <p:nvSpPr>
          <p:cNvPr id="3" name="Content Placeholder 2"/>
          <p:cNvSpPr>
            <a:spLocks noGrp="1"/>
          </p:cNvSpPr>
          <p:nvPr>
            <p:ph idx="1"/>
          </p:nvPr>
        </p:nvSpPr>
        <p:spPr>
          <a:xfrm>
            <a:off x="1066800" y="1981200"/>
            <a:ext cx="7239000" cy="2701925"/>
          </a:xfrm>
          <a:prstGeom prst="horizontalScroll">
            <a:avLst/>
          </a:prstGeom>
          <a:solidFill>
            <a:srgbClr val="C00000"/>
          </a:solidFill>
          <a:ln>
            <a:solidFill>
              <a:schemeClr val="tx1"/>
            </a:solidFill>
          </a:ln>
        </p:spPr>
        <p:txBody>
          <a:bodyPr anchor="ctr"/>
          <a:lstStyle/>
          <a:p>
            <a:pPr marL="457200" indent="-457200">
              <a:spcBef>
                <a:spcPct val="0"/>
              </a:spcBef>
              <a:spcAft>
                <a:spcPct val="70000"/>
              </a:spcAft>
            </a:pPr>
            <a:r>
              <a:rPr lang="en-US" sz="2800" dirty="0">
                <a:effectLst>
                  <a:outerShdw blurRad="38100" dist="38100" dir="2700000" algn="tl">
                    <a:srgbClr val="000000">
                      <a:alpha val="43137"/>
                    </a:srgbClr>
                  </a:outerShdw>
                </a:effectLst>
              </a:rPr>
              <a:t>Christ’s </a:t>
            </a:r>
            <a:r>
              <a:rPr lang="en-US" sz="2800" dirty="0" smtClean="0">
                <a:effectLst>
                  <a:outerShdw blurRad="38100" dist="38100" dir="2700000" algn="tl">
                    <a:srgbClr val="000000">
                      <a:alpha val="43137"/>
                    </a:srgbClr>
                  </a:outerShdw>
                </a:effectLst>
              </a:rPr>
              <a:t>death is </a:t>
            </a:r>
            <a:r>
              <a:rPr lang="en-US" sz="2800" dirty="0">
                <a:effectLst>
                  <a:outerShdw blurRad="38100" dist="38100" dir="2700000" algn="tl">
                    <a:srgbClr val="000000">
                      <a:alpha val="43137"/>
                    </a:srgbClr>
                  </a:outerShdw>
                </a:effectLst>
              </a:rPr>
              <a:t>described in terms that appear to indicate </a:t>
            </a:r>
            <a:r>
              <a:rPr lang="en-US" sz="2800" dirty="0">
                <a:solidFill>
                  <a:srgbClr val="FFFF00"/>
                </a:solidFill>
                <a:effectLst>
                  <a:outerShdw blurRad="38100" dist="38100" dir="2700000" algn="tl">
                    <a:srgbClr val="000000">
                      <a:alpha val="43137"/>
                    </a:srgbClr>
                  </a:outerShdw>
                </a:effectLst>
                <a:latin typeface="+mj-lt"/>
              </a:rPr>
              <a:t>penal </a:t>
            </a:r>
            <a:r>
              <a:rPr lang="en-US" sz="2800" dirty="0" smtClean="0">
                <a:solidFill>
                  <a:srgbClr val="FFFF00"/>
                </a:solidFill>
                <a:effectLst>
                  <a:outerShdw blurRad="38100" dist="38100" dir="2700000" algn="tl">
                    <a:srgbClr val="000000">
                      <a:alpha val="43137"/>
                    </a:srgbClr>
                  </a:outerShdw>
                </a:effectLst>
                <a:latin typeface="+mj-lt"/>
              </a:rPr>
              <a:t>substitution</a:t>
            </a:r>
            <a:endParaRPr lang="en-US" sz="2800" dirty="0">
              <a:solidFill>
                <a:srgbClr val="FFFF00"/>
              </a:solidFill>
              <a:effectLst>
                <a:outerShdw blurRad="38100" dist="38100" dir="2700000" algn="tl">
                  <a:srgbClr val="000000">
                    <a:alpha val="43137"/>
                  </a:srgbClr>
                </a:outerShdw>
              </a:effectLst>
              <a:latin typeface="+mj-lt"/>
            </a:endParaRPr>
          </a:p>
        </p:txBody>
      </p:sp>
      <p:sp>
        <p:nvSpPr>
          <p:cNvPr id="6" name="Date Placeholder 5"/>
          <p:cNvSpPr>
            <a:spLocks noGrp="1"/>
          </p:cNvSpPr>
          <p:nvPr>
            <p:ph type="dt" sz="half" idx="12"/>
          </p:nvPr>
        </p:nvSpPr>
        <p:spPr/>
        <p:txBody>
          <a:bodyPr/>
          <a:lstStyle/>
          <a:p>
            <a:r>
              <a:rPr lang="en-US" dirty="0" smtClean="0">
                <a:solidFill>
                  <a:srgbClr val="FFFFFF"/>
                </a:solidFill>
              </a:rPr>
              <a:t>Outline, p</a:t>
            </a:r>
            <a:r>
              <a:rPr lang="en-US" dirty="0">
                <a:solidFill>
                  <a:srgbClr val="FFFFFF"/>
                </a:solidFill>
              </a:rPr>
              <a:t>. </a:t>
            </a:r>
            <a:r>
              <a:rPr lang="en-US" dirty="0" smtClean="0">
                <a:solidFill>
                  <a:srgbClr val="FFFFFF"/>
                </a:solidFill>
              </a:rPr>
              <a:t>40 </a:t>
            </a:r>
            <a:endParaRPr lang="en-US" dirty="0">
              <a:solidFill>
                <a:srgbClr val="FFFFFF"/>
              </a:solidFill>
            </a:endParaRPr>
          </a:p>
        </p:txBody>
      </p:sp>
      <p:sp>
        <p:nvSpPr>
          <p:cNvPr id="7" name="Footer Placeholder 6"/>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8" name="Slide Number Placeholder 7"/>
          <p:cNvSpPr>
            <a:spLocks noGrp="1"/>
          </p:cNvSpPr>
          <p:nvPr>
            <p:ph type="sldNum" sz="quarter" idx="11"/>
          </p:nvPr>
        </p:nvSpPr>
        <p:spPr/>
        <p:txBody>
          <a:bodyPr/>
          <a:lstStyle/>
          <a:p>
            <a:fld id="{D9076E39-33D3-4C19-9190-4442324932E8}" type="slidenum">
              <a:rPr lang="en-US" smtClean="0">
                <a:solidFill>
                  <a:srgbClr val="FFFFFF"/>
                </a:solidFill>
              </a:rPr>
              <a:pPr/>
              <a:t>138</a:t>
            </a:fld>
            <a:endParaRPr lang="en-US">
              <a:solidFill>
                <a:srgbClr val="FFFFFF"/>
              </a:solidFill>
            </a:endParaRPr>
          </a:p>
        </p:txBody>
      </p:sp>
    </p:spTree>
    <p:extLst>
      <p:ext uri="{BB962C8B-B14F-4D97-AF65-F5344CB8AC3E}">
        <p14:creationId xmlns:p14="http://schemas.microsoft.com/office/powerpoint/2010/main" val="39602079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Jesus Died For Sinners</a:t>
            </a:r>
            <a:endParaRPr lang="en-US" dirty="0"/>
          </a:p>
        </p:txBody>
      </p:sp>
      <p:sp>
        <p:nvSpPr>
          <p:cNvPr id="4" name="Footer Placeholder 3"/>
          <p:cNvSpPr>
            <a:spLocks noGrp="1"/>
          </p:cNvSpPr>
          <p:nvPr>
            <p:ph type="ftr" sz="quarter" idx="10"/>
          </p:nvPr>
        </p:nvSpPr>
        <p:spPr/>
        <p:txBody>
          <a:bodyPr/>
          <a:lstStyle/>
          <a:p>
            <a:r>
              <a:rPr lang="en-US" smtClean="0"/>
              <a:t>Kevin Kay</a:t>
            </a:r>
            <a:endParaRPr lang="en-US"/>
          </a:p>
        </p:txBody>
      </p:sp>
      <p:sp>
        <p:nvSpPr>
          <p:cNvPr id="5" name="Slide Number Placeholder 4"/>
          <p:cNvSpPr>
            <a:spLocks noGrp="1"/>
          </p:cNvSpPr>
          <p:nvPr>
            <p:ph type="sldNum" sz="quarter" idx="11"/>
          </p:nvPr>
        </p:nvSpPr>
        <p:spPr/>
        <p:txBody>
          <a:bodyPr/>
          <a:lstStyle/>
          <a:p>
            <a:fld id="{D9076E39-33D3-4C19-9190-4442324932E8}" type="slidenum">
              <a:rPr lang="en-US" smtClean="0"/>
              <a:pPr/>
              <a:t>139</a:t>
            </a:fld>
            <a:endParaRPr lang="en-US"/>
          </a:p>
        </p:txBody>
      </p:sp>
      <p:sp>
        <p:nvSpPr>
          <p:cNvPr id="6" name="Date Placeholder 5"/>
          <p:cNvSpPr>
            <a:spLocks noGrp="1"/>
          </p:cNvSpPr>
          <p:nvPr>
            <p:ph type="dt" sz="half" idx="12"/>
          </p:nvPr>
        </p:nvSpPr>
        <p:spPr/>
        <p:txBody>
          <a:bodyPr/>
          <a:lstStyle/>
          <a:p>
            <a:r>
              <a:rPr lang="en-US" dirty="0" smtClean="0"/>
              <a:t>Outline, p. 41 </a:t>
            </a:r>
            <a:endParaRPr lang="en-US" dirty="0"/>
          </a:p>
        </p:txBody>
      </p:sp>
      <p:graphicFrame>
        <p:nvGraphicFramePr>
          <p:cNvPr id="7" name="Object 2">
            <a:hlinkClick r:id="" action="ppaction://ole?verb=0"/>
          </p:cNvPr>
          <p:cNvGraphicFramePr>
            <a:graphicFrameLocks/>
          </p:cNvGraphicFramePr>
          <p:nvPr>
            <p:extLst>
              <p:ext uri="{D42A27DB-BD31-4B8C-83A1-F6EECF244321}">
                <p14:modId xmlns:p14="http://schemas.microsoft.com/office/powerpoint/2010/main" val="3409949628"/>
              </p:ext>
            </p:extLst>
          </p:nvPr>
        </p:nvGraphicFramePr>
        <p:xfrm>
          <a:off x="1143000" y="1524000"/>
          <a:ext cx="6992938" cy="4360863"/>
        </p:xfrm>
        <a:graphic>
          <a:graphicData uri="http://schemas.openxmlformats.org/presentationml/2006/ole">
            <mc:AlternateContent xmlns:mc="http://schemas.openxmlformats.org/markup-compatibility/2006">
              <mc:Choice xmlns:v="urn:schemas-microsoft-com:vml" Requires="v">
                <p:oleObj spid="_x0000_s1069" name="Clip" r:id="rId3" imgW="8321400" imgH="5584680" progId="">
                  <p:embed/>
                </p:oleObj>
              </mc:Choice>
              <mc:Fallback>
                <p:oleObj name="Clip" r:id="rId3" imgW="8321400" imgH="5584680" progId="">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524000"/>
                        <a:ext cx="6992938" cy="4360863"/>
                      </a:xfrm>
                      <a:prstGeom prst="rect">
                        <a:avLst/>
                      </a:prstGeom>
                      <a:noFill/>
                      <a:ln>
                        <a:noFill/>
                      </a:ln>
                      <a:effectLst/>
                      <a:extLst/>
                    </p:spPr>
                  </p:pic>
                </p:oleObj>
              </mc:Fallback>
            </mc:AlternateContent>
          </a:graphicData>
        </a:graphic>
      </p:graphicFrame>
      <p:sp>
        <p:nvSpPr>
          <p:cNvPr id="9" name="Rectangle 8"/>
          <p:cNvSpPr/>
          <p:nvPr/>
        </p:nvSpPr>
        <p:spPr>
          <a:xfrm>
            <a:off x="1905000" y="2133600"/>
            <a:ext cx="5562600" cy="2768963"/>
          </a:xfrm>
          <a:prstGeom prst="rect">
            <a:avLst/>
          </a:prstGeom>
        </p:spPr>
        <p:txBody>
          <a:bodyPr wrap="square">
            <a:spAutoFit/>
          </a:bodyPr>
          <a:lstStyle/>
          <a:p>
            <a:pPr marL="0" marR="0" algn="ctr">
              <a:lnSpc>
                <a:spcPct val="115000"/>
              </a:lnSpc>
              <a:spcBef>
                <a:spcPts val="0"/>
              </a:spcBef>
              <a:spcAft>
                <a:spcPts val="1000"/>
              </a:spcAft>
            </a:pPr>
            <a:r>
              <a:rPr lang="en-US" sz="3200" dirty="0">
                <a:solidFill>
                  <a:srgbClr val="002060"/>
                </a:solidFill>
                <a:latin typeface="+mj-lt"/>
              </a:rPr>
              <a:t>2 </a:t>
            </a:r>
            <a:r>
              <a:rPr lang="en-US" sz="3200" dirty="0" smtClean="0">
                <a:solidFill>
                  <a:srgbClr val="002060"/>
                </a:solidFill>
                <a:latin typeface="+mj-lt"/>
              </a:rPr>
              <a:t>Corinthians 5:21</a:t>
            </a:r>
          </a:p>
          <a:p>
            <a:pPr marL="0" marR="0">
              <a:lnSpc>
                <a:spcPct val="115000"/>
              </a:lnSpc>
              <a:spcBef>
                <a:spcPts val="0"/>
              </a:spcBef>
              <a:spcAft>
                <a:spcPts val="1000"/>
              </a:spcAft>
            </a:pPr>
            <a:r>
              <a:rPr lang="en-US" sz="2800" dirty="0" smtClean="0">
                <a:solidFill>
                  <a:srgbClr val="002060"/>
                </a:solidFill>
                <a:latin typeface="+mn-lt"/>
              </a:rPr>
              <a:t>For </a:t>
            </a:r>
            <a:r>
              <a:rPr lang="en-US" sz="2800" dirty="0">
                <a:solidFill>
                  <a:srgbClr val="002060"/>
                </a:solidFill>
                <a:latin typeface="+mn-lt"/>
              </a:rPr>
              <a:t>He made Him who </a:t>
            </a:r>
            <a:r>
              <a:rPr lang="en-US" sz="2800" dirty="0">
                <a:solidFill>
                  <a:srgbClr val="002060"/>
                </a:solidFill>
                <a:latin typeface="+mj-lt"/>
              </a:rPr>
              <a:t>knew no sin</a:t>
            </a:r>
            <a:r>
              <a:rPr lang="en-US" sz="2800" dirty="0">
                <a:solidFill>
                  <a:srgbClr val="002060"/>
                </a:solidFill>
                <a:latin typeface="+mn-lt"/>
              </a:rPr>
              <a:t> to </a:t>
            </a:r>
            <a:r>
              <a:rPr lang="en-US" sz="2800" dirty="0">
                <a:solidFill>
                  <a:srgbClr val="002060"/>
                </a:solidFill>
                <a:latin typeface="+mj-lt"/>
              </a:rPr>
              <a:t>be sin </a:t>
            </a:r>
            <a:r>
              <a:rPr lang="en-US" sz="2800" dirty="0">
                <a:solidFill>
                  <a:srgbClr val="002060"/>
                </a:solidFill>
                <a:latin typeface="+mn-lt"/>
              </a:rPr>
              <a:t>for us, that we might become the righteousness of God in Him. </a:t>
            </a:r>
            <a:endParaRPr lang="en-US" sz="2800" dirty="0">
              <a:solidFill>
                <a:srgbClr val="002060"/>
              </a:solidFill>
              <a:effectLst/>
              <a:latin typeface="+mn-lt"/>
            </a:endParaRPr>
          </a:p>
        </p:txBody>
      </p:sp>
    </p:spTree>
    <p:extLst>
      <p:ext uri="{BB962C8B-B14F-4D97-AF65-F5344CB8AC3E}">
        <p14:creationId xmlns:p14="http://schemas.microsoft.com/office/powerpoint/2010/main" val="4156862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7813"/>
            <a:ext cx="8229600" cy="1139825"/>
          </a:xfrm>
        </p:spPr>
        <p:txBody>
          <a:bodyPr anchor="t"/>
          <a:lstStyle/>
          <a:p>
            <a:pPr algn="l"/>
            <a:r>
              <a:rPr lang="en-US" sz="3000" dirty="0" smtClean="0">
                <a:latin typeface="+mn-lt"/>
              </a:rPr>
              <a:t>Lev. 5:1-13:</a:t>
            </a:r>
            <a:r>
              <a:rPr lang="en-US" dirty="0" smtClean="0"/>
              <a:t/>
            </a:r>
            <a:br>
              <a:rPr lang="en-US" dirty="0" smtClean="0"/>
            </a:br>
            <a:r>
              <a:rPr lang="en-US" dirty="0" smtClean="0"/>
              <a:t>Sin or Trespass Offerings?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01084714"/>
              </p:ext>
            </p:extLst>
          </p:nvPr>
        </p:nvGraphicFramePr>
        <p:xfrm>
          <a:off x="457200" y="1752600"/>
          <a:ext cx="8229600" cy="3962400"/>
        </p:xfrm>
        <a:graphic>
          <a:graphicData uri="http://schemas.openxmlformats.org/drawingml/2006/table">
            <a:tbl>
              <a:tblPr firstRow="1" firstCol="1" bandRow="1">
                <a:tableStyleId>{5C22544A-7EE6-4342-B048-85BDC9FD1C3A}</a:tableStyleId>
              </a:tblPr>
              <a:tblGrid>
                <a:gridCol w="6019800"/>
                <a:gridCol w="914400"/>
                <a:gridCol w="1295400"/>
              </a:tblGrid>
              <a:tr h="370840">
                <a:tc>
                  <a:txBody>
                    <a:bodyPr/>
                    <a:lstStyle/>
                    <a:p>
                      <a:endParaRPr lang="en-US" sz="20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2000" dirty="0" smtClean="0"/>
                        <a:t>Sin</a:t>
                      </a:r>
                      <a:endParaRPr lang="en-US" sz="20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2000" dirty="0" smtClean="0"/>
                        <a:t>Trespass</a:t>
                      </a:r>
                      <a:endParaRPr lang="en-US" sz="20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70840">
                <a:tc>
                  <a:txBody>
                    <a:bodyPr/>
                    <a:lstStyle/>
                    <a:p>
                      <a:pPr algn="l"/>
                      <a:r>
                        <a:rPr lang="en-US" sz="2000" b="0" dirty="0" smtClean="0">
                          <a:solidFill>
                            <a:srgbClr val="FFFF00"/>
                          </a:solidFill>
                          <a:effectLst>
                            <a:outerShdw blurRad="38100" dist="38100" dir="2700000" algn="tl">
                              <a:srgbClr val="000000">
                                <a:alpha val="43137"/>
                              </a:srgbClr>
                            </a:outerShdw>
                          </a:effectLst>
                          <a:latin typeface="+mj-lt"/>
                        </a:rPr>
                        <a:t>Lev. 5:1-13 </a:t>
                      </a:r>
                      <a:r>
                        <a:rPr lang="en-US" sz="2000" b="0" dirty="0" err="1" smtClean="0">
                          <a:solidFill>
                            <a:srgbClr val="FFFF00"/>
                          </a:solidFill>
                          <a:effectLst>
                            <a:outerShdw blurRad="38100" dist="38100" dir="2700000" algn="tl">
                              <a:srgbClr val="000000">
                                <a:alpha val="43137"/>
                              </a:srgbClr>
                            </a:outerShdw>
                          </a:effectLst>
                          <a:latin typeface="+mj-lt"/>
                        </a:rPr>
                        <a:t>Pericope</a:t>
                      </a:r>
                      <a:r>
                        <a:rPr lang="en-US" sz="2000" b="0" dirty="0" smtClean="0">
                          <a:solidFill>
                            <a:srgbClr val="FFFF00"/>
                          </a:solidFill>
                          <a:effectLst>
                            <a:outerShdw blurRad="38100" dist="38100" dir="2700000" algn="tl">
                              <a:srgbClr val="000000">
                                <a:alpha val="43137"/>
                              </a:srgbClr>
                            </a:outerShdw>
                          </a:effectLst>
                          <a:latin typeface="+mj-lt"/>
                        </a:rPr>
                        <a:t> Headings</a:t>
                      </a:r>
                      <a:endParaRPr lang="en-US" sz="2000" b="0" dirty="0">
                        <a:solidFill>
                          <a:srgbClr val="FFFF00"/>
                        </a:solidFill>
                        <a:effectLst>
                          <a:outerShdw blurRad="38100" dist="38100" dir="2700000" algn="tl">
                            <a:srgbClr val="000000">
                              <a:alpha val="43137"/>
                            </a:srgbClr>
                          </a:outerShdw>
                        </a:effectLst>
                        <a:latin typeface="+mj-l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2000" b="1" dirty="0" smtClean="0">
                          <a:latin typeface="ZDingbats" panose="05000600020000020004" pitchFamily="2" charset="0"/>
                        </a:rPr>
                        <a:t>4</a:t>
                      </a:r>
                      <a:endParaRPr lang="en-US" sz="20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latin typeface="ZDingbats" panose="05000600020000020004" pitchFamily="2" charset="0"/>
                        </a:rPr>
                        <a:t>4</a:t>
                      </a:r>
                      <a:endParaRPr lang="en-US" sz="2000" b="1" dirty="0" smtClean="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70840">
                <a:tc>
                  <a:txBody>
                    <a:bodyPr/>
                    <a:lstStyle/>
                    <a:p>
                      <a:pPr algn="l"/>
                      <a:r>
                        <a:rPr lang="en-US" sz="2000" b="0" kern="1200" dirty="0" smtClean="0">
                          <a:solidFill>
                            <a:srgbClr val="FFFF00"/>
                          </a:solidFill>
                          <a:effectLst>
                            <a:outerShdw blurRad="38100" dist="38100" dir="2700000" algn="tl">
                              <a:srgbClr val="000000">
                                <a:alpha val="43137"/>
                              </a:srgbClr>
                            </a:outerShdw>
                          </a:effectLst>
                          <a:latin typeface="+mj-lt"/>
                          <a:ea typeface="+mn-ea"/>
                          <a:cs typeface="+mn-cs"/>
                        </a:rPr>
                        <a:t>Terms used in Lev. 5:1-13  </a:t>
                      </a:r>
                      <a:r>
                        <a:rPr lang="en-US" sz="2000" b="0" dirty="0" smtClean="0">
                          <a:effectLst>
                            <a:outerShdw blurRad="38100" dist="38100" dir="2700000" algn="tl">
                              <a:srgbClr val="000000">
                                <a:alpha val="43137"/>
                              </a:srgbClr>
                            </a:outerShdw>
                          </a:effectLst>
                        </a:rPr>
                        <a:t>(Lev. 5:6-9, 11-12)</a:t>
                      </a:r>
                      <a:endParaRPr lang="en-US" sz="2000" b="0" dirty="0">
                        <a:effectLst>
                          <a:outerShdw blurRad="38100" dist="38100" dir="2700000" algn="tl">
                            <a:srgbClr val="000000">
                              <a:alpha val="43137"/>
                            </a:srgbClr>
                          </a:outerShdw>
                        </a:effectLs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2000" b="1" dirty="0" smtClean="0">
                          <a:latin typeface="ZDingbats" panose="05000600020000020004" pitchFamily="2" charset="0"/>
                        </a:rPr>
                        <a:t>4</a:t>
                      </a:r>
                      <a:endParaRPr lang="en-US" sz="20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2000" b="1" dirty="0" smtClean="0">
                          <a:latin typeface="ZDingbats" panose="05000600020000020004" pitchFamily="2" charset="0"/>
                        </a:rPr>
                        <a:t>4</a:t>
                      </a:r>
                      <a:endParaRPr lang="en-US" sz="20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70840">
                <a:tc>
                  <a:txBody>
                    <a:bodyPr/>
                    <a:lstStyle/>
                    <a:p>
                      <a:pPr algn="l"/>
                      <a:r>
                        <a:rPr lang="en-US" sz="2000" b="0" kern="1200" dirty="0" smtClean="0">
                          <a:solidFill>
                            <a:srgbClr val="FFFF00"/>
                          </a:solidFill>
                          <a:effectLst>
                            <a:outerShdw blurRad="38100" dist="38100" dir="2700000" algn="tl">
                              <a:srgbClr val="000000">
                                <a:alpha val="43137"/>
                              </a:srgbClr>
                            </a:outerShdw>
                          </a:effectLst>
                          <a:latin typeface="+mj-lt"/>
                          <a:ea typeface="+mn-ea"/>
                          <a:cs typeface="+mn-cs"/>
                        </a:rPr>
                        <a:t>Bull</a:t>
                      </a:r>
                      <a:r>
                        <a:rPr lang="en-US" sz="2000" b="0" dirty="0" smtClean="0">
                          <a:effectLst>
                            <a:outerShdw blurRad="38100" dist="38100" dir="2700000" algn="tl">
                              <a:srgbClr val="000000">
                                <a:alpha val="43137"/>
                              </a:srgbClr>
                            </a:outerShdw>
                          </a:effectLst>
                        </a:rPr>
                        <a:t>  (Lev. 4:3, 13-14)</a:t>
                      </a:r>
                      <a:endParaRPr lang="en-US" sz="2000" b="0" dirty="0">
                        <a:effectLst>
                          <a:outerShdw blurRad="38100" dist="38100" dir="2700000" algn="tl">
                            <a:srgbClr val="000000">
                              <a:alpha val="43137"/>
                            </a:srgbClr>
                          </a:outerShdw>
                        </a:effectLs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latin typeface="ZDingbats" panose="05000600020000020004" pitchFamily="2" charset="0"/>
                        </a:rPr>
                        <a:t>4</a:t>
                      </a:r>
                      <a:endParaRPr lang="en-US" sz="2000" dirty="0" smtClean="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endParaRPr lang="en-US" sz="20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kern="1200" dirty="0" smtClean="0">
                          <a:solidFill>
                            <a:srgbClr val="FFFF00"/>
                          </a:solidFill>
                          <a:effectLst>
                            <a:outerShdw blurRad="38100" dist="38100" dir="2700000" algn="tl">
                              <a:srgbClr val="000000">
                                <a:alpha val="43137"/>
                              </a:srgbClr>
                            </a:outerShdw>
                          </a:effectLst>
                          <a:latin typeface="+mj-lt"/>
                          <a:ea typeface="+mn-ea"/>
                          <a:cs typeface="+mn-cs"/>
                        </a:rPr>
                        <a:t>Kid</a:t>
                      </a:r>
                      <a:r>
                        <a:rPr lang="en-US" sz="2000" b="0" dirty="0" smtClean="0">
                          <a:effectLst>
                            <a:outerShdw blurRad="38100" dist="38100" dir="2700000" algn="tl">
                              <a:srgbClr val="000000">
                                <a:alpha val="43137"/>
                              </a:srgbClr>
                            </a:outerShdw>
                          </a:effectLst>
                        </a:rPr>
                        <a:t> [m]  (Lev. 4:22-23)</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latin typeface="ZDingbats" panose="05000600020000020004" pitchFamily="2" charset="0"/>
                        </a:rPr>
                        <a:t>4</a:t>
                      </a:r>
                      <a:endParaRPr lang="en-US" sz="2000" dirty="0" smtClean="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endParaRPr lang="en-US" sz="20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70840">
                <a:tc>
                  <a:txBody>
                    <a:bodyPr/>
                    <a:lstStyle/>
                    <a:p>
                      <a:pPr algn="l"/>
                      <a:r>
                        <a:rPr lang="en-US" sz="2000" b="0" kern="1200" dirty="0" smtClean="0">
                          <a:solidFill>
                            <a:srgbClr val="FFFF00"/>
                          </a:solidFill>
                          <a:effectLst>
                            <a:outerShdw blurRad="38100" dist="38100" dir="2700000" algn="tl">
                              <a:srgbClr val="000000">
                                <a:alpha val="43137"/>
                              </a:srgbClr>
                            </a:outerShdw>
                          </a:effectLst>
                          <a:latin typeface="+mj-lt"/>
                          <a:ea typeface="+mn-ea"/>
                          <a:cs typeface="+mn-cs"/>
                        </a:rPr>
                        <a:t>Kid</a:t>
                      </a:r>
                      <a:r>
                        <a:rPr lang="en-US" sz="2000" b="0" dirty="0" smtClean="0">
                          <a:effectLst>
                            <a:outerShdw blurRad="38100" dist="38100" dir="2700000" algn="tl">
                              <a:srgbClr val="000000">
                                <a:alpha val="43137"/>
                              </a:srgbClr>
                            </a:outerShdw>
                          </a:effectLst>
                        </a:rPr>
                        <a:t> [f]  (Lev. 4:27-28; 5:6)</a:t>
                      </a:r>
                      <a:endParaRPr lang="en-US" sz="2000" b="0" dirty="0">
                        <a:effectLst>
                          <a:outerShdw blurRad="38100" dist="38100" dir="2700000" algn="tl">
                            <a:srgbClr val="000000">
                              <a:alpha val="43137"/>
                            </a:srgbClr>
                          </a:outerShdw>
                        </a:effectLs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latin typeface="ZDingbats" panose="05000600020000020004" pitchFamily="2" charset="0"/>
                        </a:rPr>
                        <a:t>4</a:t>
                      </a:r>
                      <a:endParaRPr lang="en-US" sz="2000" dirty="0" smtClean="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2000" b="1" dirty="0" smtClean="0">
                          <a:latin typeface="ZDingbats" panose="05000600020000020004" pitchFamily="2" charset="0"/>
                        </a:rPr>
                        <a:t>4</a:t>
                      </a:r>
                      <a:endParaRPr lang="en-US" sz="20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kern="1200" dirty="0" smtClean="0">
                          <a:solidFill>
                            <a:srgbClr val="FFFF00"/>
                          </a:solidFill>
                          <a:effectLst>
                            <a:outerShdw blurRad="38100" dist="38100" dir="2700000" algn="tl">
                              <a:srgbClr val="000000">
                                <a:alpha val="43137"/>
                              </a:srgbClr>
                            </a:outerShdw>
                          </a:effectLst>
                          <a:latin typeface="+mj-lt"/>
                          <a:ea typeface="+mn-ea"/>
                          <a:cs typeface="+mn-cs"/>
                        </a:rPr>
                        <a:t>Turtledoves/Pigeons</a:t>
                      </a:r>
                      <a:r>
                        <a:rPr lang="en-US" sz="2000" b="0" dirty="0" smtClean="0">
                          <a:effectLst>
                            <a:outerShdw blurRad="38100" dist="38100" dir="2700000" algn="tl">
                              <a:srgbClr val="000000">
                                <a:alpha val="43137"/>
                              </a:srgbClr>
                            </a:outerShdw>
                          </a:effectLst>
                        </a:rPr>
                        <a:t>  (Lev. 5:7, 11; 12:8; 14:22)</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latin typeface="ZDingbats" panose="05000600020000020004" pitchFamily="2" charset="0"/>
                        </a:rPr>
                        <a:t>4</a:t>
                      </a:r>
                      <a:endParaRPr lang="en-US" sz="2000" dirty="0" smtClean="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endParaRPr lang="en-US" sz="20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70840">
                <a:tc>
                  <a:txBody>
                    <a:bodyPr/>
                    <a:lstStyle/>
                    <a:p>
                      <a:pPr algn="l"/>
                      <a:r>
                        <a:rPr lang="en-US" sz="2000" b="0" dirty="0" smtClean="0">
                          <a:effectLst>
                            <a:outerShdw blurRad="38100" dist="38100" dir="2700000" algn="tl">
                              <a:srgbClr val="000000">
                                <a:alpha val="43137"/>
                              </a:srgbClr>
                            </a:outerShdw>
                          </a:effectLst>
                        </a:rPr>
                        <a:t>.</a:t>
                      </a:r>
                      <a:r>
                        <a:rPr lang="en-US" sz="2000" b="0" kern="1200" dirty="0" smtClean="0">
                          <a:solidFill>
                            <a:srgbClr val="FFFF00"/>
                          </a:solidFill>
                          <a:effectLst>
                            <a:outerShdw blurRad="38100" dist="38100" dir="2700000" algn="tl">
                              <a:srgbClr val="000000">
                                <a:alpha val="43137"/>
                              </a:srgbClr>
                            </a:outerShdw>
                          </a:effectLst>
                          <a:latin typeface="+mj-lt"/>
                          <a:ea typeface="+mn-ea"/>
                          <a:cs typeface="+mn-cs"/>
                        </a:rPr>
                        <a:t>1 ephah flour  </a:t>
                      </a:r>
                      <a:r>
                        <a:rPr lang="en-US" sz="2000" b="0" dirty="0" smtClean="0">
                          <a:effectLst>
                            <a:outerShdw blurRad="38100" dist="38100" dir="2700000" algn="tl">
                              <a:srgbClr val="000000">
                                <a:alpha val="43137"/>
                              </a:srgbClr>
                            </a:outerShdw>
                          </a:effectLst>
                        </a:rPr>
                        <a:t>(Lev. 5:11)</a:t>
                      </a:r>
                      <a:endParaRPr lang="en-US" sz="2000" b="0" dirty="0">
                        <a:effectLst>
                          <a:outerShdw blurRad="38100" dist="38100" dir="2700000" algn="tl">
                            <a:srgbClr val="000000">
                              <a:alpha val="43137"/>
                            </a:srgbClr>
                          </a:outerShdw>
                        </a:effectLs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2000" b="1" dirty="0" smtClean="0">
                          <a:latin typeface="ZDingbats" panose="05000600020000020004" pitchFamily="2" charset="0"/>
                        </a:rPr>
                        <a:t>4</a:t>
                      </a:r>
                      <a:endParaRPr lang="en-US" sz="20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endParaRPr lang="en-US" sz="20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kern="1200" dirty="0" smtClean="0">
                          <a:solidFill>
                            <a:srgbClr val="FFFF00"/>
                          </a:solidFill>
                          <a:effectLst>
                            <a:outerShdw blurRad="38100" dist="38100" dir="2700000" algn="tl">
                              <a:srgbClr val="000000">
                                <a:alpha val="43137"/>
                              </a:srgbClr>
                            </a:outerShdw>
                          </a:effectLst>
                          <a:latin typeface="+mj-lt"/>
                          <a:ea typeface="+mn-ea"/>
                          <a:cs typeface="+mn-cs"/>
                        </a:rPr>
                        <a:t>Ram</a:t>
                      </a:r>
                      <a:r>
                        <a:rPr lang="en-US" sz="2000" b="0" dirty="0" smtClean="0">
                          <a:effectLst>
                            <a:outerShdw blurRad="38100" dist="38100" dir="2700000" algn="tl">
                              <a:srgbClr val="000000">
                                <a:alpha val="43137"/>
                              </a:srgbClr>
                            </a:outerShdw>
                          </a:effectLst>
                        </a:rPr>
                        <a:t>  (Lev. 5:15-16,</a:t>
                      </a:r>
                      <a:r>
                        <a:rPr lang="en-US" sz="2000" b="0" baseline="0" dirty="0" smtClean="0">
                          <a:effectLst>
                            <a:outerShdw blurRad="38100" dist="38100" dir="2700000" algn="tl">
                              <a:srgbClr val="000000">
                                <a:alpha val="43137"/>
                              </a:srgbClr>
                            </a:outerShdw>
                          </a:effectLst>
                        </a:rPr>
                        <a:t> 18)</a:t>
                      </a:r>
                      <a:endParaRPr lang="en-US" sz="2000" b="0" dirty="0" smtClean="0">
                        <a:effectLst>
                          <a:outerShdw blurRad="38100" dist="38100" dir="2700000" algn="tl">
                            <a:srgbClr val="000000">
                              <a:alpha val="43137"/>
                            </a:srgbClr>
                          </a:outerShdw>
                        </a:effectLs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endParaRPr lang="en-US" sz="20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2000" b="1" dirty="0" smtClean="0">
                          <a:latin typeface="ZDingbats" panose="05000600020000020004" pitchFamily="2" charset="0"/>
                        </a:rPr>
                        <a:t>4</a:t>
                      </a:r>
                      <a:endParaRPr lang="en-US" sz="20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kern="1200" dirty="0" smtClean="0">
                          <a:solidFill>
                            <a:srgbClr val="FFFF00"/>
                          </a:solidFill>
                          <a:effectLst>
                            <a:outerShdw blurRad="38100" dist="38100" dir="2700000" algn="tl">
                              <a:srgbClr val="000000">
                                <a:alpha val="43137"/>
                              </a:srgbClr>
                            </a:outerShdw>
                          </a:effectLst>
                          <a:latin typeface="+mj-lt"/>
                          <a:ea typeface="+mn-ea"/>
                          <a:cs typeface="+mn-cs"/>
                        </a:rPr>
                        <a:t>Silver</a:t>
                      </a:r>
                      <a:r>
                        <a:rPr lang="en-US" sz="2000" b="0" dirty="0" smtClean="0">
                          <a:effectLst>
                            <a:outerShdw blurRad="38100" dist="38100" dir="2700000" algn="tl">
                              <a:srgbClr val="000000">
                                <a:alpha val="43137"/>
                              </a:srgbClr>
                            </a:outerShdw>
                          </a:effectLst>
                        </a:rPr>
                        <a:t> or </a:t>
                      </a:r>
                      <a:r>
                        <a:rPr lang="en-US" sz="2000" b="0" kern="1200" dirty="0" smtClean="0">
                          <a:solidFill>
                            <a:srgbClr val="FFFF00"/>
                          </a:solidFill>
                          <a:effectLst>
                            <a:outerShdw blurRad="38100" dist="38100" dir="2700000" algn="tl">
                              <a:srgbClr val="000000">
                                <a:alpha val="43137"/>
                              </a:srgbClr>
                            </a:outerShdw>
                          </a:effectLst>
                          <a:latin typeface="+mj-lt"/>
                          <a:ea typeface="+mn-ea"/>
                          <a:cs typeface="+mn-cs"/>
                        </a:rPr>
                        <a:t>Valuation</a:t>
                      </a:r>
                      <a:r>
                        <a:rPr lang="en-US" sz="2000" b="0" dirty="0" smtClean="0">
                          <a:effectLst>
                            <a:outerShdw blurRad="38100" dist="38100" dir="2700000" algn="tl">
                              <a:srgbClr val="000000">
                                <a:alpha val="43137"/>
                              </a:srgbClr>
                            </a:outerShdw>
                          </a:effectLst>
                        </a:rPr>
                        <a:t>  (Lev. 5:15, 18)</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endParaRPr lang="en-US" sz="20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2000" b="1" dirty="0" smtClean="0">
                          <a:latin typeface="ZDingbats" panose="05000600020000020004" pitchFamily="2" charset="0"/>
                        </a:rPr>
                        <a:t>4</a:t>
                      </a:r>
                      <a:endParaRPr lang="en-US" sz="20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
        <p:nvSpPr>
          <p:cNvPr id="2" name="Date Placeholder 1"/>
          <p:cNvSpPr>
            <a:spLocks noGrp="1"/>
          </p:cNvSpPr>
          <p:nvPr>
            <p:ph type="dt" sz="half" idx="12"/>
          </p:nvPr>
        </p:nvSpPr>
        <p:spPr/>
        <p:txBody>
          <a:bodyPr/>
          <a:lstStyle/>
          <a:p>
            <a:r>
              <a:rPr lang="en-US" dirty="0" smtClean="0">
                <a:solidFill>
                  <a:srgbClr val="FFFFFF"/>
                </a:solidFill>
              </a:rPr>
              <a:t>Outline, p. 7</a:t>
            </a:r>
            <a:endParaRPr lang="en-US" dirty="0">
              <a:solidFill>
                <a:srgbClr val="FFFFFF"/>
              </a:solidFill>
            </a:endParaRPr>
          </a:p>
        </p:txBody>
      </p:sp>
      <p:sp>
        <p:nvSpPr>
          <p:cNvPr id="3" name="Footer Placeholder 2"/>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4" name="Slide Number Placeholder 3"/>
          <p:cNvSpPr>
            <a:spLocks noGrp="1"/>
          </p:cNvSpPr>
          <p:nvPr>
            <p:ph type="sldNum" sz="quarter" idx="11"/>
          </p:nvPr>
        </p:nvSpPr>
        <p:spPr/>
        <p:txBody>
          <a:bodyPr/>
          <a:lstStyle/>
          <a:p>
            <a:fld id="{D9076E39-33D3-4C19-9190-4442324932E8}" type="slidenum">
              <a:rPr lang="en-US" smtClean="0">
                <a:solidFill>
                  <a:srgbClr val="FFFFFF"/>
                </a:solidFill>
              </a:rPr>
              <a:pPr/>
              <a:t>14</a:t>
            </a:fld>
            <a:endParaRPr lang="en-US">
              <a:solidFill>
                <a:srgbClr val="FFFFFF"/>
              </a:solidFill>
            </a:endParaRPr>
          </a:p>
        </p:txBody>
      </p:sp>
    </p:spTree>
    <p:extLst>
      <p:ext uri="{BB962C8B-B14F-4D97-AF65-F5344CB8AC3E}">
        <p14:creationId xmlns:p14="http://schemas.microsoft.com/office/powerpoint/2010/main" val="22971848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 Made Him…To Be Sin”</a:t>
            </a:r>
            <a:endParaRPr lang="en-US" dirty="0"/>
          </a:p>
        </p:txBody>
      </p:sp>
      <p:sp>
        <p:nvSpPr>
          <p:cNvPr id="3" name="Content Placeholder 2"/>
          <p:cNvSpPr>
            <a:spLocks noGrp="1"/>
          </p:cNvSpPr>
          <p:nvPr>
            <p:ph idx="1"/>
          </p:nvPr>
        </p:nvSpPr>
        <p:spPr/>
        <p:txBody>
          <a:bodyPr/>
          <a:lstStyle/>
          <a:p>
            <a:pPr marL="0" indent="457200">
              <a:buNone/>
            </a:pPr>
            <a:r>
              <a:rPr lang="en-US" i="1" dirty="0">
                <a:effectLst>
                  <a:outerShdw blurRad="38100" dist="38100" dir="2700000" algn="tl">
                    <a:srgbClr val="000000">
                      <a:alpha val="43137"/>
                    </a:srgbClr>
                  </a:outerShdw>
                </a:effectLst>
              </a:rPr>
              <a:t>Maurice Barnett</a:t>
            </a:r>
            <a:r>
              <a:rPr lang="en-US" dirty="0">
                <a:effectLst>
                  <a:outerShdw blurRad="38100" dist="38100" dir="2700000" algn="tl">
                    <a:srgbClr val="000000">
                      <a:alpha val="43137"/>
                    </a:srgbClr>
                  </a:outerShdw>
                </a:effectLst>
              </a:rPr>
              <a:t>:  “Jesus was </a:t>
            </a:r>
            <a:r>
              <a:rPr lang="en-US" b="1" dirty="0">
                <a:solidFill>
                  <a:srgbClr val="FFFF00"/>
                </a:solidFill>
                <a:effectLst>
                  <a:outerShdw blurRad="38100" dist="38100" dir="2700000" algn="tl">
                    <a:srgbClr val="000000">
                      <a:alpha val="43137"/>
                    </a:srgbClr>
                  </a:outerShdw>
                </a:effectLst>
              </a:rPr>
              <a:t>not made sin</a:t>
            </a:r>
            <a:r>
              <a:rPr lang="en-US" dirty="0">
                <a:effectLst>
                  <a:outerShdw blurRad="38100" dist="38100" dir="2700000" algn="tl">
                    <a:srgbClr val="000000">
                      <a:alpha val="43137"/>
                    </a:srgbClr>
                  </a:outerShdw>
                </a:effectLst>
              </a:rPr>
              <a:t>, meaning that He became a sinner, but rather </a:t>
            </a:r>
            <a:r>
              <a:rPr lang="en-US" b="1" dirty="0">
                <a:solidFill>
                  <a:srgbClr val="FFFF00"/>
                </a:solidFill>
                <a:effectLst>
                  <a:outerShdw blurRad="38100" dist="38100" dir="2700000" algn="tl">
                    <a:srgbClr val="000000">
                      <a:alpha val="43137"/>
                    </a:srgbClr>
                  </a:outerShdw>
                </a:effectLst>
              </a:rPr>
              <a:t>He became a </a:t>
            </a:r>
            <a:r>
              <a:rPr lang="en-US" b="1" i="1" dirty="0">
                <a:solidFill>
                  <a:srgbClr val="FFFF00"/>
                </a:solidFill>
                <a:effectLst>
                  <a:outerShdw blurRad="38100" dist="38100" dir="2700000" algn="tl">
                    <a:srgbClr val="000000">
                      <a:alpha val="43137"/>
                    </a:srgbClr>
                  </a:outerShdw>
                </a:effectLst>
              </a:rPr>
              <a:t>sin sacrifice on our behalf</a:t>
            </a:r>
            <a:r>
              <a:rPr lang="en-US" dirty="0">
                <a:effectLst>
                  <a:outerShdw blurRad="38100" dist="38100" dir="2700000" algn="tl">
                    <a:srgbClr val="000000">
                      <a:alpha val="43137"/>
                    </a:srgbClr>
                  </a:outerShdw>
                </a:effectLst>
              </a:rPr>
              <a:t>.  A sin sacrifice to God was the means of opening the way to God by which remission of sins could be accomplished, forgiveness could be given.”  </a:t>
            </a:r>
            <a:r>
              <a:rPr lang="en-US" sz="2000" dirty="0">
                <a:effectLst>
                  <a:outerShdw blurRad="38100" dist="38100" dir="2700000" algn="tl">
                    <a:srgbClr val="000000">
                      <a:alpha val="43137"/>
                    </a:srgbClr>
                  </a:outerShdw>
                </a:effectLst>
              </a:rPr>
              <a:t>(Bold emphasis added, </a:t>
            </a:r>
            <a:r>
              <a:rPr lang="en-US" sz="2000" i="1" dirty="0">
                <a:effectLst>
                  <a:outerShdw blurRad="38100" dist="38100" dir="2700000" algn="tl">
                    <a:srgbClr val="000000">
                      <a:alpha val="43137"/>
                    </a:srgbClr>
                  </a:outerShdw>
                </a:effectLst>
              </a:rPr>
              <a:t>Reconciliation</a:t>
            </a:r>
            <a:r>
              <a:rPr lang="en-US" sz="2000" dirty="0">
                <a:effectLst>
                  <a:outerShdw blurRad="38100" dist="38100" dir="2700000" algn="tl">
                    <a:srgbClr val="000000">
                      <a:alpha val="43137"/>
                    </a:srgbClr>
                  </a:outerShdw>
                </a:effectLst>
              </a:rPr>
              <a:t>, 336)</a:t>
            </a:r>
          </a:p>
        </p:txBody>
      </p:sp>
      <p:sp>
        <p:nvSpPr>
          <p:cNvPr id="4" name="Footer Placeholder 3"/>
          <p:cNvSpPr>
            <a:spLocks noGrp="1"/>
          </p:cNvSpPr>
          <p:nvPr>
            <p:ph type="ftr" sz="quarter" idx="10"/>
          </p:nvPr>
        </p:nvSpPr>
        <p:spPr/>
        <p:txBody>
          <a:bodyPr/>
          <a:lstStyle/>
          <a:p>
            <a:r>
              <a:rPr lang="en-US" smtClean="0"/>
              <a:t>Kevin Kay</a:t>
            </a:r>
            <a:endParaRPr lang="en-US"/>
          </a:p>
        </p:txBody>
      </p:sp>
      <p:sp>
        <p:nvSpPr>
          <p:cNvPr id="5" name="Slide Number Placeholder 4"/>
          <p:cNvSpPr>
            <a:spLocks noGrp="1"/>
          </p:cNvSpPr>
          <p:nvPr>
            <p:ph type="sldNum" sz="quarter" idx="11"/>
          </p:nvPr>
        </p:nvSpPr>
        <p:spPr/>
        <p:txBody>
          <a:bodyPr/>
          <a:lstStyle/>
          <a:p>
            <a:fld id="{D9076E39-33D3-4C19-9190-4442324932E8}" type="slidenum">
              <a:rPr lang="en-US" smtClean="0"/>
              <a:pPr/>
              <a:t>140</a:t>
            </a:fld>
            <a:endParaRPr lang="en-US"/>
          </a:p>
        </p:txBody>
      </p:sp>
      <p:sp>
        <p:nvSpPr>
          <p:cNvPr id="6" name="Date Placeholder 5"/>
          <p:cNvSpPr>
            <a:spLocks noGrp="1"/>
          </p:cNvSpPr>
          <p:nvPr>
            <p:ph type="dt" sz="half" idx="12"/>
          </p:nvPr>
        </p:nvSpPr>
        <p:spPr/>
        <p:txBody>
          <a:bodyPr/>
          <a:lstStyle/>
          <a:p>
            <a:r>
              <a:rPr lang="en-US" dirty="0" smtClean="0"/>
              <a:t>Outline, p.  41</a:t>
            </a:r>
            <a:endParaRPr lang="en-US" dirty="0"/>
          </a:p>
        </p:txBody>
      </p:sp>
      <p:sp>
        <p:nvSpPr>
          <p:cNvPr id="7" name="Rounded Rectangular Callout 6"/>
          <p:cNvSpPr/>
          <p:nvPr/>
        </p:nvSpPr>
        <p:spPr bwMode="auto">
          <a:xfrm>
            <a:off x="2581835" y="4191000"/>
            <a:ext cx="4800600" cy="914400"/>
          </a:xfrm>
          <a:prstGeom prst="wedgeRoundRectCallout">
            <a:avLst>
              <a:gd name="adj1" fmla="val -5427"/>
              <a:gd name="adj2" fmla="val -169853"/>
              <a:gd name="adj3" fmla="val 16667"/>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mn-lt"/>
              </a:rPr>
              <a:t>Metonymy:</a:t>
            </a:r>
            <a:r>
              <a:rPr kumimoji="0" lang="en-US" sz="2800" b="0" i="0" u="none" strike="noStrike" cap="none" normalizeH="0" dirty="0" smtClean="0">
                <a:ln>
                  <a:noFill/>
                </a:ln>
                <a:solidFill>
                  <a:schemeClr val="tx1"/>
                </a:solidFill>
                <a:effectLst/>
                <a:latin typeface="+mn-lt"/>
              </a:rPr>
              <a:t>  “Sin Offering”</a:t>
            </a:r>
            <a:endParaRPr kumimoji="0" lang="en-US" sz="2800" b="0" i="0" u="none" strike="noStrike" cap="none" normalizeH="0" baseline="0" dirty="0" smtClean="0">
              <a:ln>
                <a:noFill/>
              </a:ln>
              <a:solidFill>
                <a:schemeClr val="tx1"/>
              </a:solidFill>
              <a:effectLst/>
              <a:latin typeface="+mn-lt"/>
            </a:endParaRPr>
          </a:p>
        </p:txBody>
      </p:sp>
    </p:spTree>
    <p:extLst>
      <p:ext uri="{BB962C8B-B14F-4D97-AF65-F5344CB8AC3E}">
        <p14:creationId xmlns:p14="http://schemas.microsoft.com/office/powerpoint/2010/main" val="13160719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 Made Him…To Be Sin</a:t>
            </a:r>
            <a:r>
              <a:rPr lang="en-US" dirty="0" smtClean="0"/>
              <a:t>”</a:t>
            </a:r>
            <a:br>
              <a:rPr lang="en-US" dirty="0" smtClean="0"/>
            </a:br>
            <a:r>
              <a:rPr lang="en-US" sz="3000" dirty="0" smtClean="0">
                <a:latin typeface="+mn-lt"/>
              </a:rPr>
              <a:t>(Objection)</a:t>
            </a:r>
            <a:endParaRPr lang="en-US" sz="3000" dirty="0">
              <a:latin typeface="+mn-lt"/>
            </a:endParaRPr>
          </a:p>
        </p:txBody>
      </p:sp>
      <p:sp>
        <p:nvSpPr>
          <p:cNvPr id="3" name="Content Placeholder 2"/>
          <p:cNvSpPr>
            <a:spLocks noGrp="1"/>
          </p:cNvSpPr>
          <p:nvPr>
            <p:ph idx="1"/>
          </p:nvPr>
        </p:nvSpPr>
        <p:spPr/>
        <p:txBody>
          <a:bodyPr/>
          <a:lstStyle/>
          <a:p>
            <a:pPr marL="457200" indent="-457200">
              <a:spcBef>
                <a:spcPts val="0"/>
              </a:spcBef>
              <a:spcAft>
                <a:spcPts val="2400"/>
              </a:spcAft>
            </a:pPr>
            <a:r>
              <a:rPr lang="en-US" sz="2800" dirty="0" smtClean="0">
                <a:effectLst>
                  <a:outerShdw blurRad="38100" dist="38100" dir="2700000" algn="tl">
                    <a:srgbClr val="000000">
                      <a:alpha val="43137"/>
                    </a:srgbClr>
                  </a:outerShdw>
                </a:effectLst>
              </a:rPr>
              <a:t>“Sin” can mean </a:t>
            </a:r>
            <a:r>
              <a:rPr lang="en-US" sz="2800" b="1" dirty="0">
                <a:solidFill>
                  <a:srgbClr val="FFFF00"/>
                </a:solidFill>
                <a:effectLst>
                  <a:outerShdw blurRad="38100" dist="38100" dir="2700000" algn="tl">
                    <a:srgbClr val="000000">
                      <a:alpha val="43137"/>
                    </a:srgbClr>
                  </a:outerShdw>
                </a:effectLst>
              </a:rPr>
              <a:t>“sin offering”  </a:t>
            </a:r>
            <a:r>
              <a:rPr lang="en-US" sz="2800" dirty="0" smtClean="0">
                <a:effectLst>
                  <a:outerShdw blurRad="38100" dist="38100" dir="2700000" algn="tl">
                    <a:srgbClr val="000000">
                      <a:alpha val="43137"/>
                    </a:srgbClr>
                  </a:outerShdw>
                </a:effectLst>
              </a:rPr>
              <a:t>(cf</a:t>
            </a:r>
            <a:r>
              <a:rPr lang="en-US" sz="2800" dirty="0">
                <a:effectLst>
                  <a:outerShdw blurRad="38100" dist="38100" dir="2700000" algn="tl">
                    <a:srgbClr val="000000">
                      <a:alpha val="43137"/>
                    </a:srgbClr>
                  </a:outerShdw>
                </a:effectLst>
              </a:rPr>
              <a:t>. Lev. 6:25; 4:21, 25; Heb. 10:6, 8</a:t>
            </a:r>
            <a:r>
              <a:rPr lang="en-US" sz="2800" dirty="0" smtClean="0">
                <a:effectLst>
                  <a:outerShdw blurRad="38100" dist="38100" dir="2700000" algn="tl">
                    <a:srgbClr val="000000">
                      <a:alpha val="43137"/>
                    </a:srgbClr>
                  </a:outerShdw>
                </a:effectLst>
              </a:rPr>
              <a:t>)</a:t>
            </a:r>
          </a:p>
          <a:p>
            <a:pPr marL="857250" lvl="1" indent="-457200">
              <a:spcBef>
                <a:spcPts val="0"/>
              </a:spcBef>
              <a:spcAft>
                <a:spcPts val="2400"/>
              </a:spcAft>
            </a:pPr>
            <a:r>
              <a:rPr lang="en-US" sz="2400" dirty="0">
                <a:effectLst>
                  <a:outerShdw blurRad="38100" dist="38100" dir="2700000" algn="tl">
                    <a:srgbClr val="000000">
                      <a:alpha val="43137"/>
                    </a:srgbClr>
                  </a:outerShdw>
                </a:effectLst>
              </a:rPr>
              <a:t>2 Cor. 5:21, (</a:t>
            </a:r>
            <a:r>
              <a:rPr lang="en-US" sz="2400" i="1" dirty="0">
                <a:effectLst>
                  <a:outerShdw blurRad="38100" dist="38100" dir="2700000" algn="tl">
                    <a:srgbClr val="000000">
                      <a:alpha val="43137"/>
                    </a:srgbClr>
                  </a:outerShdw>
                </a:effectLst>
              </a:rPr>
              <a:t>The Jewish </a:t>
            </a:r>
            <a:r>
              <a:rPr lang="en-US" sz="2400" i="1" dirty="0" smtClean="0">
                <a:effectLst>
                  <a:outerShdw blurRad="38100" dist="38100" dir="2700000" algn="tl">
                    <a:srgbClr val="000000">
                      <a:alpha val="43137"/>
                    </a:srgbClr>
                  </a:outerShdw>
                </a:effectLst>
              </a:rPr>
              <a:t>NT</a:t>
            </a:r>
            <a:r>
              <a:rPr lang="en-US" sz="2400" dirty="0" smtClean="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“God made this sinless man be a </a:t>
            </a:r>
            <a:r>
              <a:rPr lang="en-US" sz="2400" b="1" dirty="0">
                <a:solidFill>
                  <a:srgbClr val="FFFF00"/>
                </a:solidFill>
                <a:effectLst>
                  <a:outerShdw blurRad="38100" dist="38100" dir="2700000" algn="tl">
                    <a:srgbClr val="000000">
                      <a:alpha val="43137"/>
                    </a:srgbClr>
                  </a:outerShdw>
                </a:effectLst>
              </a:rPr>
              <a:t>sin offering</a:t>
            </a:r>
            <a:r>
              <a:rPr lang="en-US" sz="2400" dirty="0">
                <a:solidFill>
                  <a:srgbClr val="FFFF00"/>
                </a:solidFill>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on our behalf, so that in union with him we might fully share in God’s righteousness.”  </a:t>
            </a:r>
            <a:r>
              <a:rPr lang="en-US" sz="2000" dirty="0">
                <a:effectLst>
                  <a:outerShdw blurRad="38100" dist="38100" dir="2700000" algn="tl">
                    <a:srgbClr val="000000">
                      <a:alpha val="43137"/>
                    </a:srgbClr>
                  </a:outerShdw>
                </a:effectLst>
              </a:rPr>
              <a:t>(Quoted in Barnett, </a:t>
            </a:r>
            <a:r>
              <a:rPr lang="en-US" sz="2000" i="1" dirty="0">
                <a:effectLst>
                  <a:outerShdw blurRad="38100" dist="38100" dir="2700000" algn="tl">
                    <a:srgbClr val="000000">
                      <a:alpha val="43137"/>
                    </a:srgbClr>
                  </a:outerShdw>
                </a:effectLst>
              </a:rPr>
              <a:t>Reconciliation</a:t>
            </a:r>
            <a:r>
              <a:rPr lang="en-US" sz="2000" dirty="0">
                <a:effectLst>
                  <a:outerShdw blurRad="38100" dist="38100" dir="2700000" algn="tl">
                    <a:srgbClr val="000000">
                      <a:alpha val="43137"/>
                    </a:srgbClr>
                  </a:outerShdw>
                </a:effectLst>
              </a:rPr>
              <a:t>, 135)</a:t>
            </a:r>
            <a:endParaRPr lang="en-US" sz="2000" dirty="0" smtClean="0">
              <a:effectLst>
                <a:outerShdw blurRad="38100" dist="38100" dir="2700000" algn="tl">
                  <a:srgbClr val="000000">
                    <a:alpha val="43137"/>
                  </a:srgbClr>
                </a:outerShdw>
              </a:effectLst>
            </a:endParaRPr>
          </a:p>
          <a:p>
            <a:pPr marL="457200" indent="-457200">
              <a:spcBef>
                <a:spcPts val="0"/>
              </a:spcBef>
              <a:spcAft>
                <a:spcPts val="2400"/>
              </a:spcAft>
            </a:pPr>
            <a:r>
              <a:rPr lang="en-US" sz="2800" dirty="0">
                <a:effectLst>
                  <a:outerShdw blurRad="38100" dist="38100" dir="2700000" algn="tl">
                    <a:srgbClr val="000000">
                      <a:alpha val="43137"/>
                    </a:srgbClr>
                  </a:outerShdw>
                </a:effectLst>
              </a:rPr>
              <a:t>If Jesus was </a:t>
            </a:r>
            <a:r>
              <a:rPr lang="en-US" sz="2800" b="1" dirty="0">
                <a:solidFill>
                  <a:srgbClr val="FFFF00"/>
                </a:solidFill>
                <a:effectLst>
                  <a:outerShdw blurRad="38100" dist="38100" dir="2700000" algn="tl">
                    <a:srgbClr val="000000">
                      <a:alpha val="43137"/>
                    </a:srgbClr>
                  </a:outerShdw>
                </a:effectLst>
              </a:rPr>
              <a:t>literally made sin</a:t>
            </a:r>
            <a:r>
              <a:rPr lang="en-US" sz="2800" dirty="0">
                <a:effectLst>
                  <a:outerShdw blurRad="38100" dist="38100" dir="2700000" algn="tl">
                    <a:srgbClr val="000000">
                      <a:alpha val="43137"/>
                    </a:srgbClr>
                  </a:outerShdw>
                </a:effectLst>
              </a:rPr>
              <a:t>, then He could not have been the </a:t>
            </a:r>
            <a:r>
              <a:rPr lang="en-US" sz="2800" b="1" dirty="0">
                <a:solidFill>
                  <a:srgbClr val="FFFF00"/>
                </a:solidFill>
                <a:effectLst>
                  <a:outerShdw blurRad="38100" dist="38100" dir="2700000" algn="tl">
                    <a:srgbClr val="000000">
                      <a:alpha val="43137"/>
                    </a:srgbClr>
                  </a:outerShdw>
                </a:effectLst>
              </a:rPr>
              <a:t>perfect sacrifice</a:t>
            </a:r>
            <a:r>
              <a:rPr lang="en-US" sz="2800" dirty="0">
                <a:solidFill>
                  <a:srgbClr val="FFFF00"/>
                </a:solidFill>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for sin  (cf. 1 Pet. 1:18-19; Heb. 7:26-27</a:t>
            </a:r>
            <a:r>
              <a:rPr lang="en-US" sz="2800" dirty="0" smtClean="0">
                <a:effectLst>
                  <a:outerShdw blurRad="38100" dist="38100" dir="2700000" algn="tl">
                    <a:srgbClr val="000000">
                      <a:alpha val="43137"/>
                    </a:srgbClr>
                  </a:outerShdw>
                </a:effectLst>
              </a:rPr>
              <a:t>)</a:t>
            </a:r>
            <a:endParaRPr lang="en-US" sz="2800" dirty="0">
              <a:effectLst>
                <a:outerShdw blurRad="38100" dist="38100" dir="2700000" algn="tl">
                  <a:srgbClr val="000000">
                    <a:alpha val="43137"/>
                  </a:srgbClr>
                </a:outerShdw>
              </a:effectLst>
            </a:endParaRPr>
          </a:p>
        </p:txBody>
      </p:sp>
      <p:sp>
        <p:nvSpPr>
          <p:cNvPr id="4" name="Footer Placeholder 3"/>
          <p:cNvSpPr>
            <a:spLocks noGrp="1"/>
          </p:cNvSpPr>
          <p:nvPr>
            <p:ph type="ftr" sz="quarter" idx="10"/>
          </p:nvPr>
        </p:nvSpPr>
        <p:spPr/>
        <p:txBody>
          <a:bodyPr/>
          <a:lstStyle/>
          <a:p>
            <a:r>
              <a:rPr lang="en-US" smtClean="0"/>
              <a:t>Kevin Kay</a:t>
            </a:r>
            <a:endParaRPr lang="en-US"/>
          </a:p>
        </p:txBody>
      </p:sp>
      <p:sp>
        <p:nvSpPr>
          <p:cNvPr id="5" name="Slide Number Placeholder 4"/>
          <p:cNvSpPr>
            <a:spLocks noGrp="1"/>
          </p:cNvSpPr>
          <p:nvPr>
            <p:ph type="sldNum" sz="quarter" idx="11"/>
          </p:nvPr>
        </p:nvSpPr>
        <p:spPr/>
        <p:txBody>
          <a:bodyPr/>
          <a:lstStyle/>
          <a:p>
            <a:fld id="{D9076E39-33D3-4C19-9190-4442324932E8}" type="slidenum">
              <a:rPr lang="en-US" smtClean="0"/>
              <a:pPr/>
              <a:t>141</a:t>
            </a:fld>
            <a:endParaRPr lang="en-US"/>
          </a:p>
        </p:txBody>
      </p:sp>
      <p:sp>
        <p:nvSpPr>
          <p:cNvPr id="6" name="Date Placeholder 5"/>
          <p:cNvSpPr>
            <a:spLocks noGrp="1"/>
          </p:cNvSpPr>
          <p:nvPr>
            <p:ph type="dt" sz="half" idx="12"/>
          </p:nvPr>
        </p:nvSpPr>
        <p:spPr/>
        <p:txBody>
          <a:bodyPr/>
          <a:lstStyle/>
          <a:p>
            <a:r>
              <a:rPr lang="en-US" dirty="0" smtClean="0"/>
              <a:t>Outline, p. 41 </a:t>
            </a:r>
            <a:endParaRPr lang="en-US" dirty="0"/>
          </a:p>
        </p:txBody>
      </p:sp>
    </p:spTree>
    <p:extLst>
      <p:ext uri="{BB962C8B-B14F-4D97-AF65-F5344CB8AC3E}">
        <p14:creationId xmlns:p14="http://schemas.microsoft.com/office/powerpoint/2010/main" val="29320846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 Made Him…To Be Sin</a:t>
            </a:r>
            <a:r>
              <a:rPr lang="en-US" dirty="0" smtClean="0"/>
              <a:t>”</a:t>
            </a:r>
            <a:br>
              <a:rPr lang="en-US" dirty="0" smtClean="0"/>
            </a:br>
            <a:r>
              <a:rPr lang="en-US" sz="3000" dirty="0" smtClean="0">
                <a:latin typeface="+mn-lt"/>
              </a:rPr>
              <a:t>(Response)</a:t>
            </a:r>
            <a:endParaRPr lang="en-US" sz="3000" dirty="0">
              <a:latin typeface="+mn-lt"/>
            </a:endParaRPr>
          </a:p>
        </p:txBody>
      </p:sp>
      <p:sp>
        <p:nvSpPr>
          <p:cNvPr id="3" name="Content Placeholder 2"/>
          <p:cNvSpPr>
            <a:spLocks noGrp="1"/>
          </p:cNvSpPr>
          <p:nvPr>
            <p:ph idx="1"/>
          </p:nvPr>
        </p:nvSpPr>
        <p:spPr/>
        <p:txBody>
          <a:bodyPr/>
          <a:lstStyle/>
          <a:p>
            <a:pPr marL="457200" indent="-457200">
              <a:spcBef>
                <a:spcPts val="0"/>
              </a:spcBef>
              <a:spcAft>
                <a:spcPts val="2400"/>
              </a:spcAft>
            </a:pPr>
            <a:r>
              <a:rPr lang="en-US" sz="2800" dirty="0" smtClean="0">
                <a:effectLst/>
              </a:rPr>
              <a:t>“Sin” means </a:t>
            </a:r>
            <a:r>
              <a:rPr lang="en-US" sz="2800" b="1" dirty="0">
                <a:solidFill>
                  <a:srgbClr val="FFFF00"/>
                </a:solidFill>
                <a:effectLst/>
              </a:rPr>
              <a:t>“sin </a:t>
            </a:r>
            <a:r>
              <a:rPr lang="en-US" sz="2800" b="1" dirty="0" smtClean="0">
                <a:solidFill>
                  <a:srgbClr val="FFFF00"/>
                </a:solidFill>
                <a:effectLst/>
              </a:rPr>
              <a:t>offering” </a:t>
            </a:r>
            <a:r>
              <a:rPr lang="en-US" sz="2800" dirty="0" smtClean="0">
                <a:effectLst/>
              </a:rPr>
              <a:t>when the context requires that meaning.  It is not required here</a:t>
            </a:r>
          </a:p>
          <a:p>
            <a:pPr marL="457200" indent="-457200">
              <a:spcBef>
                <a:spcPts val="0"/>
              </a:spcBef>
              <a:spcAft>
                <a:spcPts val="2400"/>
              </a:spcAft>
            </a:pPr>
            <a:r>
              <a:rPr lang="en-US" sz="2800" dirty="0">
                <a:effectLst/>
              </a:rPr>
              <a:t>Does anyone </a:t>
            </a:r>
            <a:r>
              <a:rPr lang="en-US" sz="2800" dirty="0" smtClean="0">
                <a:effectLst/>
              </a:rPr>
              <a:t>interpret this </a:t>
            </a:r>
            <a:r>
              <a:rPr lang="en-US" sz="2800" b="1" dirty="0">
                <a:solidFill>
                  <a:srgbClr val="FFFF00"/>
                </a:solidFill>
                <a:effectLst/>
              </a:rPr>
              <a:t>literally</a:t>
            </a:r>
            <a:r>
              <a:rPr lang="en-US" sz="2800" dirty="0">
                <a:effectLst/>
              </a:rPr>
              <a:t>?</a:t>
            </a:r>
          </a:p>
          <a:p>
            <a:pPr marL="457200" indent="-457200">
              <a:spcBef>
                <a:spcPts val="0"/>
              </a:spcBef>
              <a:spcAft>
                <a:spcPts val="2400"/>
              </a:spcAft>
            </a:pPr>
            <a:r>
              <a:rPr lang="en-US" sz="2800" dirty="0">
                <a:effectLst/>
              </a:rPr>
              <a:t>Paul </a:t>
            </a:r>
            <a:r>
              <a:rPr lang="en-US" sz="2800" dirty="0" smtClean="0">
                <a:effectLst/>
              </a:rPr>
              <a:t>cannot </a:t>
            </a:r>
            <a:r>
              <a:rPr lang="en-US" sz="2800" dirty="0">
                <a:effectLst/>
              </a:rPr>
              <a:t>mean that Jesus was literally made </a:t>
            </a:r>
            <a:r>
              <a:rPr lang="en-US" sz="2800" b="1" dirty="0">
                <a:solidFill>
                  <a:srgbClr val="FFFF00"/>
                </a:solidFill>
                <a:effectLst/>
              </a:rPr>
              <a:t>sin</a:t>
            </a:r>
            <a:r>
              <a:rPr lang="en-US" sz="2800" dirty="0">
                <a:effectLst/>
              </a:rPr>
              <a:t> or a </a:t>
            </a:r>
            <a:r>
              <a:rPr lang="en-US" sz="2800" b="1" dirty="0" smtClean="0">
                <a:solidFill>
                  <a:srgbClr val="FFFF00"/>
                </a:solidFill>
                <a:effectLst/>
              </a:rPr>
              <a:t>sinner </a:t>
            </a:r>
            <a:r>
              <a:rPr lang="en-US" sz="2800" dirty="0">
                <a:effectLst/>
              </a:rPr>
              <a:t>(cf. Isa. 53:9, 11; 1 Pet. 2:21-24</a:t>
            </a:r>
            <a:r>
              <a:rPr lang="en-US" sz="2800" dirty="0" smtClean="0">
                <a:effectLst/>
              </a:rPr>
              <a:t>).  I </a:t>
            </a:r>
            <a:r>
              <a:rPr lang="en-US" sz="2800" dirty="0">
                <a:effectLst/>
              </a:rPr>
              <a:t>believe he means that He was </a:t>
            </a:r>
            <a:r>
              <a:rPr lang="en-US" sz="2800" b="1" dirty="0">
                <a:solidFill>
                  <a:srgbClr val="FFFF00"/>
                </a:solidFill>
                <a:effectLst/>
              </a:rPr>
              <a:t>treated</a:t>
            </a:r>
            <a:r>
              <a:rPr lang="en-US" sz="2800" dirty="0">
                <a:effectLst/>
              </a:rPr>
              <a:t> as a sinner and </a:t>
            </a:r>
            <a:r>
              <a:rPr lang="en-US" sz="2800" b="1" dirty="0">
                <a:solidFill>
                  <a:srgbClr val="FFFF00"/>
                </a:solidFill>
                <a:effectLst/>
              </a:rPr>
              <a:t>punished</a:t>
            </a:r>
            <a:r>
              <a:rPr lang="en-US" sz="2800" dirty="0">
                <a:effectLst/>
              </a:rPr>
              <a:t> as a sinner </a:t>
            </a:r>
            <a:r>
              <a:rPr lang="en-US" sz="2800" b="1" dirty="0">
                <a:solidFill>
                  <a:srgbClr val="FFFF00"/>
                </a:solidFill>
                <a:effectLst/>
              </a:rPr>
              <a:t>in the place </a:t>
            </a:r>
            <a:r>
              <a:rPr lang="en-US" sz="2800" dirty="0">
                <a:effectLst/>
              </a:rPr>
              <a:t>of </a:t>
            </a:r>
            <a:r>
              <a:rPr lang="en-US" sz="2800" dirty="0" smtClean="0">
                <a:effectLst/>
              </a:rPr>
              <a:t>sinners</a:t>
            </a:r>
          </a:p>
        </p:txBody>
      </p:sp>
      <p:sp>
        <p:nvSpPr>
          <p:cNvPr id="4" name="Footer Placeholder 3"/>
          <p:cNvSpPr>
            <a:spLocks noGrp="1"/>
          </p:cNvSpPr>
          <p:nvPr>
            <p:ph type="ftr" sz="quarter" idx="10"/>
          </p:nvPr>
        </p:nvSpPr>
        <p:spPr/>
        <p:txBody>
          <a:bodyPr/>
          <a:lstStyle/>
          <a:p>
            <a:r>
              <a:rPr lang="en-US" smtClean="0"/>
              <a:t>Kevin Kay</a:t>
            </a:r>
            <a:endParaRPr lang="en-US"/>
          </a:p>
        </p:txBody>
      </p:sp>
      <p:sp>
        <p:nvSpPr>
          <p:cNvPr id="5" name="Slide Number Placeholder 4"/>
          <p:cNvSpPr>
            <a:spLocks noGrp="1"/>
          </p:cNvSpPr>
          <p:nvPr>
            <p:ph type="sldNum" sz="quarter" idx="11"/>
          </p:nvPr>
        </p:nvSpPr>
        <p:spPr/>
        <p:txBody>
          <a:bodyPr/>
          <a:lstStyle/>
          <a:p>
            <a:fld id="{D9076E39-33D3-4C19-9190-4442324932E8}" type="slidenum">
              <a:rPr lang="en-US" smtClean="0"/>
              <a:pPr/>
              <a:t>142</a:t>
            </a:fld>
            <a:endParaRPr lang="en-US"/>
          </a:p>
        </p:txBody>
      </p:sp>
      <p:sp>
        <p:nvSpPr>
          <p:cNvPr id="6" name="Date Placeholder 5"/>
          <p:cNvSpPr>
            <a:spLocks noGrp="1"/>
          </p:cNvSpPr>
          <p:nvPr>
            <p:ph type="dt" sz="half" idx="12"/>
          </p:nvPr>
        </p:nvSpPr>
        <p:spPr/>
        <p:txBody>
          <a:bodyPr/>
          <a:lstStyle/>
          <a:p>
            <a:r>
              <a:rPr lang="en-US" dirty="0" smtClean="0"/>
              <a:t>Outline, p. 41</a:t>
            </a:r>
            <a:endParaRPr lang="en-US" dirty="0"/>
          </a:p>
        </p:txBody>
      </p:sp>
      <p:sp>
        <p:nvSpPr>
          <p:cNvPr id="7" name="Rounded Rectangular Callout 6"/>
          <p:cNvSpPr/>
          <p:nvPr/>
        </p:nvSpPr>
        <p:spPr bwMode="auto">
          <a:xfrm>
            <a:off x="4191000" y="2667000"/>
            <a:ext cx="3200400" cy="914400"/>
          </a:xfrm>
          <a:prstGeom prst="wedgeRoundRectCallout">
            <a:avLst>
              <a:gd name="adj1" fmla="val -41001"/>
              <a:gd name="adj2" fmla="val 186029"/>
              <a:gd name="adj3" fmla="val 16667"/>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mn-lt"/>
              </a:rPr>
              <a:t>Metonymy:</a:t>
            </a:r>
            <a:r>
              <a:rPr kumimoji="0" lang="en-US" sz="2800" b="0" i="0" u="none" strike="noStrike" cap="none" normalizeH="0" dirty="0" smtClean="0">
                <a:ln>
                  <a:noFill/>
                </a:ln>
                <a:solidFill>
                  <a:schemeClr val="tx1"/>
                </a:solidFill>
                <a:effectLst/>
                <a:latin typeface="+mn-lt"/>
              </a:rPr>
              <a:t>  Guilt</a:t>
            </a:r>
            <a:endParaRPr kumimoji="0" lang="en-US" sz="2800" b="0" i="0" u="none" strike="noStrike" cap="none" normalizeH="0" baseline="0" dirty="0" smtClean="0">
              <a:ln>
                <a:noFill/>
              </a:ln>
              <a:solidFill>
                <a:schemeClr val="tx1"/>
              </a:solidFill>
              <a:effectLst/>
              <a:latin typeface="+mn-lt"/>
            </a:endParaRPr>
          </a:p>
        </p:txBody>
      </p:sp>
    </p:spTree>
    <p:extLst>
      <p:ext uri="{BB962C8B-B14F-4D97-AF65-F5344CB8AC3E}">
        <p14:creationId xmlns:p14="http://schemas.microsoft.com/office/powerpoint/2010/main" val="11029534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 Made Him…To Be Sin</a:t>
            </a:r>
            <a:r>
              <a:rPr lang="en-US" dirty="0" smtClean="0"/>
              <a:t>”</a:t>
            </a:r>
            <a:br>
              <a:rPr lang="en-US" dirty="0" smtClean="0"/>
            </a:br>
            <a:r>
              <a:rPr lang="en-US" sz="3000" dirty="0" smtClean="0">
                <a:latin typeface="+mn-lt"/>
              </a:rPr>
              <a:t>(Response)</a:t>
            </a:r>
            <a:endParaRPr lang="en-US" sz="3000" dirty="0">
              <a:latin typeface="+mn-lt"/>
            </a:endParaRPr>
          </a:p>
        </p:txBody>
      </p:sp>
      <p:sp>
        <p:nvSpPr>
          <p:cNvPr id="3" name="Content Placeholder 2"/>
          <p:cNvSpPr>
            <a:spLocks noGrp="1"/>
          </p:cNvSpPr>
          <p:nvPr>
            <p:ph idx="1"/>
          </p:nvPr>
        </p:nvSpPr>
        <p:spPr/>
        <p:txBody>
          <a:bodyPr/>
          <a:lstStyle/>
          <a:p>
            <a:pPr marL="457200" indent="-457200">
              <a:spcBef>
                <a:spcPts val="0"/>
              </a:spcBef>
              <a:spcAft>
                <a:spcPts val="2400"/>
              </a:spcAft>
            </a:pPr>
            <a:r>
              <a:rPr lang="en-US" sz="2800" dirty="0" smtClean="0">
                <a:effectLst>
                  <a:outerShdw blurRad="38100" dist="38100" dir="2700000" algn="tl">
                    <a:srgbClr val="000000">
                      <a:alpha val="43137"/>
                    </a:srgbClr>
                  </a:outerShdw>
                </a:effectLst>
              </a:rPr>
              <a:t>The </a:t>
            </a:r>
            <a:r>
              <a:rPr lang="en-US" sz="2800" b="1" dirty="0">
                <a:solidFill>
                  <a:srgbClr val="FFFF00"/>
                </a:solidFill>
                <a:effectLst>
                  <a:outerShdw blurRad="38100" dist="38100" dir="2700000" algn="tl">
                    <a:srgbClr val="000000">
                      <a:alpha val="43137"/>
                    </a:srgbClr>
                  </a:outerShdw>
                </a:effectLst>
              </a:rPr>
              <a:t>contrast</a:t>
            </a:r>
            <a:r>
              <a:rPr lang="en-US" sz="2800" dirty="0" smtClean="0">
                <a:effectLst>
                  <a:outerShdw blurRad="38100" dist="38100" dir="2700000" algn="tl">
                    <a:srgbClr val="000000">
                      <a:alpha val="43137"/>
                    </a:srgbClr>
                  </a:outerShdw>
                </a:effectLst>
              </a:rPr>
              <a:t> in the passage is obscured by the translation </a:t>
            </a:r>
            <a:r>
              <a:rPr lang="en-US" sz="2800" b="1" dirty="0">
                <a:solidFill>
                  <a:srgbClr val="FFFF00"/>
                </a:solidFill>
                <a:effectLst>
                  <a:outerShdw blurRad="38100" dist="38100" dir="2700000" algn="tl">
                    <a:srgbClr val="000000">
                      <a:alpha val="43137"/>
                    </a:srgbClr>
                  </a:outerShdw>
                </a:effectLst>
              </a:rPr>
              <a:t>“sin offering”</a:t>
            </a:r>
          </a:p>
          <a:p>
            <a:pPr marL="857250" lvl="1" indent="-457200">
              <a:spcBef>
                <a:spcPts val="0"/>
              </a:spcBef>
              <a:spcAft>
                <a:spcPts val="2400"/>
              </a:spcAft>
            </a:pPr>
            <a:r>
              <a:rPr lang="en-US" sz="2400" dirty="0" smtClean="0">
                <a:effectLst>
                  <a:outerShdw blurRad="38100" dist="38100" dir="2700000" algn="tl">
                    <a:srgbClr val="000000">
                      <a:alpha val="43137"/>
                    </a:srgbClr>
                  </a:outerShdw>
                </a:effectLst>
              </a:rPr>
              <a:t>He was made to be </a:t>
            </a:r>
            <a:r>
              <a:rPr lang="en-US" sz="2400" b="1" dirty="0" smtClean="0">
                <a:solidFill>
                  <a:srgbClr val="FFFF00"/>
                </a:solidFill>
                <a:effectLst>
                  <a:outerShdw blurRad="38100" dist="38100" dir="2700000" algn="tl">
                    <a:srgbClr val="000000">
                      <a:alpha val="43137"/>
                    </a:srgbClr>
                  </a:outerShdw>
                </a:effectLst>
              </a:rPr>
              <a:t>sin</a:t>
            </a:r>
            <a:r>
              <a:rPr lang="en-US" sz="2400" dirty="0" smtClean="0">
                <a:effectLst>
                  <a:outerShdw blurRad="38100" dist="38100" dir="2700000" algn="tl">
                    <a:srgbClr val="000000">
                      <a:alpha val="43137"/>
                    </a:srgbClr>
                  </a:outerShdw>
                </a:effectLst>
              </a:rPr>
              <a:t/>
            </a:r>
            <a:br>
              <a:rPr lang="en-US" sz="2400" dirty="0" smtClean="0">
                <a:effectLst>
                  <a:outerShdw blurRad="38100" dist="38100" dir="2700000" algn="tl">
                    <a:srgbClr val="000000">
                      <a:alpha val="43137"/>
                    </a:srgbClr>
                  </a:outerShdw>
                </a:effectLst>
              </a:rPr>
            </a:br>
            <a:r>
              <a:rPr lang="en-US" sz="2400" dirty="0" smtClean="0">
                <a:effectLst>
                  <a:outerShdw blurRad="38100" dist="38100" dir="2700000" algn="tl">
                    <a:srgbClr val="000000">
                      <a:alpha val="43137"/>
                    </a:srgbClr>
                  </a:outerShdw>
                </a:effectLst>
              </a:rPr>
              <a:t>We become the </a:t>
            </a:r>
            <a:r>
              <a:rPr lang="en-US" sz="2400" b="1" dirty="0" smtClean="0">
                <a:solidFill>
                  <a:srgbClr val="FFFF00"/>
                </a:solidFill>
                <a:effectLst>
                  <a:outerShdw blurRad="38100" dist="38100" dir="2700000" algn="tl">
                    <a:srgbClr val="000000">
                      <a:alpha val="43137"/>
                    </a:srgbClr>
                  </a:outerShdw>
                </a:effectLst>
              </a:rPr>
              <a:t>righteousness</a:t>
            </a:r>
            <a:r>
              <a:rPr lang="en-US" sz="2400" dirty="0" smtClean="0">
                <a:effectLst>
                  <a:outerShdw blurRad="38100" dist="38100" dir="2700000" algn="tl">
                    <a:srgbClr val="000000">
                      <a:alpha val="43137"/>
                    </a:srgbClr>
                  </a:outerShdw>
                </a:effectLst>
              </a:rPr>
              <a:t> of God</a:t>
            </a:r>
            <a:endParaRPr lang="en-US" sz="2000" dirty="0" smtClean="0">
              <a:effectLst>
                <a:outerShdw blurRad="38100" dist="38100" dir="2700000" algn="tl">
                  <a:srgbClr val="000000">
                    <a:alpha val="43137"/>
                  </a:srgbClr>
                </a:outerShdw>
              </a:effectLst>
            </a:endParaRPr>
          </a:p>
          <a:p>
            <a:pPr marL="457200" indent="-457200">
              <a:spcBef>
                <a:spcPts val="0"/>
              </a:spcBef>
              <a:spcAft>
                <a:spcPts val="2400"/>
              </a:spcAft>
            </a:pPr>
            <a:r>
              <a:rPr lang="en-US" sz="2800" dirty="0" smtClean="0">
                <a:effectLst>
                  <a:outerShdw blurRad="38100" dist="38100" dir="2700000" algn="tl">
                    <a:srgbClr val="000000">
                      <a:alpha val="43137"/>
                    </a:srgbClr>
                  </a:outerShdw>
                </a:effectLst>
              </a:rPr>
              <a:t>I doubt that Paul is describing a </a:t>
            </a:r>
            <a:r>
              <a:rPr lang="en-US" sz="2800" b="1" dirty="0">
                <a:solidFill>
                  <a:srgbClr val="FFFF00"/>
                </a:solidFill>
                <a:effectLst>
                  <a:outerShdw blurRad="38100" dist="38100" dir="2700000" algn="tl">
                    <a:srgbClr val="000000">
                      <a:alpha val="43137"/>
                    </a:srgbClr>
                  </a:outerShdw>
                </a:effectLst>
              </a:rPr>
              <a:t>cause &amp; effect </a:t>
            </a:r>
            <a:r>
              <a:rPr lang="en-US" sz="2800" dirty="0" smtClean="0">
                <a:effectLst>
                  <a:outerShdw blurRad="38100" dist="38100" dir="2700000" algn="tl">
                    <a:srgbClr val="000000">
                      <a:alpha val="43137"/>
                    </a:srgbClr>
                  </a:outerShdw>
                </a:effectLst>
              </a:rPr>
              <a:t>relationship</a:t>
            </a:r>
          </a:p>
          <a:p>
            <a:pPr marL="857250" lvl="1" indent="-457200">
              <a:spcBef>
                <a:spcPts val="0"/>
              </a:spcBef>
              <a:spcAft>
                <a:spcPts val="2400"/>
              </a:spcAft>
            </a:pPr>
            <a:r>
              <a:rPr lang="en-US" sz="2400" dirty="0" smtClean="0">
                <a:effectLst>
                  <a:outerShdw blurRad="38100" dist="38100" dir="2700000" algn="tl">
                    <a:srgbClr val="000000">
                      <a:alpha val="43137"/>
                    </a:srgbClr>
                  </a:outerShdw>
                </a:effectLst>
              </a:rPr>
              <a:t>He was made a </a:t>
            </a:r>
            <a:r>
              <a:rPr lang="en-US" sz="2400" b="1" dirty="0" smtClean="0">
                <a:solidFill>
                  <a:srgbClr val="FFFF00"/>
                </a:solidFill>
                <a:effectLst>
                  <a:outerShdw blurRad="38100" dist="38100" dir="2700000" algn="tl">
                    <a:srgbClr val="000000">
                      <a:alpha val="43137"/>
                    </a:srgbClr>
                  </a:outerShdw>
                </a:effectLst>
              </a:rPr>
              <a:t>sin offering </a:t>
            </a:r>
            <a:r>
              <a:rPr lang="en-US" sz="2000" dirty="0" smtClean="0">
                <a:effectLst>
                  <a:outerShdw blurRad="38100" dist="38100" dir="2700000" algn="tl">
                    <a:srgbClr val="000000">
                      <a:alpha val="43137"/>
                    </a:srgbClr>
                  </a:outerShdw>
                </a:effectLst>
              </a:rPr>
              <a:t>(Cause)</a:t>
            </a:r>
            <a:r>
              <a:rPr lang="en-US" sz="2400" dirty="0" smtClean="0">
                <a:effectLst>
                  <a:outerShdw blurRad="38100" dist="38100" dir="2700000" algn="tl">
                    <a:srgbClr val="000000">
                      <a:alpha val="43137"/>
                    </a:srgbClr>
                  </a:outerShdw>
                </a:effectLst>
              </a:rPr>
              <a:t/>
            </a:r>
            <a:br>
              <a:rPr lang="en-US" sz="2400" dirty="0" smtClean="0">
                <a:effectLst>
                  <a:outerShdw blurRad="38100" dist="38100" dir="2700000" algn="tl">
                    <a:srgbClr val="000000">
                      <a:alpha val="43137"/>
                    </a:srgbClr>
                  </a:outerShdw>
                </a:effectLst>
              </a:rPr>
            </a:br>
            <a:r>
              <a:rPr lang="en-US" sz="2400" dirty="0" smtClean="0">
                <a:effectLst>
                  <a:outerShdw blurRad="38100" dist="38100" dir="2700000" algn="tl">
                    <a:srgbClr val="000000">
                      <a:alpha val="43137"/>
                    </a:srgbClr>
                  </a:outerShdw>
                </a:effectLst>
              </a:rPr>
              <a:t>We might become the </a:t>
            </a:r>
            <a:r>
              <a:rPr lang="en-US" sz="2400" b="1" dirty="0" smtClean="0">
                <a:solidFill>
                  <a:srgbClr val="FFFF00"/>
                </a:solidFill>
                <a:effectLst>
                  <a:outerShdw blurRad="38100" dist="38100" dir="2700000" algn="tl">
                    <a:srgbClr val="000000">
                      <a:alpha val="43137"/>
                    </a:srgbClr>
                  </a:outerShdw>
                </a:effectLst>
              </a:rPr>
              <a:t>righteousness</a:t>
            </a:r>
            <a:r>
              <a:rPr lang="en-US" sz="2400" dirty="0" smtClean="0">
                <a:effectLst>
                  <a:outerShdw blurRad="38100" dist="38100" dir="2700000" algn="tl">
                    <a:srgbClr val="000000">
                      <a:alpha val="43137"/>
                    </a:srgbClr>
                  </a:outerShdw>
                </a:effectLst>
              </a:rPr>
              <a:t> of God  </a:t>
            </a:r>
            <a:r>
              <a:rPr lang="en-US" sz="2000" dirty="0" smtClean="0">
                <a:effectLst>
                  <a:outerShdw blurRad="38100" dist="38100" dir="2700000" algn="tl">
                    <a:srgbClr val="000000">
                      <a:alpha val="43137"/>
                    </a:srgbClr>
                  </a:outerShdw>
                </a:effectLst>
              </a:rPr>
              <a:t>(Effect)</a:t>
            </a:r>
          </a:p>
          <a:p>
            <a:pPr marL="857250" lvl="1" indent="-457200">
              <a:spcBef>
                <a:spcPts val="0"/>
              </a:spcBef>
              <a:spcAft>
                <a:spcPts val="2400"/>
              </a:spcAft>
            </a:pPr>
            <a:endParaRPr lang="en-US" sz="2400" b="1" dirty="0">
              <a:solidFill>
                <a:srgbClr val="FFFF00"/>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0"/>
          </p:nvPr>
        </p:nvSpPr>
        <p:spPr/>
        <p:txBody>
          <a:bodyPr/>
          <a:lstStyle/>
          <a:p>
            <a:r>
              <a:rPr lang="en-US" smtClean="0"/>
              <a:t>Kevin Kay</a:t>
            </a:r>
            <a:endParaRPr lang="en-US"/>
          </a:p>
        </p:txBody>
      </p:sp>
      <p:sp>
        <p:nvSpPr>
          <p:cNvPr id="5" name="Slide Number Placeholder 4"/>
          <p:cNvSpPr>
            <a:spLocks noGrp="1"/>
          </p:cNvSpPr>
          <p:nvPr>
            <p:ph type="sldNum" sz="quarter" idx="11"/>
          </p:nvPr>
        </p:nvSpPr>
        <p:spPr/>
        <p:txBody>
          <a:bodyPr/>
          <a:lstStyle/>
          <a:p>
            <a:fld id="{D9076E39-33D3-4C19-9190-4442324932E8}" type="slidenum">
              <a:rPr lang="en-US" smtClean="0"/>
              <a:pPr/>
              <a:t>143</a:t>
            </a:fld>
            <a:endParaRPr lang="en-US"/>
          </a:p>
        </p:txBody>
      </p:sp>
      <p:sp>
        <p:nvSpPr>
          <p:cNvPr id="6" name="Date Placeholder 5"/>
          <p:cNvSpPr>
            <a:spLocks noGrp="1"/>
          </p:cNvSpPr>
          <p:nvPr>
            <p:ph type="dt" sz="half" idx="12"/>
          </p:nvPr>
        </p:nvSpPr>
        <p:spPr/>
        <p:txBody>
          <a:bodyPr/>
          <a:lstStyle/>
          <a:p>
            <a:r>
              <a:rPr lang="en-US" smtClean="0"/>
              <a:t>Outline, p. </a:t>
            </a:r>
            <a:endParaRPr lang="en-US"/>
          </a:p>
        </p:txBody>
      </p:sp>
    </p:spTree>
    <p:extLst>
      <p:ext uri="{BB962C8B-B14F-4D97-AF65-F5344CB8AC3E}">
        <p14:creationId xmlns:p14="http://schemas.microsoft.com/office/powerpoint/2010/main" val="28273558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Cor. 5:21</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23357700"/>
              </p:ext>
            </p:extLst>
          </p:nvPr>
        </p:nvGraphicFramePr>
        <p:xfrm>
          <a:off x="457200" y="1417638"/>
          <a:ext cx="8229600" cy="4713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2"/>
          </p:nvPr>
        </p:nvSpPr>
        <p:spPr/>
        <p:txBody>
          <a:bodyPr/>
          <a:lstStyle/>
          <a:p>
            <a:r>
              <a:rPr lang="en-US" dirty="0" smtClean="0">
                <a:solidFill>
                  <a:srgbClr val="FFFFFF"/>
                </a:solidFill>
              </a:rPr>
              <a:t>Outline, p. 41 </a:t>
            </a:r>
            <a:endParaRPr lang="en-US" dirty="0">
              <a:solidFill>
                <a:srgbClr val="FFFFFF"/>
              </a:solidFill>
            </a:endParaRPr>
          </a:p>
        </p:txBody>
      </p:sp>
      <p:sp>
        <p:nvSpPr>
          <p:cNvPr id="7" name="Footer Placeholder 6"/>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8" name="Slide Number Placeholder 7"/>
          <p:cNvSpPr>
            <a:spLocks noGrp="1"/>
          </p:cNvSpPr>
          <p:nvPr>
            <p:ph type="sldNum" sz="quarter" idx="11"/>
          </p:nvPr>
        </p:nvSpPr>
        <p:spPr/>
        <p:txBody>
          <a:bodyPr/>
          <a:lstStyle/>
          <a:p>
            <a:fld id="{D9076E39-33D3-4C19-9190-4442324932E8}" type="slidenum">
              <a:rPr lang="en-US" smtClean="0">
                <a:solidFill>
                  <a:srgbClr val="FFFFFF"/>
                </a:solidFill>
              </a:rPr>
              <a:pPr/>
              <a:t>144</a:t>
            </a:fld>
            <a:endParaRPr lang="en-US">
              <a:solidFill>
                <a:srgbClr val="FFFFFF"/>
              </a:solidFill>
            </a:endParaRPr>
          </a:p>
        </p:txBody>
      </p:sp>
      <p:sp>
        <p:nvSpPr>
          <p:cNvPr id="4" name="Rounded Rectangular Callout 3"/>
          <p:cNvSpPr/>
          <p:nvPr/>
        </p:nvSpPr>
        <p:spPr bwMode="auto">
          <a:xfrm>
            <a:off x="1143000" y="1408673"/>
            <a:ext cx="7086600" cy="2514600"/>
          </a:xfrm>
          <a:prstGeom prst="wedgeRoundRectCallout">
            <a:avLst>
              <a:gd name="adj1" fmla="val -18176"/>
              <a:gd name="adj2" fmla="val 76939"/>
              <a:gd name="adj3" fmla="val 16667"/>
            </a:avLst>
          </a:prstGeom>
          <a:solidFill>
            <a:srgbClr val="7030A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pPr indent="457200"/>
            <a:r>
              <a:rPr lang="en-US" sz="2500" i="1" dirty="0">
                <a:effectLst>
                  <a:outerShdw blurRad="38100" dist="38100" dir="2700000" algn="tl">
                    <a:srgbClr val="000000">
                      <a:alpha val="43137"/>
                    </a:srgbClr>
                  </a:outerShdw>
                </a:effectLst>
                <a:latin typeface="+mn-lt"/>
              </a:rPr>
              <a:t>John MacArthur</a:t>
            </a:r>
            <a:r>
              <a:rPr lang="en-US" sz="2500" dirty="0">
                <a:effectLst>
                  <a:outerShdw blurRad="38100" dist="38100" dir="2700000" algn="tl">
                    <a:srgbClr val="000000">
                      <a:alpha val="43137"/>
                    </a:srgbClr>
                  </a:outerShdw>
                </a:effectLst>
                <a:latin typeface="+mn-lt"/>
              </a:rPr>
              <a:t>:  “On the cross God treated Jesus as if he had </a:t>
            </a:r>
            <a:r>
              <a:rPr lang="en-US" sz="2500" b="1" dirty="0">
                <a:solidFill>
                  <a:srgbClr val="FFFF00"/>
                </a:solidFill>
                <a:effectLst>
                  <a:outerShdw blurRad="38100" dist="38100" dir="2700000" algn="tl">
                    <a:srgbClr val="000000">
                      <a:alpha val="43137"/>
                    </a:srgbClr>
                  </a:outerShdw>
                </a:effectLst>
                <a:latin typeface="+mn-lt"/>
              </a:rPr>
              <a:t>lived our lives </a:t>
            </a:r>
            <a:r>
              <a:rPr lang="en-US" sz="2500" dirty="0">
                <a:effectLst>
                  <a:outerShdw blurRad="38100" dist="38100" dir="2700000" algn="tl">
                    <a:srgbClr val="000000">
                      <a:alpha val="43137"/>
                    </a:srgbClr>
                  </a:outerShdw>
                </a:effectLst>
                <a:latin typeface="+mn-lt"/>
              </a:rPr>
              <a:t>with all our sin, so that God could then treat us as if we </a:t>
            </a:r>
            <a:r>
              <a:rPr lang="en-US" sz="2500" b="1" dirty="0">
                <a:solidFill>
                  <a:srgbClr val="FFFF00"/>
                </a:solidFill>
                <a:effectLst>
                  <a:outerShdw blurRad="38100" dist="38100" dir="2700000" algn="tl">
                    <a:srgbClr val="000000">
                      <a:alpha val="43137"/>
                    </a:srgbClr>
                  </a:outerShdw>
                </a:effectLst>
                <a:latin typeface="+mn-lt"/>
              </a:rPr>
              <a:t>lived Christ’s life </a:t>
            </a:r>
            <a:r>
              <a:rPr lang="en-US" sz="2500" dirty="0">
                <a:effectLst>
                  <a:outerShdw blurRad="38100" dist="38100" dir="2700000" algn="tl">
                    <a:srgbClr val="000000">
                      <a:alpha val="43137"/>
                    </a:srgbClr>
                  </a:outerShdw>
                </a:effectLst>
                <a:latin typeface="+mn-lt"/>
              </a:rPr>
              <a:t>of pure holiness.”  </a:t>
            </a:r>
            <a:r>
              <a:rPr lang="en-US" sz="2000" dirty="0">
                <a:effectLst>
                  <a:outerShdw blurRad="38100" dist="38100" dir="2700000" algn="tl">
                    <a:srgbClr val="000000">
                      <a:alpha val="43137"/>
                    </a:srgbClr>
                  </a:outerShdw>
                </a:effectLst>
                <a:latin typeface="+mn-lt"/>
              </a:rPr>
              <a:t>(2 Corinthians. </a:t>
            </a:r>
            <a:r>
              <a:rPr lang="en-US" sz="2000" dirty="0" err="1">
                <a:effectLst>
                  <a:outerShdw blurRad="38100" dist="38100" dir="2700000" algn="tl">
                    <a:srgbClr val="000000">
                      <a:alpha val="43137"/>
                    </a:srgbClr>
                  </a:outerShdw>
                </a:effectLst>
                <a:latin typeface="+mn-lt"/>
              </a:rPr>
              <a:t>MNTC</a:t>
            </a:r>
            <a:r>
              <a:rPr lang="en-US" sz="2000" dirty="0">
                <a:effectLst>
                  <a:outerShdw blurRad="38100" dist="38100" dir="2700000" algn="tl">
                    <a:srgbClr val="000000">
                      <a:alpha val="43137"/>
                    </a:srgbClr>
                  </a:outerShdw>
                </a:effectLst>
                <a:latin typeface="+mn-lt"/>
              </a:rPr>
              <a:t>, 2003, 21)</a:t>
            </a:r>
          </a:p>
        </p:txBody>
      </p:sp>
    </p:spTree>
    <p:extLst>
      <p:ext uri="{BB962C8B-B14F-4D97-AF65-F5344CB8AC3E}">
        <p14:creationId xmlns:p14="http://schemas.microsoft.com/office/powerpoint/2010/main" val="15775818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graphicEl>
                                              <a:dgm id="{BE4CBC23-5288-4DF9-93F7-2121197D722B}"/>
                                            </p:graphicEl>
                                          </p:spTgt>
                                        </p:tgtEl>
                                        <p:attrNameLst>
                                          <p:attrName>style.visibility</p:attrName>
                                        </p:attrNameLst>
                                      </p:cBhvr>
                                      <p:to>
                                        <p:strVal val="visible"/>
                                      </p:to>
                                    </p:set>
                                    <p:anim calcmode="lin" valueType="num">
                                      <p:cBhvr>
                                        <p:cTn id="7" dur="500" fill="hold"/>
                                        <p:tgtEl>
                                          <p:spTgt spid="6">
                                            <p:graphicEl>
                                              <a:dgm id="{BE4CBC23-5288-4DF9-93F7-2121197D722B}"/>
                                            </p:graphicEl>
                                          </p:spTgt>
                                        </p:tgtEl>
                                        <p:attrNameLst>
                                          <p:attrName>ppt_w</p:attrName>
                                        </p:attrNameLst>
                                      </p:cBhvr>
                                      <p:tavLst>
                                        <p:tav tm="0">
                                          <p:val>
                                            <p:fltVal val="0"/>
                                          </p:val>
                                        </p:tav>
                                        <p:tav tm="100000">
                                          <p:val>
                                            <p:strVal val="#ppt_w"/>
                                          </p:val>
                                        </p:tav>
                                      </p:tavLst>
                                    </p:anim>
                                    <p:anim calcmode="lin" valueType="num">
                                      <p:cBhvr>
                                        <p:cTn id="8" dur="500" fill="hold"/>
                                        <p:tgtEl>
                                          <p:spTgt spid="6">
                                            <p:graphicEl>
                                              <a:dgm id="{BE4CBC23-5288-4DF9-93F7-2121197D722B}"/>
                                            </p:graphicEl>
                                          </p:spTgt>
                                        </p:tgtEl>
                                        <p:attrNameLst>
                                          <p:attrName>ppt_h</p:attrName>
                                        </p:attrNameLst>
                                      </p:cBhvr>
                                      <p:tavLst>
                                        <p:tav tm="0">
                                          <p:val>
                                            <p:fltVal val="0"/>
                                          </p:val>
                                        </p:tav>
                                        <p:tav tm="100000">
                                          <p:val>
                                            <p:strVal val="#ppt_h"/>
                                          </p:val>
                                        </p:tav>
                                      </p:tavLst>
                                    </p:anim>
                                    <p:animEffect transition="in" filter="fade">
                                      <p:cBhvr>
                                        <p:cTn id="9" dur="500"/>
                                        <p:tgtEl>
                                          <p:spTgt spid="6">
                                            <p:graphicEl>
                                              <a:dgm id="{BE4CBC23-5288-4DF9-93F7-2121197D722B}"/>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graphicEl>
                                              <a:dgm id="{733A4D12-D402-4706-B135-C312E58A055A}"/>
                                            </p:graphicEl>
                                          </p:spTgt>
                                        </p:tgtEl>
                                        <p:attrNameLst>
                                          <p:attrName>style.visibility</p:attrName>
                                        </p:attrNameLst>
                                      </p:cBhvr>
                                      <p:to>
                                        <p:strVal val="visible"/>
                                      </p:to>
                                    </p:set>
                                    <p:anim calcmode="lin" valueType="num">
                                      <p:cBhvr>
                                        <p:cTn id="14" dur="500" fill="hold"/>
                                        <p:tgtEl>
                                          <p:spTgt spid="6">
                                            <p:graphicEl>
                                              <a:dgm id="{733A4D12-D402-4706-B135-C312E58A055A}"/>
                                            </p:graphicEl>
                                          </p:spTgt>
                                        </p:tgtEl>
                                        <p:attrNameLst>
                                          <p:attrName>ppt_w</p:attrName>
                                        </p:attrNameLst>
                                      </p:cBhvr>
                                      <p:tavLst>
                                        <p:tav tm="0">
                                          <p:val>
                                            <p:fltVal val="0"/>
                                          </p:val>
                                        </p:tav>
                                        <p:tav tm="100000">
                                          <p:val>
                                            <p:strVal val="#ppt_w"/>
                                          </p:val>
                                        </p:tav>
                                      </p:tavLst>
                                    </p:anim>
                                    <p:anim calcmode="lin" valueType="num">
                                      <p:cBhvr>
                                        <p:cTn id="15" dur="500" fill="hold"/>
                                        <p:tgtEl>
                                          <p:spTgt spid="6">
                                            <p:graphicEl>
                                              <a:dgm id="{733A4D12-D402-4706-B135-C312E58A055A}"/>
                                            </p:graphicEl>
                                          </p:spTgt>
                                        </p:tgtEl>
                                        <p:attrNameLst>
                                          <p:attrName>ppt_h</p:attrName>
                                        </p:attrNameLst>
                                      </p:cBhvr>
                                      <p:tavLst>
                                        <p:tav tm="0">
                                          <p:val>
                                            <p:fltVal val="0"/>
                                          </p:val>
                                        </p:tav>
                                        <p:tav tm="100000">
                                          <p:val>
                                            <p:strVal val="#ppt_h"/>
                                          </p:val>
                                        </p:tav>
                                      </p:tavLst>
                                    </p:anim>
                                    <p:animEffect transition="in" filter="fade">
                                      <p:cBhvr>
                                        <p:cTn id="16" dur="500"/>
                                        <p:tgtEl>
                                          <p:spTgt spid="6">
                                            <p:graphicEl>
                                              <a:dgm id="{733A4D12-D402-4706-B135-C312E58A055A}"/>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graphicEl>
                                              <a:dgm id="{A3CDCE85-D14D-4352-AB59-1B3269BAA326}"/>
                                            </p:graphicEl>
                                          </p:spTgt>
                                        </p:tgtEl>
                                        <p:attrNameLst>
                                          <p:attrName>style.visibility</p:attrName>
                                        </p:attrNameLst>
                                      </p:cBhvr>
                                      <p:to>
                                        <p:strVal val="visible"/>
                                      </p:to>
                                    </p:set>
                                    <p:anim calcmode="lin" valueType="num">
                                      <p:cBhvr>
                                        <p:cTn id="21" dur="500" fill="hold"/>
                                        <p:tgtEl>
                                          <p:spTgt spid="6">
                                            <p:graphicEl>
                                              <a:dgm id="{A3CDCE85-D14D-4352-AB59-1B3269BAA326}"/>
                                            </p:graphicEl>
                                          </p:spTgt>
                                        </p:tgtEl>
                                        <p:attrNameLst>
                                          <p:attrName>ppt_w</p:attrName>
                                        </p:attrNameLst>
                                      </p:cBhvr>
                                      <p:tavLst>
                                        <p:tav tm="0">
                                          <p:val>
                                            <p:fltVal val="0"/>
                                          </p:val>
                                        </p:tav>
                                        <p:tav tm="100000">
                                          <p:val>
                                            <p:strVal val="#ppt_w"/>
                                          </p:val>
                                        </p:tav>
                                      </p:tavLst>
                                    </p:anim>
                                    <p:anim calcmode="lin" valueType="num">
                                      <p:cBhvr>
                                        <p:cTn id="22" dur="500" fill="hold"/>
                                        <p:tgtEl>
                                          <p:spTgt spid="6">
                                            <p:graphicEl>
                                              <a:dgm id="{A3CDCE85-D14D-4352-AB59-1B3269BAA326}"/>
                                            </p:graphicEl>
                                          </p:spTgt>
                                        </p:tgtEl>
                                        <p:attrNameLst>
                                          <p:attrName>ppt_h</p:attrName>
                                        </p:attrNameLst>
                                      </p:cBhvr>
                                      <p:tavLst>
                                        <p:tav tm="0">
                                          <p:val>
                                            <p:fltVal val="0"/>
                                          </p:val>
                                        </p:tav>
                                        <p:tav tm="100000">
                                          <p:val>
                                            <p:strVal val="#ppt_h"/>
                                          </p:val>
                                        </p:tav>
                                      </p:tavLst>
                                    </p:anim>
                                    <p:animEffect transition="in" filter="fade">
                                      <p:cBhvr>
                                        <p:cTn id="23" dur="500"/>
                                        <p:tgtEl>
                                          <p:spTgt spid="6">
                                            <p:graphicEl>
                                              <a:dgm id="{A3CDCE85-D14D-4352-AB59-1B3269BAA326}"/>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graphicEl>
                                              <a:dgm id="{263EE91E-515A-4D87-A078-6A0FF5398E65}"/>
                                            </p:graphicEl>
                                          </p:spTgt>
                                        </p:tgtEl>
                                        <p:attrNameLst>
                                          <p:attrName>style.visibility</p:attrName>
                                        </p:attrNameLst>
                                      </p:cBhvr>
                                      <p:to>
                                        <p:strVal val="visible"/>
                                      </p:to>
                                    </p:set>
                                    <p:anim calcmode="lin" valueType="num">
                                      <p:cBhvr>
                                        <p:cTn id="28" dur="500" fill="hold"/>
                                        <p:tgtEl>
                                          <p:spTgt spid="6">
                                            <p:graphicEl>
                                              <a:dgm id="{263EE91E-515A-4D87-A078-6A0FF5398E65}"/>
                                            </p:graphicEl>
                                          </p:spTgt>
                                        </p:tgtEl>
                                        <p:attrNameLst>
                                          <p:attrName>ppt_w</p:attrName>
                                        </p:attrNameLst>
                                      </p:cBhvr>
                                      <p:tavLst>
                                        <p:tav tm="0">
                                          <p:val>
                                            <p:fltVal val="0"/>
                                          </p:val>
                                        </p:tav>
                                        <p:tav tm="100000">
                                          <p:val>
                                            <p:strVal val="#ppt_w"/>
                                          </p:val>
                                        </p:tav>
                                      </p:tavLst>
                                    </p:anim>
                                    <p:anim calcmode="lin" valueType="num">
                                      <p:cBhvr>
                                        <p:cTn id="29" dur="500" fill="hold"/>
                                        <p:tgtEl>
                                          <p:spTgt spid="6">
                                            <p:graphicEl>
                                              <a:dgm id="{263EE91E-515A-4D87-A078-6A0FF5398E65}"/>
                                            </p:graphicEl>
                                          </p:spTgt>
                                        </p:tgtEl>
                                        <p:attrNameLst>
                                          <p:attrName>ppt_h</p:attrName>
                                        </p:attrNameLst>
                                      </p:cBhvr>
                                      <p:tavLst>
                                        <p:tav tm="0">
                                          <p:val>
                                            <p:fltVal val="0"/>
                                          </p:val>
                                        </p:tav>
                                        <p:tav tm="100000">
                                          <p:val>
                                            <p:strVal val="#ppt_h"/>
                                          </p:val>
                                        </p:tav>
                                      </p:tavLst>
                                    </p:anim>
                                    <p:animEffect transition="in" filter="fade">
                                      <p:cBhvr>
                                        <p:cTn id="30" dur="500"/>
                                        <p:tgtEl>
                                          <p:spTgt spid="6">
                                            <p:graphicEl>
                                              <a:dgm id="{263EE91E-515A-4D87-A078-6A0FF5398E65}"/>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6">
                                            <p:graphicEl>
                                              <a:dgm id="{8FDFFFC1-11F4-44B0-9D68-B38274F3AB97}"/>
                                            </p:graphicEl>
                                          </p:spTgt>
                                        </p:tgtEl>
                                        <p:attrNameLst>
                                          <p:attrName>style.visibility</p:attrName>
                                        </p:attrNameLst>
                                      </p:cBhvr>
                                      <p:to>
                                        <p:strVal val="visible"/>
                                      </p:to>
                                    </p:set>
                                    <p:anim calcmode="lin" valueType="num">
                                      <p:cBhvr>
                                        <p:cTn id="35" dur="500" fill="hold"/>
                                        <p:tgtEl>
                                          <p:spTgt spid="6">
                                            <p:graphicEl>
                                              <a:dgm id="{8FDFFFC1-11F4-44B0-9D68-B38274F3AB97}"/>
                                            </p:graphicEl>
                                          </p:spTgt>
                                        </p:tgtEl>
                                        <p:attrNameLst>
                                          <p:attrName>ppt_w</p:attrName>
                                        </p:attrNameLst>
                                      </p:cBhvr>
                                      <p:tavLst>
                                        <p:tav tm="0">
                                          <p:val>
                                            <p:fltVal val="0"/>
                                          </p:val>
                                        </p:tav>
                                        <p:tav tm="100000">
                                          <p:val>
                                            <p:strVal val="#ppt_w"/>
                                          </p:val>
                                        </p:tav>
                                      </p:tavLst>
                                    </p:anim>
                                    <p:anim calcmode="lin" valueType="num">
                                      <p:cBhvr>
                                        <p:cTn id="36" dur="500" fill="hold"/>
                                        <p:tgtEl>
                                          <p:spTgt spid="6">
                                            <p:graphicEl>
                                              <a:dgm id="{8FDFFFC1-11F4-44B0-9D68-B38274F3AB97}"/>
                                            </p:graphicEl>
                                          </p:spTgt>
                                        </p:tgtEl>
                                        <p:attrNameLst>
                                          <p:attrName>ppt_h</p:attrName>
                                        </p:attrNameLst>
                                      </p:cBhvr>
                                      <p:tavLst>
                                        <p:tav tm="0">
                                          <p:val>
                                            <p:fltVal val="0"/>
                                          </p:val>
                                        </p:tav>
                                        <p:tav tm="100000">
                                          <p:val>
                                            <p:strVal val="#ppt_h"/>
                                          </p:val>
                                        </p:tav>
                                      </p:tavLst>
                                    </p:anim>
                                    <p:animEffect transition="in" filter="fade">
                                      <p:cBhvr>
                                        <p:cTn id="37" dur="500"/>
                                        <p:tgtEl>
                                          <p:spTgt spid="6">
                                            <p:graphicEl>
                                              <a:dgm id="{8FDFFFC1-11F4-44B0-9D68-B38274F3AB97}"/>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6">
                                            <p:graphicEl>
                                              <a:dgm id="{A429D3B0-D729-4323-9EB8-CC944C6A868E}"/>
                                            </p:graphicEl>
                                          </p:spTgt>
                                        </p:tgtEl>
                                        <p:attrNameLst>
                                          <p:attrName>style.visibility</p:attrName>
                                        </p:attrNameLst>
                                      </p:cBhvr>
                                      <p:to>
                                        <p:strVal val="visible"/>
                                      </p:to>
                                    </p:set>
                                    <p:anim calcmode="lin" valueType="num">
                                      <p:cBhvr>
                                        <p:cTn id="42" dur="500" fill="hold"/>
                                        <p:tgtEl>
                                          <p:spTgt spid="6">
                                            <p:graphicEl>
                                              <a:dgm id="{A429D3B0-D729-4323-9EB8-CC944C6A868E}"/>
                                            </p:graphicEl>
                                          </p:spTgt>
                                        </p:tgtEl>
                                        <p:attrNameLst>
                                          <p:attrName>ppt_w</p:attrName>
                                        </p:attrNameLst>
                                      </p:cBhvr>
                                      <p:tavLst>
                                        <p:tav tm="0">
                                          <p:val>
                                            <p:fltVal val="0"/>
                                          </p:val>
                                        </p:tav>
                                        <p:tav tm="100000">
                                          <p:val>
                                            <p:strVal val="#ppt_w"/>
                                          </p:val>
                                        </p:tav>
                                      </p:tavLst>
                                    </p:anim>
                                    <p:anim calcmode="lin" valueType="num">
                                      <p:cBhvr>
                                        <p:cTn id="43" dur="500" fill="hold"/>
                                        <p:tgtEl>
                                          <p:spTgt spid="6">
                                            <p:graphicEl>
                                              <a:dgm id="{A429D3B0-D729-4323-9EB8-CC944C6A868E}"/>
                                            </p:graphicEl>
                                          </p:spTgt>
                                        </p:tgtEl>
                                        <p:attrNameLst>
                                          <p:attrName>ppt_h</p:attrName>
                                        </p:attrNameLst>
                                      </p:cBhvr>
                                      <p:tavLst>
                                        <p:tav tm="0">
                                          <p:val>
                                            <p:fltVal val="0"/>
                                          </p:val>
                                        </p:tav>
                                        <p:tav tm="100000">
                                          <p:val>
                                            <p:strVal val="#ppt_h"/>
                                          </p:val>
                                        </p:tav>
                                      </p:tavLst>
                                    </p:anim>
                                    <p:animEffect transition="in" filter="fade">
                                      <p:cBhvr>
                                        <p:cTn id="44" dur="500"/>
                                        <p:tgtEl>
                                          <p:spTgt spid="6">
                                            <p:graphicEl>
                                              <a:dgm id="{A429D3B0-D729-4323-9EB8-CC944C6A868E}"/>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down)">
                                      <p:cBhvr>
                                        <p:cTn id="4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4"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Jesus Died For Sinners</a:t>
            </a:r>
            <a:endParaRPr lang="en-US" dirty="0"/>
          </a:p>
        </p:txBody>
      </p:sp>
      <p:sp>
        <p:nvSpPr>
          <p:cNvPr id="4" name="Footer Placeholder 3"/>
          <p:cNvSpPr>
            <a:spLocks noGrp="1"/>
          </p:cNvSpPr>
          <p:nvPr>
            <p:ph type="ftr" sz="quarter" idx="10"/>
          </p:nvPr>
        </p:nvSpPr>
        <p:spPr/>
        <p:txBody>
          <a:bodyPr/>
          <a:lstStyle/>
          <a:p>
            <a:r>
              <a:rPr lang="en-US" smtClean="0"/>
              <a:t>Kevin Kay</a:t>
            </a:r>
            <a:endParaRPr lang="en-US"/>
          </a:p>
        </p:txBody>
      </p:sp>
      <p:sp>
        <p:nvSpPr>
          <p:cNvPr id="5" name="Slide Number Placeholder 4"/>
          <p:cNvSpPr>
            <a:spLocks noGrp="1"/>
          </p:cNvSpPr>
          <p:nvPr>
            <p:ph type="sldNum" sz="quarter" idx="11"/>
          </p:nvPr>
        </p:nvSpPr>
        <p:spPr/>
        <p:txBody>
          <a:bodyPr/>
          <a:lstStyle/>
          <a:p>
            <a:fld id="{D9076E39-33D3-4C19-9190-4442324932E8}" type="slidenum">
              <a:rPr lang="en-US" smtClean="0"/>
              <a:pPr/>
              <a:t>145</a:t>
            </a:fld>
            <a:endParaRPr lang="en-US"/>
          </a:p>
        </p:txBody>
      </p:sp>
      <p:sp>
        <p:nvSpPr>
          <p:cNvPr id="6" name="Date Placeholder 5"/>
          <p:cNvSpPr>
            <a:spLocks noGrp="1"/>
          </p:cNvSpPr>
          <p:nvPr>
            <p:ph type="dt" sz="half" idx="12"/>
          </p:nvPr>
        </p:nvSpPr>
        <p:spPr/>
        <p:txBody>
          <a:bodyPr/>
          <a:lstStyle/>
          <a:p>
            <a:r>
              <a:rPr lang="en-US" dirty="0" smtClean="0"/>
              <a:t>Outline, p. 41-42 </a:t>
            </a:r>
            <a:endParaRPr lang="en-US" dirty="0"/>
          </a:p>
        </p:txBody>
      </p:sp>
      <p:graphicFrame>
        <p:nvGraphicFramePr>
          <p:cNvPr id="7" name="Object 2">
            <a:hlinkClick r:id="" action="ppaction://ole?verb=0"/>
          </p:cNvPr>
          <p:cNvGraphicFramePr>
            <a:graphicFrameLocks/>
          </p:cNvGraphicFramePr>
          <p:nvPr>
            <p:extLst>
              <p:ext uri="{D42A27DB-BD31-4B8C-83A1-F6EECF244321}">
                <p14:modId xmlns:p14="http://schemas.microsoft.com/office/powerpoint/2010/main" val="2094825570"/>
              </p:ext>
            </p:extLst>
          </p:nvPr>
        </p:nvGraphicFramePr>
        <p:xfrm>
          <a:off x="1143000" y="1647826"/>
          <a:ext cx="6992938" cy="4360863"/>
        </p:xfrm>
        <a:graphic>
          <a:graphicData uri="http://schemas.openxmlformats.org/presentationml/2006/ole">
            <mc:AlternateContent xmlns:mc="http://schemas.openxmlformats.org/markup-compatibility/2006">
              <mc:Choice xmlns:v="urn:schemas-microsoft-com:vml" Requires="v">
                <p:oleObj spid="_x0000_s2089" name="Clip" r:id="rId3" imgW="8321400" imgH="5584680" progId="">
                  <p:embed/>
                </p:oleObj>
              </mc:Choice>
              <mc:Fallback>
                <p:oleObj name="Clip" r:id="rId3" imgW="8321400" imgH="5584680" progId="">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647826"/>
                        <a:ext cx="6992938" cy="4360863"/>
                      </a:xfrm>
                      <a:prstGeom prst="rect">
                        <a:avLst/>
                      </a:prstGeom>
                      <a:noFill/>
                      <a:ln>
                        <a:noFill/>
                      </a:ln>
                      <a:effectLst/>
                      <a:extLst/>
                    </p:spPr>
                  </p:pic>
                </p:oleObj>
              </mc:Fallback>
            </mc:AlternateContent>
          </a:graphicData>
        </a:graphic>
      </p:graphicFrame>
      <p:sp>
        <p:nvSpPr>
          <p:cNvPr id="9" name="Rectangle 8"/>
          <p:cNvSpPr/>
          <p:nvPr/>
        </p:nvSpPr>
        <p:spPr>
          <a:xfrm>
            <a:off x="1820069" y="2072189"/>
            <a:ext cx="5638800" cy="3264483"/>
          </a:xfrm>
          <a:prstGeom prst="rect">
            <a:avLst/>
          </a:prstGeom>
        </p:spPr>
        <p:txBody>
          <a:bodyPr wrap="square">
            <a:spAutoFit/>
          </a:bodyPr>
          <a:lstStyle/>
          <a:p>
            <a:pPr marL="0" marR="0" algn="ctr">
              <a:lnSpc>
                <a:spcPct val="115000"/>
              </a:lnSpc>
              <a:spcBef>
                <a:spcPts val="0"/>
              </a:spcBef>
              <a:spcAft>
                <a:spcPts val="1000"/>
              </a:spcAft>
            </a:pPr>
            <a:r>
              <a:rPr lang="en-US" sz="3200" dirty="0" smtClean="0">
                <a:solidFill>
                  <a:srgbClr val="002060"/>
                </a:solidFill>
                <a:latin typeface="+mj-lt"/>
              </a:rPr>
              <a:t>Galatians 3:13</a:t>
            </a:r>
          </a:p>
          <a:p>
            <a:pPr marL="0" marR="0">
              <a:lnSpc>
                <a:spcPct val="115000"/>
              </a:lnSpc>
              <a:spcBef>
                <a:spcPts val="0"/>
              </a:spcBef>
              <a:spcAft>
                <a:spcPts val="1000"/>
              </a:spcAft>
            </a:pPr>
            <a:r>
              <a:rPr lang="en-US" sz="2800" dirty="0" smtClean="0">
                <a:solidFill>
                  <a:srgbClr val="002060"/>
                </a:solidFill>
                <a:latin typeface="+mn-lt"/>
              </a:rPr>
              <a:t>Christ </a:t>
            </a:r>
            <a:r>
              <a:rPr lang="en-US" sz="2800" dirty="0">
                <a:solidFill>
                  <a:srgbClr val="002060"/>
                </a:solidFill>
                <a:latin typeface="+mn-lt"/>
              </a:rPr>
              <a:t>has redeemed us from the curse of the law, having become </a:t>
            </a:r>
            <a:r>
              <a:rPr lang="en-US" sz="2800" dirty="0">
                <a:solidFill>
                  <a:srgbClr val="002060"/>
                </a:solidFill>
                <a:latin typeface="+mj-lt"/>
              </a:rPr>
              <a:t>a curse </a:t>
            </a:r>
            <a:r>
              <a:rPr lang="en-US" sz="2800" dirty="0">
                <a:solidFill>
                  <a:srgbClr val="002060"/>
                </a:solidFill>
                <a:latin typeface="+mn-lt"/>
              </a:rPr>
              <a:t>for us (for it is written, “Cursed is everyone who hangs on a tree</a:t>
            </a:r>
            <a:r>
              <a:rPr lang="en-US" sz="2800" dirty="0" smtClean="0">
                <a:solidFill>
                  <a:srgbClr val="002060"/>
                </a:solidFill>
                <a:latin typeface="+mn-lt"/>
              </a:rPr>
              <a:t>”),</a:t>
            </a:r>
            <a:endParaRPr lang="en-US" sz="2800" dirty="0">
              <a:solidFill>
                <a:srgbClr val="002060"/>
              </a:solidFill>
              <a:latin typeface="+mn-lt"/>
            </a:endParaRPr>
          </a:p>
        </p:txBody>
      </p:sp>
      <p:sp>
        <p:nvSpPr>
          <p:cNvPr id="3" name="Rounded Rectangular Callout 2"/>
          <p:cNvSpPr/>
          <p:nvPr/>
        </p:nvSpPr>
        <p:spPr bwMode="auto">
          <a:xfrm>
            <a:off x="2411506" y="1981200"/>
            <a:ext cx="6248400" cy="1052011"/>
          </a:xfrm>
          <a:prstGeom prst="wedgeRoundRectCallout">
            <a:avLst>
              <a:gd name="adj1" fmla="val -34606"/>
              <a:gd name="adj2" fmla="val 121917"/>
              <a:gd name="adj3" fmla="val 16667"/>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r>
              <a:rPr lang="en-US" sz="2500" dirty="0">
                <a:effectLst>
                  <a:outerShdw blurRad="38100" dist="38100" dir="2700000" algn="tl">
                    <a:srgbClr val="000000">
                      <a:alpha val="43137"/>
                    </a:srgbClr>
                  </a:outerShdw>
                </a:effectLst>
                <a:latin typeface="+mn-lt"/>
              </a:rPr>
              <a:t>“For” (</a:t>
            </a:r>
            <a:r>
              <a:rPr lang="en-US" sz="2500" i="1" dirty="0" err="1">
                <a:solidFill>
                  <a:srgbClr val="FFFF00"/>
                </a:solidFill>
                <a:effectLst>
                  <a:outerShdw blurRad="38100" dist="38100" dir="2700000" algn="tl">
                    <a:srgbClr val="000000">
                      <a:alpha val="43137"/>
                    </a:srgbClr>
                  </a:outerShdw>
                </a:effectLst>
                <a:latin typeface="+mn-lt"/>
              </a:rPr>
              <a:t>huper</a:t>
            </a:r>
            <a:r>
              <a:rPr lang="en-US" sz="2500" dirty="0">
                <a:effectLst>
                  <a:outerShdw blurRad="38100" dist="38100" dir="2700000" algn="tl">
                    <a:srgbClr val="000000">
                      <a:alpha val="43137"/>
                    </a:srgbClr>
                  </a:outerShdw>
                </a:effectLst>
                <a:latin typeface="+mn-lt"/>
              </a:rPr>
              <a:t>) = “on behalf of”; perhaps sometimes “in the place of”</a:t>
            </a:r>
            <a:endParaRPr kumimoji="0" lang="en-US" sz="2500" b="0" i="0" u="none" strike="noStrike" cap="none" normalizeH="0" baseline="0" dirty="0" smtClean="0">
              <a:ln>
                <a:noFill/>
              </a:ln>
              <a:solidFill>
                <a:schemeClr val="tx1"/>
              </a:solidFill>
              <a:effectLst/>
              <a:latin typeface="+mn-lt"/>
            </a:endParaRPr>
          </a:p>
        </p:txBody>
      </p:sp>
    </p:spTree>
    <p:extLst>
      <p:ext uri="{BB962C8B-B14F-4D97-AF65-F5344CB8AC3E}">
        <p14:creationId xmlns:p14="http://schemas.microsoft.com/office/powerpoint/2010/main" val="19517286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7467600" cy="1139825"/>
          </a:xfrm>
        </p:spPr>
        <p:txBody>
          <a:bodyPr/>
          <a:lstStyle/>
          <a:p>
            <a:r>
              <a:rPr lang="en-US" sz="4400" dirty="0" smtClean="0"/>
              <a:t>Jesus Made A Curse</a:t>
            </a:r>
            <a:r>
              <a:rPr lang="en-US" dirty="0" smtClean="0"/>
              <a:t/>
            </a:r>
            <a:br>
              <a:rPr lang="en-US" dirty="0" smtClean="0"/>
            </a:br>
            <a:r>
              <a:rPr lang="en-US" sz="3000" dirty="0" smtClean="0">
                <a:latin typeface="+mn-lt"/>
              </a:rPr>
              <a:t>(Objection)</a:t>
            </a:r>
            <a:endParaRPr lang="en-US" sz="3000" dirty="0">
              <a:latin typeface="+mn-lt"/>
            </a:endParaRPr>
          </a:p>
        </p:txBody>
      </p:sp>
      <p:sp>
        <p:nvSpPr>
          <p:cNvPr id="3" name="Content Placeholder 2"/>
          <p:cNvSpPr>
            <a:spLocks noGrp="1"/>
          </p:cNvSpPr>
          <p:nvPr>
            <p:ph idx="1"/>
          </p:nvPr>
        </p:nvSpPr>
        <p:spPr>
          <a:xfrm>
            <a:off x="457200" y="1752600"/>
            <a:ext cx="8229600" cy="4378325"/>
          </a:xfrm>
        </p:spPr>
        <p:txBody>
          <a:bodyPr/>
          <a:lstStyle/>
          <a:p>
            <a:pPr marL="457200" indent="-457200">
              <a:spcBef>
                <a:spcPts val="0"/>
              </a:spcBef>
              <a:spcAft>
                <a:spcPts val="3600"/>
              </a:spcAft>
            </a:pPr>
            <a:r>
              <a:rPr lang="en-US" sz="2800" dirty="0">
                <a:effectLst>
                  <a:outerShdw blurRad="38100" dist="38100" dir="2700000" algn="tl">
                    <a:srgbClr val="000000">
                      <a:alpha val="43137"/>
                    </a:srgbClr>
                  </a:outerShdw>
                </a:effectLst>
              </a:rPr>
              <a:t>Christ was not literally cursed of God (Gal. 3:13-14); it only </a:t>
            </a:r>
            <a:r>
              <a:rPr lang="en-US" sz="2800" b="1" dirty="0">
                <a:solidFill>
                  <a:srgbClr val="FFFF00"/>
                </a:solidFill>
                <a:effectLst>
                  <a:outerShdw blurRad="38100" dist="38100" dir="2700000" algn="tl">
                    <a:srgbClr val="000000">
                      <a:alpha val="43137"/>
                    </a:srgbClr>
                  </a:outerShdw>
                </a:effectLst>
              </a:rPr>
              <a:t>appeared</a:t>
            </a:r>
            <a:r>
              <a:rPr lang="en-US" sz="2800" dirty="0">
                <a:effectLst>
                  <a:outerShdw blurRad="38100" dist="38100" dir="2700000" algn="tl">
                    <a:srgbClr val="000000">
                      <a:alpha val="43137"/>
                    </a:srgbClr>
                  </a:outerShdw>
                </a:effectLst>
              </a:rPr>
              <a:t> </a:t>
            </a:r>
            <a:r>
              <a:rPr lang="en-US" sz="2800" b="1" dirty="0">
                <a:solidFill>
                  <a:srgbClr val="FFFF00"/>
                </a:solidFill>
                <a:effectLst>
                  <a:outerShdw blurRad="38100" dist="38100" dir="2700000" algn="tl">
                    <a:srgbClr val="000000">
                      <a:alpha val="43137"/>
                    </a:srgbClr>
                  </a:outerShdw>
                </a:effectLst>
              </a:rPr>
              <a:t>to others</a:t>
            </a:r>
            <a:r>
              <a:rPr lang="en-US" sz="2800" dirty="0">
                <a:solidFill>
                  <a:srgbClr val="FFFF00"/>
                </a:solidFill>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that He was cursed of God, and they </a:t>
            </a:r>
            <a:r>
              <a:rPr lang="en-US" sz="2800" b="1" dirty="0">
                <a:solidFill>
                  <a:srgbClr val="FFFF00"/>
                </a:solidFill>
                <a:effectLst>
                  <a:outerShdw blurRad="38100" dist="38100" dir="2700000" algn="tl">
                    <a:srgbClr val="000000">
                      <a:alpha val="43137"/>
                    </a:srgbClr>
                  </a:outerShdw>
                </a:effectLst>
              </a:rPr>
              <a:t>treated</a:t>
            </a:r>
            <a:r>
              <a:rPr lang="en-US" sz="2800" dirty="0">
                <a:effectLst>
                  <a:outerShdw blurRad="38100" dist="38100" dir="2700000" algn="tl">
                    <a:srgbClr val="000000">
                      <a:alpha val="43137"/>
                    </a:srgbClr>
                  </a:outerShdw>
                </a:effectLst>
              </a:rPr>
              <a:t> Him as though He were </a:t>
            </a:r>
            <a:r>
              <a:rPr lang="en-US" sz="2800" b="1" dirty="0">
                <a:solidFill>
                  <a:srgbClr val="FFFF00"/>
                </a:solidFill>
                <a:effectLst>
                  <a:outerShdw blurRad="38100" dist="38100" dir="2700000" algn="tl">
                    <a:srgbClr val="000000">
                      <a:alpha val="43137"/>
                    </a:srgbClr>
                  </a:outerShdw>
                </a:effectLst>
              </a:rPr>
              <a:t>guilty</a:t>
            </a:r>
            <a:r>
              <a:rPr lang="en-US" sz="2800" dirty="0">
                <a:effectLst>
                  <a:outerShdw blurRad="38100" dist="38100" dir="2700000" algn="tl">
                    <a:srgbClr val="000000">
                      <a:alpha val="43137"/>
                    </a:srgbClr>
                  </a:outerShdw>
                </a:effectLst>
              </a:rPr>
              <a:t>  (cf. Mt. 27:39-43; Psa. 22:6-8)  </a:t>
            </a:r>
            <a:r>
              <a:rPr lang="en-US" sz="2000" dirty="0" smtClean="0">
                <a:effectLst>
                  <a:outerShdw blurRad="38100" dist="38100" dir="2700000" algn="tl">
                    <a:srgbClr val="000000">
                      <a:alpha val="43137"/>
                    </a:srgbClr>
                  </a:outerShdw>
                </a:effectLst>
              </a:rPr>
              <a:t>(Maurice Barnett, “The </a:t>
            </a:r>
            <a:r>
              <a:rPr lang="en-US" sz="2000" dirty="0">
                <a:effectLst>
                  <a:outerShdw blurRad="38100" dist="38100" dir="2700000" algn="tl">
                    <a:srgbClr val="000000">
                      <a:alpha val="43137"/>
                    </a:srgbClr>
                  </a:outerShdw>
                </a:effectLst>
              </a:rPr>
              <a:t>Vicarious Death Of Christ?? 3,” PM, Feb. 1999, 72)</a:t>
            </a:r>
          </a:p>
        </p:txBody>
      </p:sp>
      <p:sp>
        <p:nvSpPr>
          <p:cNvPr id="10" name="Date Placeholder 9"/>
          <p:cNvSpPr>
            <a:spLocks noGrp="1"/>
          </p:cNvSpPr>
          <p:nvPr>
            <p:ph type="dt" sz="half" idx="12"/>
          </p:nvPr>
        </p:nvSpPr>
        <p:spPr/>
        <p:txBody>
          <a:bodyPr/>
          <a:lstStyle/>
          <a:p>
            <a:r>
              <a:rPr lang="en-US" dirty="0" smtClean="0"/>
              <a:t>Outline, p. 42</a:t>
            </a:r>
            <a:endParaRPr lang="en-US" dirty="0"/>
          </a:p>
        </p:txBody>
      </p:sp>
      <p:sp>
        <p:nvSpPr>
          <p:cNvPr id="11" name="Footer Placeholder 10"/>
          <p:cNvSpPr>
            <a:spLocks noGrp="1"/>
          </p:cNvSpPr>
          <p:nvPr>
            <p:ph type="ftr" sz="quarter" idx="10"/>
          </p:nvPr>
        </p:nvSpPr>
        <p:spPr/>
        <p:txBody>
          <a:bodyPr/>
          <a:lstStyle/>
          <a:p>
            <a:r>
              <a:rPr lang="en-US" smtClean="0"/>
              <a:t>Kevin Kay</a:t>
            </a:r>
            <a:endParaRPr lang="en-US"/>
          </a:p>
        </p:txBody>
      </p:sp>
      <p:sp>
        <p:nvSpPr>
          <p:cNvPr id="12" name="Slide Number Placeholder 11"/>
          <p:cNvSpPr>
            <a:spLocks noGrp="1"/>
          </p:cNvSpPr>
          <p:nvPr>
            <p:ph type="sldNum" sz="quarter" idx="11"/>
          </p:nvPr>
        </p:nvSpPr>
        <p:spPr/>
        <p:txBody>
          <a:bodyPr/>
          <a:lstStyle/>
          <a:p>
            <a:fld id="{D9076E39-33D3-4C19-9190-4442324932E8}" type="slidenum">
              <a:rPr lang="en-US" smtClean="0"/>
              <a:pPr/>
              <a:t>146</a:t>
            </a:fld>
            <a:endParaRPr lang="en-US"/>
          </a:p>
        </p:txBody>
      </p:sp>
    </p:spTree>
    <p:extLst>
      <p:ext uri="{BB962C8B-B14F-4D97-AF65-F5344CB8AC3E}">
        <p14:creationId xmlns:p14="http://schemas.microsoft.com/office/powerpoint/2010/main" val="27072768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924800" cy="1139825"/>
          </a:xfrm>
        </p:spPr>
        <p:txBody>
          <a:bodyPr/>
          <a:lstStyle/>
          <a:p>
            <a:r>
              <a:rPr lang="en-US" sz="4400" dirty="0" smtClean="0"/>
              <a:t>Jesus Made A Curse</a:t>
            </a:r>
            <a:r>
              <a:rPr lang="en-US" dirty="0" smtClean="0"/>
              <a:t/>
            </a:r>
            <a:br>
              <a:rPr lang="en-US" dirty="0" smtClean="0"/>
            </a:br>
            <a:r>
              <a:rPr lang="en-US" sz="3000" dirty="0" smtClean="0">
                <a:latin typeface="+mn-lt"/>
              </a:rPr>
              <a:t>(Response)</a:t>
            </a:r>
            <a:endParaRPr lang="en-US" sz="3000" dirty="0">
              <a:latin typeface="+mn-lt"/>
            </a:endParaRPr>
          </a:p>
        </p:txBody>
      </p:sp>
      <p:sp>
        <p:nvSpPr>
          <p:cNvPr id="3" name="Content Placeholder 2"/>
          <p:cNvSpPr>
            <a:spLocks noGrp="1"/>
          </p:cNvSpPr>
          <p:nvPr>
            <p:ph idx="1"/>
          </p:nvPr>
        </p:nvSpPr>
        <p:spPr>
          <a:xfrm>
            <a:off x="457200" y="1905000"/>
            <a:ext cx="8229600" cy="4225925"/>
          </a:xfrm>
        </p:spPr>
        <p:txBody>
          <a:bodyPr/>
          <a:lstStyle/>
          <a:p>
            <a:pPr marL="0" indent="457200">
              <a:spcBef>
                <a:spcPts val="0"/>
              </a:spcBef>
              <a:spcAft>
                <a:spcPts val="3600"/>
              </a:spcAft>
              <a:buNone/>
            </a:pPr>
            <a:r>
              <a:rPr lang="en-US" sz="2800" b="1" dirty="0">
                <a:effectLst>
                  <a:outerShdw blurRad="38100" dist="38100" dir="2700000" algn="tl">
                    <a:srgbClr val="000000">
                      <a:alpha val="43137"/>
                    </a:srgbClr>
                  </a:outerShdw>
                </a:effectLst>
              </a:rPr>
              <a:t>Dt </a:t>
            </a:r>
            <a:r>
              <a:rPr lang="en-US" sz="2800" b="1" dirty="0" smtClean="0">
                <a:effectLst>
                  <a:outerShdw blurRad="38100" dist="38100" dir="2700000" algn="tl">
                    <a:srgbClr val="000000">
                      <a:alpha val="43137"/>
                    </a:srgbClr>
                  </a:outerShdw>
                </a:effectLst>
              </a:rPr>
              <a:t>21:22–23:  </a:t>
            </a:r>
            <a:r>
              <a:rPr lang="en-US" sz="2800" baseline="30000" dirty="0" smtClean="0">
                <a:effectLst>
                  <a:outerShdw blurRad="38100" dist="38100" dir="2700000" algn="tl">
                    <a:srgbClr val="000000">
                      <a:alpha val="43137"/>
                    </a:srgbClr>
                  </a:outerShdw>
                </a:effectLst>
              </a:rPr>
              <a:t>22</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“If a man has committed a sin deserving of death, and he is put to death, and you </a:t>
            </a:r>
            <a:r>
              <a:rPr lang="en-US" sz="2800" b="1" dirty="0">
                <a:solidFill>
                  <a:srgbClr val="FFFF00"/>
                </a:solidFill>
                <a:effectLst>
                  <a:outerShdw blurRad="38100" dist="38100" dir="2700000" algn="tl">
                    <a:srgbClr val="000000">
                      <a:alpha val="43137"/>
                    </a:srgbClr>
                  </a:outerShdw>
                </a:effectLst>
              </a:rPr>
              <a:t>hang him on a tree</a:t>
            </a:r>
            <a:r>
              <a:rPr lang="en-US" sz="2800" dirty="0">
                <a:effectLst>
                  <a:outerShdw blurRad="38100" dist="38100" dir="2700000" algn="tl">
                    <a:srgbClr val="000000">
                      <a:alpha val="43137"/>
                    </a:srgbClr>
                  </a:outerShdw>
                </a:effectLst>
              </a:rPr>
              <a:t>, </a:t>
            </a:r>
            <a:r>
              <a:rPr lang="en-US" sz="2800" baseline="30000" dirty="0">
                <a:effectLst>
                  <a:outerShdw blurRad="38100" dist="38100" dir="2700000" algn="tl">
                    <a:srgbClr val="000000">
                      <a:alpha val="43137"/>
                    </a:srgbClr>
                  </a:outerShdw>
                </a:effectLst>
              </a:rPr>
              <a:t>23</a:t>
            </a:r>
            <a:r>
              <a:rPr lang="en-US" sz="2800" dirty="0">
                <a:effectLst>
                  <a:outerShdw blurRad="38100" dist="38100" dir="2700000" algn="tl">
                    <a:srgbClr val="000000">
                      <a:alpha val="43137"/>
                    </a:srgbClr>
                  </a:outerShdw>
                </a:effectLst>
              </a:rPr>
              <a:t> his body shall not remain overnight on the tree, but you shall surely bury him that day, so that you do not defile the land which the </a:t>
            </a:r>
            <a:r>
              <a:rPr lang="en-US" sz="2800" cap="small" dirty="0">
                <a:effectLst>
                  <a:outerShdw blurRad="38100" dist="38100" dir="2700000" algn="tl">
                    <a:srgbClr val="000000">
                      <a:alpha val="43137"/>
                    </a:srgbClr>
                  </a:outerShdw>
                </a:effectLst>
              </a:rPr>
              <a:t>Lord</a:t>
            </a:r>
            <a:r>
              <a:rPr lang="en-US" sz="2800" dirty="0">
                <a:effectLst>
                  <a:outerShdw blurRad="38100" dist="38100" dir="2700000" algn="tl">
                    <a:srgbClr val="000000">
                      <a:alpha val="43137"/>
                    </a:srgbClr>
                  </a:outerShdw>
                </a:effectLst>
              </a:rPr>
              <a:t> your God is giving you as an inheritance; for he who is hanged is </a:t>
            </a:r>
            <a:r>
              <a:rPr lang="en-US" sz="2800" b="1" dirty="0">
                <a:solidFill>
                  <a:srgbClr val="FFFF00"/>
                </a:solidFill>
                <a:effectLst>
                  <a:outerShdw blurRad="38100" dist="38100" dir="2700000" algn="tl">
                    <a:srgbClr val="000000">
                      <a:alpha val="43137"/>
                    </a:srgbClr>
                  </a:outerShdw>
                </a:effectLst>
              </a:rPr>
              <a:t>accursed of God</a:t>
            </a:r>
            <a:r>
              <a:rPr lang="en-US" sz="2800" dirty="0">
                <a:effectLst>
                  <a:outerShdw blurRad="38100" dist="38100" dir="2700000" algn="tl">
                    <a:srgbClr val="000000">
                      <a:alpha val="43137"/>
                    </a:srgbClr>
                  </a:outerShdw>
                </a:effectLst>
              </a:rPr>
              <a:t>. </a:t>
            </a:r>
          </a:p>
          <a:p>
            <a:pPr marL="457200" indent="-457200">
              <a:spcBef>
                <a:spcPts val="0"/>
              </a:spcBef>
              <a:spcAft>
                <a:spcPts val="3600"/>
              </a:spcAft>
            </a:pPr>
            <a:endParaRPr lang="en-US" sz="2000" dirty="0">
              <a:effectLst/>
            </a:endParaRPr>
          </a:p>
        </p:txBody>
      </p:sp>
      <p:sp>
        <p:nvSpPr>
          <p:cNvPr id="10" name="Date Placeholder 9"/>
          <p:cNvSpPr>
            <a:spLocks noGrp="1"/>
          </p:cNvSpPr>
          <p:nvPr>
            <p:ph type="dt" sz="half" idx="12"/>
          </p:nvPr>
        </p:nvSpPr>
        <p:spPr/>
        <p:txBody>
          <a:bodyPr/>
          <a:lstStyle/>
          <a:p>
            <a:r>
              <a:rPr lang="en-US" dirty="0" smtClean="0"/>
              <a:t>Outline, p. 42</a:t>
            </a:r>
            <a:endParaRPr lang="en-US" dirty="0"/>
          </a:p>
        </p:txBody>
      </p:sp>
      <p:sp>
        <p:nvSpPr>
          <p:cNvPr id="11" name="Footer Placeholder 10"/>
          <p:cNvSpPr>
            <a:spLocks noGrp="1"/>
          </p:cNvSpPr>
          <p:nvPr>
            <p:ph type="ftr" sz="quarter" idx="10"/>
          </p:nvPr>
        </p:nvSpPr>
        <p:spPr/>
        <p:txBody>
          <a:bodyPr/>
          <a:lstStyle/>
          <a:p>
            <a:r>
              <a:rPr lang="en-US" smtClean="0"/>
              <a:t>Kevin Kay</a:t>
            </a:r>
            <a:endParaRPr lang="en-US"/>
          </a:p>
        </p:txBody>
      </p:sp>
      <p:sp>
        <p:nvSpPr>
          <p:cNvPr id="12" name="Slide Number Placeholder 11"/>
          <p:cNvSpPr>
            <a:spLocks noGrp="1"/>
          </p:cNvSpPr>
          <p:nvPr>
            <p:ph type="sldNum" sz="quarter" idx="11"/>
          </p:nvPr>
        </p:nvSpPr>
        <p:spPr/>
        <p:txBody>
          <a:bodyPr/>
          <a:lstStyle/>
          <a:p>
            <a:fld id="{D9076E39-33D3-4C19-9190-4442324932E8}" type="slidenum">
              <a:rPr lang="en-US" smtClean="0"/>
              <a:pPr/>
              <a:t>147</a:t>
            </a:fld>
            <a:endParaRPr lang="en-US"/>
          </a:p>
        </p:txBody>
      </p:sp>
      <p:sp>
        <p:nvSpPr>
          <p:cNvPr id="4" name="Rounded Rectangular Callout 3"/>
          <p:cNvSpPr/>
          <p:nvPr/>
        </p:nvSpPr>
        <p:spPr bwMode="auto">
          <a:xfrm>
            <a:off x="1447800" y="1752600"/>
            <a:ext cx="7239000" cy="1524000"/>
          </a:xfrm>
          <a:prstGeom prst="wedgeRoundRectCallout">
            <a:avLst>
              <a:gd name="adj1" fmla="val -7273"/>
              <a:gd name="adj2" fmla="val 121618"/>
              <a:gd name="adj3" fmla="val 16667"/>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pPr indent="403225"/>
            <a:r>
              <a:rPr kumimoji="0" lang="en-US" sz="2800" b="0" i="0" u="none" strike="noStrike" cap="none" normalizeH="0" baseline="0" dirty="0" smtClean="0">
                <a:ln>
                  <a:noFill/>
                </a:ln>
                <a:solidFill>
                  <a:schemeClr val="tx1"/>
                </a:solidFill>
                <a:effectLst/>
                <a:latin typeface="+mn-lt"/>
              </a:rPr>
              <a:t>Maurice Barnett:  “…</a:t>
            </a:r>
            <a:r>
              <a:rPr lang="en-US" sz="2800" dirty="0">
                <a:effectLst>
                  <a:outerShdw blurRad="38100" dist="38100" dir="2700000" algn="tl">
                    <a:srgbClr val="000000">
                      <a:alpha val="43137"/>
                    </a:srgbClr>
                  </a:outerShdw>
                </a:effectLst>
                <a:latin typeface="+mn-lt"/>
              </a:rPr>
              <a:t> it only </a:t>
            </a:r>
            <a:r>
              <a:rPr lang="en-US" sz="2800" b="1" dirty="0">
                <a:solidFill>
                  <a:srgbClr val="FFFF00"/>
                </a:solidFill>
                <a:effectLst>
                  <a:outerShdw blurRad="38100" dist="38100" dir="2700000" algn="tl">
                    <a:srgbClr val="000000">
                      <a:alpha val="43137"/>
                    </a:srgbClr>
                  </a:outerShdw>
                </a:effectLst>
                <a:latin typeface="+mn-lt"/>
              </a:rPr>
              <a:t>appeared</a:t>
            </a:r>
            <a:r>
              <a:rPr lang="en-US" sz="2800" dirty="0">
                <a:effectLst>
                  <a:outerShdw blurRad="38100" dist="38100" dir="2700000" algn="tl">
                    <a:srgbClr val="000000">
                      <a:alpha val="43137"/>
                    </a:srgbClr>
                  </a:outerShdw>
                </a:effectLst>
                <a:latin typeface="+mn-lt"/>
              </a:rPr>
              <a:t> </a:t>
            </a:r>
            <a:r>
              <a:rPr lang="en-US" sz="2800" b="1" dirty="0">
                <a:solidFill>
                  <a:srgbClr val="FFFF00"/>
                </a:solidFill>
                <a:effectLst>
                  <a:outerShdw blurRad="38100" dist="38100" dir="2700000" algn="tl">
                    <a:srgbClr val="000000">
                      <a:alpha val="43137"/>
                    </a:srgbClr>
                  </a:outerShdw>
                </a:effectLst>
                <a:latin typeface="+mn-lt"/>
              </a:rPr>
              <a:t>to others</a:t>
            </a:r>
            <a:r>
              <a:rPr lang="en-US" sz="2800" dirty="0">
                <a:solidFill>
                  <a:srgbClr val="FFFF00"/>
                </a:solidFill>
                <a:effectLst>
                  <a:outerShdw blurRad="38100" dist="38100" dir="2700000" algn="tl">
                    <a:srgbClr val="000000">
                      <a:alpha val="43137"/>
                    </a:srgbClr>
                  </a:outerShdw>
                </a:effectLst>
                <a:latin typeface="+mn-lt"/>
              </a:rPr>
              <a:t> </a:t>
            </a:r>
            <a:r>
              <a:rPr lang="en-US" sz="2800" dirty="0">
                <a:effectLst>
                  <a:outerShdw blurRad="38100" dist="38100" dir="2700000" algn="tl">
                    <a:srgbClr val="000000">
                      <a:alpha val="43137"/>
                    </a:srgbClr>
                  </a:outerShdw>
                </a:effectLst>
                <a:latin typeface="+mn-lt"/>
              </a:rPr>
              <a:t>that He was cursed of </a:t>
            </a:r>
            <a:r>
              <a:rPr lang="en-US" sz="2800" dirty="0" smtClean="0">
                <a:effectLst>
                  <a:outerShdw blurRad="38100" dist="38100" dir="2700000" algn="tl">
                    <a:srgbClr val="000000">
                      <a:alpha val="43137"/>
                    </a:srgbClr>
                  </a:outerShdw>
                </a:effectLst>
                <a:latin typeface="+mn-lt"/>
              </a:rPr>
              <a:t>God….”</a:t>
            </a:r>
            <a:endParaRPr kumimoji="0" lang="en-US" sz="2800" b="0" i="0" u="none" strike="noStrike" cap="none" normalizeH="0" baseline="0" dirty="0" smtClean="0">
              <a:ln>
                <a:noFill/>
              </a:ln>
              <a:solidFill>
                <a:schemeClr val="tx1"/>
              </a:solidFill>
              <a:effectLst/>
              <a:latin typeface="+mn-lt"/>
            </a:endParaRPr>
          </a:p>
        </p:txBody>
      </p:sp>
    </p:spTree>
    <p:extLst>
      <p:ext uri="{BB962C8B-B14F-4D97-AF65-F5344CB8AC3E}">
        <p14:creationId xmlns:p14="http://schemas.microsoft.com/office/powerpoint/2010/main" val="27268094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Jesus Died For Sinners</a:t>
            </a:r>
            <a:endParaRPr lang="en-US" dirty="0"/>
          </a:p>
        </p:txBody>
      </p:sp>
      <p:sp>
        <p:nvSpPr>
          <p:cNvPr id="4" name="Footer Placeholder 3"/>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5" name="Slide Number Placeholder 4"/>
          <p:cNvSpPr>
            <a:spLocks noGrp="1"/>
          </p:cNvSpPr>
          <p:nvPr>
            <p:ph type="sldNum" sz="quarter" idx="11"/>
          </p:nvPr>
        </p:nvSpPr>
        <p:spPr/>
        <p:txBody>
          <a:bodyPr/>
          <a:lstStyle/>
          <a:p>
            <a:fld id="{D9076E39-33D3-4C19-9190-4442324932E8}" type="slidenum">
              <a:rPr lang="en-US" smtClean="0">
                <a:solidFill>
                  <a:srgbClr val="FFFFFF"/>
                </a:solidFill>
              </a:rPr>
              <a:pPr/>
              <a:t>148</a:t>
            </a:fld>
            <a:endParaRPr lang="en-US">
              <a:solidFill>
                <a:srgbClr val="FFFFFF"/>
              </a:solidFill>
            </a:endParaRPr>
          </a:p>
        </p:txBody>
      </p:sp>
      <p:sp>
        <p:nvSpPr>
          <p:cNvPr id="6" name="Date Placeholder 5"/>
          <p:cNvSpPr>
            <a:spLocks noGrp="1"/>
          </p:cNvSpPr>
          <p:nvPr>
            <p:ph type="dt" sz="half" idx="12"/>
          </p:nvPr>
        </p:nvSpPr>
        <p:spPr/>
        <p:txBody>
          <a:bodyPr/>
          <a:lstStyle/>
          <a:p>
            <a:r>
              <a:rPr lang="en-US" dirty="0" smtClean="0">
                <a:solidFill>
                  <a:srgbClr val="FFFFFF"/>
                </a:solidFill>
              </a:rPr>
              <a:t>Outline, p. 442 </a:t>
            </a:r>
            <a:endParaRPr lang="en-US" dirty="0">
              <a:solidFill>
                <a:srgbClr val="FFFFFF"/>
              </a:solidFill>
            </a:endParaRPr>
          </a:p>
        </p:txBody>
      </p:sp>
      <p:graphicFrame>
        <p:nvGraphicFramePr>
          <p:cNvPr id="7" name="Object 2">
            <a:hlinkClick r:id="" action="ppaction://ole?verb=0"/>
          </p:cNvPr>
          <p:cNvGraphicFramePr>
            <a:graphicFrameLocks/>
          </p:cNvGraphicFramePr>
          <p:nvPr/>
        </p:nvGraphicFramePr>
        <p:xfrm>
          <a:off x="1143000" y="1647826"/>
          <a:ext cx="6992938" cy="4360863"/>
        </p:xfrm>
        <a:graphic>
          <a:graphicData uri="http://schemas.openxmlformats.org/presentationml/2006/ole">
            <mc:AlternateContent xmlns:mc="http://schemas.openxmlformats.org/markup-compatibility/2006">
              <mc:Choice xmlns:v="urn:schemas-microsoft-com:vml" Requires="v">
                <p:oleObj spid="_x0000_s3112" name="Clip" r:id="rId3" imgW="8321400" imgH="5584680" progId="">
                  <p:embed/>
                </p:oleObj>
              </mc:Choice>
              <mc:Fallback>
                <p:oleObj name="Clip" r:id="rId3" imgW="8321400" imgH="5584680" progId="">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647826"/>
                        <a:ext cx="6992938" cy="4360863"/>
                      </a:xfrm>
                      <a:prstGeom prst="rect">
                        <a:avLst/>
                      </a:prstGeom>
                      <a:noFill/>
                      <a:ln>
                        <a:noFill/>
                      </a:ln>
                      <a:effectLst/>
                      <a:extLst/>
                    </p:spPr>
                  </p:pic>
                </p:oleObj>
              </mc:Fallback>
            </mc:AlternateContent>
          </a:graphicData>
        </a:graphic>
      </p:graphicFrame>
      <p:sp>
        <p:nvSpPr>
          <p:cNvPr id="9" name="Rectangle 8"/>
          <p:cNvSpPr/>
          <p:nvPr/>
        </p:nvSpPr>
        <p:spPr>
          <a:xfrm>
            <a:off x="1820069" y="2072189"/>
            <a:ext cx="5638800" cy="2768963"/>
          </a:xfrm>
          <a:prstGeom prst="rect">
            <a:avLst/>
          </a:prstGeom>
        </p:spPr>
        <p:txBody>
          <a:bodyPr wrap="square">
            <a:spAutoFit/>
          </a:bodyPr>
          <a:lstStyle/>
          <a:p>
            <a:pPr algn="ctr">
              <a:lnSpc>
                <a:spcPct val="115000"/>
              </a:lnSpc>
              <a:spcBef>
                <a:spcPts val="0"/>
              </a:spcBef>
              <a:spcAft>
                <a:spcPts val="1000"/>
              </a:spcAft>
            </a:pPr>
            <a:r>
              <a:rPr lang="en-US" sz="3200" dirty="0">
                <a:solidFill>
                  <a:srgbClr val="002060"/>
                </a:solidFill>
                <a:latin typeface="+mj-lt"/>
              </a:rPr>
              <a:t>1 </a:t>
            </a:r>
            <a:r>
              <a:rPr lang="en-US" sz="3200" dirty="0" smtClean="0">
                <a:solidFill>
                  <a:srgbClr val="002060"/>
                </a:solidFill>
                <a:latin typeface="+mj-lt"/>
              </a:rPr>
              <a:t>Peter </a:t>
            </a:r>
            <a:r>
              <a:rPr lang="en-US" sz="3200" dirty="0">
                <a:solidFill>
                  <a:srgbClr val="002060"/>
                </a:solidFill>
                <a:latin typeface="+mj-lt"/>
              </a:rPr>
              <a:t>2:21</a:t>
            </a:r>
          </a:p>
          <a:p>
            <a:pPr>
              <a:lnSpc>
                <a:spcPct val="115000"/>
              </a:lnSpc>
              <a:spcBef>
                <a:spcPts val="0"/>
              </a:spcBef>
              <a:spcAft>
                <a:spcPts val="1000"/>
              </a:spcAft>
            </a:pPr>
            <a:r>
              <a:rPr lang="en-US" sz="2800" dirty="0" smtClean="0">
                <a:solidFill>
                  <a:srgbClr val="002060"/>
                </a:solidFill>
                <a:latin typeface="Arial"/>
              </a:rPr>
              <a:t>For </a:t>
            </a:r>
            <a:r>
              <a:rPr lang="en-US" sz="2800" dirty="0">
                <a:solidFill>
                  <a:srgbClr val="002060"/>
                </a:solidFill>
                <a:latin typeface="Arial"/>
              </a:rPr>
              <a:t>to this you were called, because Christ also </a:t>
            </a:r>
            <a:r>
              <a:rPr lang="en-US" sz="2800" dirty="0">
                <a:solidFill>
                  <a:srgbClr val="002060"/>
                </a:solidFill>
                <a:latin typeface="+mj-lt"/>
              </a:rPr>
              <a:t>suffered</a:t>
            </a:r>
            <a:r>
              <a:rPr lang="en-US" sz="2800" dirty="0">
                <a:solidFill>
                  <a:srgbClr val="002060"/>
                </a:solidFill>
                <a:latin typeface="Arial"/>
              </a:rPr>
              <a:t> for us, leaving us an example, that you should follow His steps: </a:t>
            </a:r>
          </a:p>
        </p:txBody>
      </p:sp>
      <p:sp>
        <p:nvSpPr>
          <p:cNvPr id="10" name="Rounded Rectangular Callout 9"/>
          <p:cNvSpPr/>
          <p:nvPr/>
        </p:nvSpPr>
        <p:spPr bwMode="auto">
          <a:xfrm>
            <a:off x="2438400" y="1457472"/>
            <a:ext cx="6248400" cy="1052011"/>
          </a:xfrm>
          <a:prstGeom prst="wedgeRoundRectCallout">
            <a:avLst>
              <a:gd name="adj1" fmla="val 23715"/>
              <a:gd name="adj2" fmla="val 134699"/>
              <a:gd name="adj3" fmla="val 16667"/>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r>
              <a:rPr lang="en-US" sz="2500" dirty="0">
                <a:effectLst>
                  <a:outerShdw blurRad="38100" dist="38100" dir="2700000" algn="tl">
                    <a:srgbClr val="000000">
                      <a:alpha val="43137"/>
                    </a:srgbClr>
                  </a:outerShdw>
                </a:effectLst>
                <a:latin typeface="+mn-lt"/>
              </a:rPr>
              <a:t>“For” (</a:t>
            </a:r>
            <a:r>
              <a:rPr lang="en-US" sz="2500" i="1" dirty="0" err="1">
                <a:solidFill>
                  <a:srgbClr val="FFFF00"/>
                </a:solidFill>
                <a:effectLst>
                  <a:outerShdw blurRad="38100" dist="38100" dir="2700000" algn="tl">
                    <a:srgbClr val="000000">
                      <a:alpha val="43137"/>
                    </a:srgbClr>
                  </a:outerShdw>
                </a:effectLst>
                <a:latin typeface="+mn-lt"/>
              </a:rPr>
              <a:t>huper</a:t>
            </a:r>
            <a:r>
              <a:rPr lang="en-US" sz="2500" dirty="0">
                <a:effectLst>
                  <a:outerShdw blurRad="38100" dist="38100" dir="2700000" algn="tl">
                    <a:srgbClr val="000000">
                      <a:alpha val="43137"/>
                    </a:srgbClr>
                  </a:outerShdw>
                </a:effectLst>
                <a:latin typeface="+mn-lt"/>
              </a:rPr>
              <a:t>) = “on behalf of”; perhaps sometimes “in the place of”</a:t>
            </a:r>
            <a:endParaRPr kumimoji="0" lang="en-US" sz="2500" b="0" i="0" u="none" strike="noStrike" cap="none" normalizeH="0" baseline="0" dirty="0" smtClean="0">
              <a:ln>
                <a:noFill/>
              </a:ln>
              <a:solidFill>
                <a:schemeClr val="tx1"/>
              </a:solidFill>
              <a:effectLst/>
              <a:latin typeface="+mn-lt"/>
            </a:endParaRPr>
          </a:p>
        </p:txBody>
      </p:sp>
    </p:spTree>
    <p:extLst>
      <p:ext uri="{BB962C8B-B14F-4D97-AF65-F5344CB8AC3E}">
        <p14:creationId xmlns:p14="http://schemas.microsoft.com/office/powerpoint/2010/main" val="25149287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Pet. </a:t>
            </a:r>
            <a:r>
              <a:rPr lang="en-US" dirty="0" smtClean="0"/>
              <a:t>2 Echoes Isa. 53</a:t>
            </a:r>
            <a:endParaRPr lang="en-US" dirty="0"/>
          </a:p>
        </p:txBody>
      </p:sp>
      <p:sp>
        <p:nvSpPr>
          <p:cNvPr id="3" name="Date Placeholder 2"/>
          <p:cNvSpPr>
            <a:spLocks noGrp="1"/>
          </p:cNvSpPr>
          <p:nvPr>
            <p:ph type="dt" sz="half" idx="12"/>
          </p:nvPr>
        </p:nvSpPr>
        <p:spPr/>
        <p:txBody>
          <a:bodyPr/>
          <a:lstStyle/>
          <a:p>
            <a:r>
              <a:rPr lang="en-US" dirty="0" smtClean="0"/>
              <a:t>Outline, p. 42</a:t>
            </a:r>
            <a:endParaRPr lang="en-US" dirty="0"/>
          </a:p>
        </p:txBody>
      </p:sp>
      <p:sp>
        <p:nvSpPr>
          <p:cNvPr id="7" name="Footer Placeholder 6"/>
          <p:cNvSpPr>
            <a:spLocks noGrp="1"/>
          </p:cNvSpPr>
          <p:nvPr>
            <p:ph type="ftr" sz="quarter" idx="10"/>
          </p:nvPr>
        </p:nvSpPr>
        <p:spPr/>
        <p:txBody>
          <a:bodyPr/>
          <a:lstStyle/>
          <a:p>
            <a:r>
              <a:rPr lang="en-US" smtClean="0"/>
              <a:t>Kevin Kay</a:t>
            </a:r>
            <a:endParaRPr lang="en-US"/>
          </a:p>
        </p:txBody>
      </p:sp>
      <p:sp>
        <p:nvSpPr>
          <p:cNvPr id="8" name="Slide Number Placeholder 7"/>
          <p:cNvSpPr>
            <a:spLocks noGrp="1"/>
          </p:cNvSpPr>
          <p:nvPr>
            <p:ph type="sldNum" sz="quarter" idx="11"/>
          </p:nvPr>
        </p:nvSpPr>
        <p:spPr/>
        <p:txBody>
          <a:bodyPr/>
          <a:lstStyle/>
          <a:p>
            <a:fld id="{D9076E39-33D3-4C19-9190-4442324932E8}" type="slidenum">
              <a:rPr lang="en-US" smtClean="0"/>
              <a:pPr/>
              <a:t>149</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00799987"/>
              </p:ext>
            </p:extLst>
          </p:nvPr>
        </p:nvGraphicFramePr>
        <p:xfrm>
          <a:off x="457200" y="1600200"/>
          <a:ext cx="8229600" cy="4023360"/>
        </p:xfrm>
        <a:graphic>
          <a:graphicData uri="http://schemas.openxmlformats.org/drawingml/2006/table">
            <a:tbl>
              <a:tblPr firstRow="1" bandRow="1">
                <a:tableStyleId>{5C22544A-7EE6-4342-B048-85BDC9FD1C3A}</a:tableStyleId>
              </a:tblPr>
              <a:tblGrid>
                <a:gridCol w="1905000"/>
                <a:gridCol w="4495800"/>
                <a:gridCol w="1828800"/>
              </a:tblGrid>
              <a:tr h="370840">
                <a:tc>
                  <a:txBody>
                    <a:bodyPr/>
                    <a:lstStyle/>
                    <a:p>
                      <a:pPr algn="ctr"/>
                      <a:r>
                        <a:rPr lang="en-US" sz="2800" b="0" dirty="0" smtClean="0">
                          <a:solidFill>
                            <a:srgbClr val="FFFF00"/>
                          </a:solidFill>
                          <a:effectLst>
                            <a:outerShdw blurRad="38100" dist="38100" dir="2700000" algn="tl">
                              <a:srgbClr val="000000">
                                <a:alpha val="43137"/>
                              </a:srgbClr>
                            </a:outerShdw>
                          </a:effectLst>
                          <a:latin typeface="+mj-lt"/>
                        </a:rPr>
                        <a:t>1 Pet. 2</a:t>
                      </a:r>
                      <a:endParaRPr lang="en-US" sz="2800" b="0" dirty="0">
                        <a:solidFill>
                          <a:srgbClr val="FFFF00"/>
                        </a:solidFill>
                        <a:effectLst>
                          <a:outerShdw blurRad="38100" dist="38100" dir="2700000" algn="tl">
                            <a:srgbClr val="000000">
                              <a:alpha val="43137"/>
                            </a:srgbClr>
                          </a:outerShdw>
                        </a:effectLst>
                        <a:latin typeface="+mj-lt"/>
                      </a:endParaRPr>
                    </a:p>
                  </a:txBody>
                  <a:tcPr anchor="ctr"/>
                </a:tc>
                <a:tc>
                  <a:txBody>
                    <a:bodyPr/>
                    <a:lstStyle/>
                    <a:p>
                      <a:endParaRPr lang="en-US" sz="2500"/>
                    </a:p>
                  </a:txBody>
                  <a:tcPr anchor="ctr"/>
                </a:tc>
                <a:tc>
                  <a:txBody>
                    <a:bodyPr/>
                    <a:lstStyle/>
                    <a:p>
                      <a:pPr marL="0" algn="ctr" defTabSz="914400" rtl="0" eaLnBrk="1" latinLnBrk="0" hangingPunct="1"/>
                      <a:r>
                        <a:rPr lang="en-US" sz="2800" b="0" kern="1200" dirty="0" smtClean="0">
                          <a:solidFill>
                            <a:srgbClr val="FFFF00"/>
                          </a:solidFill>
                          <a:effectLst>
                            <a:outerShdw blurRad="38100" dist="38100" dir="2700000" algn="tl">
                              <a:srgbClr val="000000">
                                <a:alpha val="43137"/>
                              </a:srgbClr>
                            </a:outerShdw>
                          </a:effectLst>
                          <a:latin typeface="+mj-lt"/>
                          <a:ea typeface="+mn-ea"/>
                          <a:cs typeface="+mn-cs"/>
                        </a:rPr>
                        <a:t>Isa. 53</a:t>
                      </a:r>
                      <a:endParaRPr lang="en-US" sz="2800" b="0" kern="1200" dirty="0">
                        <a:solidFill>
                          <a:srgbClr val="FFFF00"/>
                        </a:solidFill>
                        <a:effectLst>
                          <a:outerShdw blurRad="38100" dist="38100" dir="2700000" algn="tl">
                            <a:srgbClr val="000000">
                              <a:alpha val="43137"/>
                            </a:srgbClr>
                          </a:outerShdw>
                        </a:effectLst>
                        <a:latin typeface="+mj-lt"/>
                        <a:ea typeface="+mn-ea"/>
                        <a:cs typeface="+mn-cs"/>
                      </a:endParaRPr>
                    </a:p>
                  </a:txBody>
                  <a:tcPr anchor="ctr"/>
                </a:tc>
              </a:tr>
              <a:tr h="370840">
                <a:tc>
                  <a:txBody>
                    <a:bodyPr/>
                    <a:lstStyle/>
                    <a:p>
                      <a:r>
                        <a:rPr lang="en-US" sz="2500" dirty="0" smtClean="0"/>
                        <a:t>22</a:t>
                      </a:r>
                      <a:endParaRPr lang="en-US" sz="2500" dirty="0"/>
                    </a:p>
                  </a:txBody>
                  <a:tcPr anchor="ctr"/>
                </a:tc>
                <a:tc>
                  <a:txBody>
                    <a:bodyPr/>
                    <a:lstStyle/>
                    <a:p>
                      <a:pPr algn="ctr"/>
                      <a:r>
                        <a:rPr lang="en-US" sz="2500" dirty="0" smtClean="0">
                          <a:latin typeface="+mj-lt"/>
                        </a:rPr>
                        <a:t>Committed no sin &amp;</a:t>
                      </a:r>
                      <a:br>
                        <a:rPr lang="en-US" sz="2500" dirty="0" smtClean="0">
                          <a:latin typeface="+mj-lt"/>
                        </a:rPr>
                      </a:br>
                      <a:r>
                        <a:rPr lang="en-US" sz="2500" baseline="0" dirty="0" smtClean="0">
                          <a:latin typeface="+mj-lt"/>
                        </a:rPr>
                        <a:t>no deceit</a:t>
                      </a:r>
                      <a:endParaRPr lang="en-US" sz="2500" dirty="0">
                        <a:latin typeface="+mj-lt"/>
                      </a:endParaRPr>
                    </a:p>
                  </a:txBody>
                  <a:tcPr anchor="ctr"/>
                </a:tc>
                <a:tc>
                  <a:txBody>
                    <a:bodyPr/>
                    <a:lstStyle/>
                    <a:p>
                      <a:pPr algn="ctr"/>
                      <a:r>
                        <a:rPr lang="en-US" sz="2500" dirty="0" smtClean="0"/>
                        <a:t> 9, 11</a:t>
                      </a:r>
                      <a:endParaRPr lang="en-US" sz="2500" dirty="0"/>
                    </a:p>
                  </a:txBody>
                  <a:tcPr anchor="ctr"/>
                </a:tc>
              </a:tr>
              <a:tr h="370840">
                <a:tc>
                  <a:txBody>
                    <a:bodyPr/>
                    <a:lstStyle/>
                    <a:p>
                      <a:r>
                        <a:rPr lang="en-US" sz="2500" dirty="0" smtClean="0"/>
                        <a:t>23</a:t>
                      </a:r>
                      <a:endParaRPr lang="en-US" sz="2500" dirty="0"/>
                    </a:p>
                  </a:txBody>
                  <a:tcPr anchor="ctr"/>
                </a:tc>
                <a:tc>
                  <a:txBody>
                    <a:bodyPr/>
                    <a:lstStyle/>
                    <a:p>
                      <a:pPr algn="ctr"/>
                      <a:r>
                        <a:rPr lang="en-US" sz="2500" kern="1200" dirty="0" smtClean="0">
                          <a:solidFill>
                            <a:schemeClr val="dk1"/>
                          </a:solidFill>
                          <a:latin typeface="+mj-lt"/>
                          <a:ea typeface="+mn-ea"/>
                          <a:cs typeface="+mn-cs"/>
                        </a:rPr>
                        <a:t>Did not revile or threaten</a:t>
                      </a:r>
                      <a:endParaRPr lang="en-US" sz="2500" kern="1200" dirty="0">
                        <a:solidFill>
                          <a:schemeClr val="dk1"/>
                        </a:solidFill>
                        <a:latin typeface="+mj-lt"/>
                        <a:ea typeface="+mn-ea"/>
                        <a:cs typeface="+mn-cs"/>
                      </a:endParaRPr>
                    </a:p>
                  </a:txBody>
                  <a:tcPr anchor="ctr"/>
                </a:tc>
                <a:tc>
                  <a:txBody>
                    <a:bodyPr/>
                    <a:lstStyle/>
                    <a:p>
                      <a:pPr algn="ctr"/>
                      <a:r>
                        <a:rPr lang="en-US" sz="2500" dirty="0" smtClean="0"/>
                        <a:t> 7</a:t>
                      </a:r>
                      <a:endParaRPr lang="en-US" sz="2500" dirty="0"/>
                    </a:p>
                  </a:txBody>
                  <a:tcPr anchor="ctr"/>
                </a:tc>
              </a:tr>
              <a:tr h="370840">
                <a:tc>
                  <a:txBody>
                    <a:bodyPr/>
                    <a:lstStyle/>
                    <a:p>
                      <a:r>
                        <a:rPr lang="en-US" sz="2500" dirty="0" smtClean="0"/>
                        <a:t>24a</a:t>
                      </a:r>
                      <a:endParaRPr lang="en-US" sz="2500" dirty="0"/>
                    </a:p>
                  </a:txBody>
                  <a:tcPr anchor="ctr"/>
                </a:tc>
                <a:tc>
                  <a:txBody>
                    <a:bodyPr/>
                    <a:lstStyle/>
                    <a:p>
                      <a:pPr algn="ctr"/>
                      <a:r>
                        <a:rPr lang="en-US" sz="2500" kern="1200" dirty="0" smtClean="0">
                          <a:solidFill>
                            <a:schemeClr val="dk1"/>
                          </a:solidFill>
                          <a:latin typeface="+mj-lt"/>
                          <a:ea typeface="+mn-ea"/>
                          <a:cs typeface="+mn-cs"/>
                        </a:rPr>
                        <a:t>Bore our sins</a:t>
                      </a:r>
                      <a:endParaRPr lang="en-US" sz="2500" kern="1200" dirty="0">
                        <a:solidFill>
                          <a:schemeClr val="dk1"/>
                        </a:solidFill>
                        <a:latin typeface="+mj-lt"/>
                        <a:ea typeface="+mn-ea"/>
                        <a:cs typeface="+mn-cs"/>
                      </a:endParaRPr>
                    </a:p>
                  </a:txBody>
                  <a:tcPr anchor="ctr"/>
                </a:tc>
                <a:tc>
                  <a:txBody>
                    <a:bodyPr/>
                    <a:lstStyle/>
                    <a:p>
                      <a:pPr algn="ctr"/>
                      <a:r>
                        <a:rPr lang="en-US" sz="2500" dirty="0" smtClean="0"/>
                        <a:t> 4, 12</a:t>
                      </a:r>
                      <a:endParaRPr lang="en-US" sz="2500" dirty="0"/>
                    </a:p>
                  </a:txBody>
                  <a:tcPr anchor="ctr"/>
                </a:tc>
              </a:tr>
              <a:tr h="370840">
                <a:tc>
                  <a:txBody>
                    <a:bodyPr/>
                    <a:lstStyle/>
                    <a:p>
                      <a:r>
                        <a:rPr lang="en-US" sz="2500" dirty="0" smtClean="0"/>
                        <a:t>24b</a:t>
                      </a:r>
                      <a:endParaRPr lang="en-US" sz="2500" dirty="0"/>
                    </a:p>
                  </a:txBody>
                  <a:tcPr anchor="ctr"/>
                </a:tc>
                <a:tc>
                  <a:txBody>
                    <a:bodyPr/>
                    <a:lstStyle/>
                    <a:p>
                      <a:pPr algn="ctr"/>
                      <a:r>
                        <a:rPr lang="en-US" sz="2500" kern="1200" dirty="0" smtClean="0">
                          <a:solidFill>
                            <a:schemeClr val="dk1"/>
                          </a:solidFill>
                          <a:latin typeface="+mj-lt"/>
                          <a:ea typeface="+mn-ea"/>
                          <a:cs typeface="+mn-cs"/>
                        </a:rPr>
                        <a:t>By whose stripes you were healed</a:t>
                      </a:r>
                      <a:endParaRPr lang="en-US" sz="2500" kern="1200" dirty="0">
                        <a:solidFill>
                          <a:schemeClr val="dk1"/>
                        </a:solidFill>
                        <a:latin typeface="+mj-lt"/>
                        <a:ea typeface="+mn-ea"/>
                        <a:cs typeface="+mn-cs"/>
                      </a:endParaRPr>
                    </a:p>
                  </a:txBody>
                  <a:tcPr anchor="ctr"/>
                </a:tc>
                <a:tc>
                  <a:txBody>
                    <a:bodyPr/>
                    <a:lstStyle/>
                    <a:p>
                      <a:pPr algn="ctr"/>
                      <a:r>
                        <a:rPr lang="en-US" sz="2500" dirty="0" smtClean="0"/>
                        <a:t>5</a:t>
                      </a:r>
                      <a:endParaRPr lang="en-US" sz="2500" dirty="0"/>
                    </a:p>
                  </a:txBody>
                  <a:tcPr anchor="ctr"/>
                </a:tc>
              </a:tr>
              <a:tr h="370840">
                <a:tc>
                  <a:txBody>
                    <a:bodyPr/>
                    <a:lstStyle/>
                    <a:p>
                      <a:r>
                        <a:rPr lang="en-US" sz="2500" dirty="0" smtClean="0"/>
                        <a:t>25</a:t>
                      </a:r>
                      <a:endParaRPr lang="en-US" sz="2500" dirty="0"/>
                    </a:p>
                  </a:txBody>
                  <a:tcPr anchor="ctr"/>
                </a:tc>
                <a:tc>
                  <a:txBody>
                    <a:bodyPr/>
                    <a:lstStyle/>
                    <a:p>
                      <a:pPr algn="ctr"/>
                      <a:r>
                        <a:rPr lang="en-US" sz="2500" kern="1200" dirty="0" smtClean="0">
                          <a:solidFill>
                            <a:schemeClr val="dk1"/>
                          </a:solidFill>
                          <a:latin typeface="+mj-lt"/>
                          <a:ea typeface="+mn-ea"/>
                          <a:cs typeface="+mn-cs"/>
                        </a:rPr>
                        <a:t>Like sheep going astray</a:t>
                      </a:r>
                      <a:endParaRPr lang="en-US" sz="2500" kern="1200" dirty="0">
                        <a:solidFill>
                          <a:schemeClr val="dk1"/>
                        </a:solidFill>
                        <a:latin typeface="+mj-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500" dirty="0" smtClean="0"/>
                        <a:t>6</a:t>
                      </a:r>
                    </a:p>
                  </a:txBody>
                  <a:tcPr anchor="ctr"/>
                </a:tc>
              </a:tr>
            </a:tbl>
          </a:graphicData>
        </a:graphic>
      </p:graphicFrame>
    </p:spTree>
    <p:extLst>
      <p:ext uri="{BB962C8B-B14F-4D97-AF65-F5344CB8AC3E}">
        <p14:creationId xmlns:p14="http://schemas.microsoft.com/office/powerpoint/2010/main" val="9541595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sz="half" idx="2"/>
            <p:extLst>
              <p:ext uri="{D42A27DB-BD31-4B8C-83A1-F6EECF244321}">
                <p14:modId xmlns:p14="http://schemas.microsoft.com/office/powerpoint/2010/main" val="1840515052"/>
              </p:ext>
            </p:extLst>
          </p:nvPr>
        </p:nvGraphicFramePr>
        <p:xfrm>
          <a:off x="681318" y="1752598"/>
          <a:ext cx="8001000" cy="3798082"/>
        </p:xfrm>
        <a:graphic>
          <a:graphicData uri="http://schemas.openxmlformats.org/drawingml/2006/table">
            <a:tbl>
              <a:tblPr firstCol="1" bandRow="1">
                <a:tableStyleId>{5C22544A-7EE6-4342-B048-85BDC9FD1C3A}</a:tableStyleId>
              </a:tblPr>
              <a:tblGrid>
                <a:gridCol w="1604682"/>
                <a:gridCol w="6396318"/>
              </a:tblGrid>
              <a:tr h="519820">
                <a:tc>
                  <a:txBody>
                    <a:bodyPr/>
                    <a:lstStyle/>
                    <a:p>
                      <a:pPr algn="ctr"/>
                      <a:r>
                        <a:rPr lang="en-US" sz="2000" dirty="0" smtClean="0">
                          <a:solidFill>
                            <a:srgbClr val="FFFF00"/>
                          </a:solidFill>
                          <a:effectLst>
                            <a:outerShdw blurRad="38100" dist="38100" dir="2700000" algn="tl">
                              <a:srgbClr val="000000">
                                <a:alpha val="43137"/>
                              </a:srgbClr>
                            </a:outerShdw>
                          </a:effectLst>
                        </a:rPr>
                        <a:t>Other Terms</a:t>
                      </a:r>
                      <a:endParaRPr lang="en-US" sz="2000" dirty="0">
                        <a:solidFill>
                          <a:srgbClr val="FFFF00"/>
                        </a:solidFill>
                        <a:effectLst>
                          <a:outerShdw blurRad="38100" dist="38100" dir="2700000" algn="tl">
                            <a:srgbClr val="000000">
                              <a:alpha val="43137"/>
                            </a:srgbClr>
                          </a:outerShdw>
                        </a:effectLs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latin typeface="+mj-lt"/>
                        </a:rPr>
                        <a:t>“Compensation”</a:t>
                      </a:r>
                      <a:r>
                        <a:rPr lang="en-US" sz="2000" dirty="0" smtClean="0">
                          <a:latin typeface="+mn-lt"/>
                        </a:rPr>
                        <a:t>;</a:t>
                      </a:r>
                      <a:r>
                        <a:rPr lang="en-US" sz="2000" dirty="0" smtClean="0">
                          <a:latin typeface="+mj-lt"/>
                        </a:rPr>
                        <a:t> “Restitution Offering”</a:t>
                      </a:r>
                      <a:r>
                        <a:rPr lang="en-US" sz="2000" dirty="0" smtClean="0">
                          <a:latin typeface="+mn-lt"/>
                        </a:rPr>
                        <a:t>;</a:t>
                      </a:r>
                      <a:r>
                        <a:rPr lang="en-US" sz="2000" baseline="0" dirty="0" smtClean="0">
                          <a:latin typeface="+mj-lt"/>
                        </a:rPr>
                        <a:t> “Guilt Offering”</a:t>
                      </a:r>
                      <a:r>
                        <a:rPr lang="en-US" sz="2000" baseline="0" dirty="0" smtClean="0">
                          <a:latin typeface="+mn-lt"/>
                        </a:rPr>
                        <a:t>;</a:t>
                      </a:r>
                      <a:r>
                        <a:rPr lang="en-US" sz="2000" baseline="0" dirty="0" smtClean="0">
                          <a:latin typeface="+mj-lt"/>
                        </a:rPr>
                        <a:t> “Penalty for Guilt”</a:t>
                      </a:r>
                      <a:r>
                        <a:rPr lang="en-US" sz="2000" baseline="0" dirty="0" smtClean="0">
                          <a:latin typeface="+mn-lt"/>
                        </a:rPr>
                        <a:t>;</a:t>
                      </a:r>
                      <a:r>
                        <a:rPr lang="en-US" sz="2000" baseline="0" dirty="0" smtClean="0">
                          <a:latin typeface="+mj-lt"/>
                        </a:rPr>
                        <a:t> “Penalty”</a:t>
                      </a:r>
                      <a:r>
                        <a:rPr lang="en-US" sz="2000" baseline="0" dirty="0" smtClean="0">
                          <a:latin typeface="+mn-lt"/>
                        </a:rPr>
                        <a:t>;</a:t>
                      </a:r>
                      <a:r>
                        <a:rPr lang="en-US" sz="2000" baseline="0" dirty="0" smtClean="0">
                          <a:latin typeface="+mj-lt"/>
                        </a:rPr>
                        <a:t> “Reparation Offering”</a:t>
                      </a:r>
                      <a:endParaRPr lang="en-US" sz="2000" dirty="0">
                        <a:latin typeface="+mj-l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19820">
                <a:tc>
                  <a:txBody>
                    <a:bodyPr/>
                    <a:lstStyle/>
                    <a:p>
                      <a:pPr algn="ctr"/>
                      <a:r>
                        <a:rPr lang="en-US" sz="2000" dirty="0" smtClean="0">
                          <a:solidFill>
                            <a:srgbClr val="FFFF00"/>
                          </a:solidFill>
                          <a:effectLst>
                            <a:outerShdw blurRad="38100" dist="38100" dir="2700000" algn="tl">
                              <a:srgbClr val="000000">
                                <a:alpha val="43137"/>
                              </a:srgbClr>
                            </a:outerShdw>
                          </a:effectLst>
                        </a:rPr>
                        <a:t>Occasions</a:t>
                      </a:r>
                      <a:endParaRPr lang="en-US" sz="2000" dirty="0">
                        <a:solidFill>
                          <a:srgbClr val="FFFF00"/>
                        </a:solidFill>
                        <a:effectLst>
                          <a:outerShdw blurRad="38100" dist="38100" dir="2700000" algn="tl">
                            <a:srgbClr val="000000">
                              <a:alpha val="43137"/>
                            </a:srgbClr>
                          </a:outerShdw>
                        </a:effectLs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Trespasses involving </a:t>
                      </a:r>
                      <a:r>
                        <a:rPr lang="en-US" sz="2000" dirty="0" smtClean="0">
                          <a:latin typeface="+mj-lt"/>
                        </a:rPr>
                        <a:t>restitution</a:t>
                      </a:r>
                      <a:endParaRPr lang="en-US" sz="2000" dirty="0">
                        <a:latin typeface="+mj-l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31742">
                <a:tc rowSpan="3">
                  <a:txBody>
                    <a:bodyPr/>
                    <a:lstStyle/>
                    <a:p>
                      <a:pPr algn="ctr"/>
                      <a:r>
                        <a:rPr lang="en-US" sz="2000" dirty="0" smtClean="0">
                          <a:solidFill>
                            <a:srgbClr val="FFFF00"/>
                          </a:solidFill>
                          <a:effectLst>
                            <a:outerShdw blurRad="38100" dist="38100" dir="2700000" algn="tl">
                              <a:srgbClr val="000000">
                                <a:alpha val="43137"/>
                              </a:srgbClr>
                            </a:outerShdw>
                          </a:effectLst>
                        </a:rPr>
                        <a:t>Offering</a:t>
                      </a:r>
                      <a:endParaRPr lang="en-US" sz="2000" dirty="0">
                        <a:solidFill>
                          <a:srgbClr val="FFFF00"/>
                        </a:solidFill>
                        <a:effectLst>
                          <a:outerShdw blurRad="38100" dist="38100" dir="2700000" algn="tl">
                            <a:srgbClr val="000000">
                              <a:alpha val="43137"/>
                            </a:srgbClr>
                          </a:outerShdw>
                        </a:effectLs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kern="1200" dirty="0" smtClean="0">
                          <a:solidFill>
                            <a:schemeClr val="dk1"/>
                          </a:solidFill>
                          <a:latin typeface="+mn-lt"/>
                          <a:ea typeface="+mn-ea"/>
                          <a:cs typeface="+mn-cs"/>
                        </a:rPr>
                        <a:t>Sin against “Holy Things”:  </a:t>
                      </a:r>
                      <a:r>
                        <a:rPr lang="en-US" sz="2000" kern="1200" dirty="0" smtClean="0">
                          <a:solidFill>
                            <a:schemeClr val="dk1"/>
                          </a:solidFill>
                          <a:latin typeface="+mj-lt"/>
                          <a:ea typeface="+mn-ea"/>
                          <a:cs typeface="+mn-cs"/>
                        </a:rPr>
                        <a:t>1 Ram </a:t>
                      </a:r>
                      <a:r>
                        <a:rPr lang="en-US" sz="2000" kern="1200" dirty="0" smtClean="0">
                          <a:solidFill>
                            <a:schemeClr val="dk1"/>
                          </a:solidFill>
                          <a:latin typeface="+mn-lt"/>
                          <a:ea typeface="+mn-ea"/>
                          <a:cs typeface="+mn-cs"/>
                        </a:rPr>
                        <a:t>+ </a:t>
                      </a:r>
                      <a:r>
                        <a:rPr lang="en-US" sz="2000" kern="1200" dirty="0" smtClean="0">
                          <a:solidFill>
                            <a:schemeClr val="dk1"/>
                          </a:solidFill>
                          <a:latin typeface="+mj-lt"/>
                          <a:ea typeface="+mn-ea"/>
                          <a:cs typeface="+mn-cs"/>
                        </a:rPr>
                        <a:t>Silver Shekels</a:t>
                      </a:r>
                      <a:endParaRPr lang="en-US" sz="2000" kern="1200" dirty="0">
                        <a:solidFill>
                          <a:schemeClr val="dk1"/>
                        </a:solidFill>
                        <a:latin typeface="+mj-lt"/>
                        <a:ea typeface="+mn-ea"/>
                        <a:cs typeface="+mn-cs"/>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19820">
                <a:tc vMerge="1">
                  <a:txBody>
                    <a:bodyPr/>
                    <a:lstStyle/>
                    <a:p>
                      <a:pPr algn="ctr"/>
                      <a:endParaRPr lang="en-US" sz="2000" dirty="0">
                        <a:solidFill>
                          <a:schemeClr val="tx2">
                            <a:lumMod val="75000"/>
                          </a:schemeClr>
                        </a:solidFill>
                        <a:effectLst>
                          <a:outerShdw blurRad="38100" dist="38100" dir="2700000" algn="tl">
                            <a:srgbClr val="000000">
                              <a:alpha val="43137"/>
                            </a:srgbClr>
                          </a:outerShdw>
                        </a:effectLs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Sins of Ignorance:  </a:t>
                      </a:r>
                      <a:r>
                        <a:rPr lang="en-US" sz="2000" dirty="0" smtClean="0">
                          <a:latin typeface="+mj-lt"/>
                        </a:rPr>
                        <a:t>1 Ram </a:t>
                      </a:r>
                      <a:r>
                        <a:rPr lang="en-US" sz="2000" dirty="0" smtClean="0"/>
                        <a:t>+ </a:t>
                      </a:r>
                      <a:r>
                        <a:rPr lang="en-US" sz="2000" dirty="0" smtClean="0">
                          <a:latin typeface="+mj-lt"/>
                        </a:rPr>
                        <a:t>Valuation</a:t>
                      </a:r>
                      <a:endParaRPr lang="en-US" sz="2000" dirty="0">
                        <a:latin typeface="+mj-l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19820">
                <a:tc vMerge="1">
                  <a:txBody>
                    <a:bodyPr/>
                    <a:lstStyle/>
                    <a:p>
                      <a:pPr algn="ctr"/>
                      <a:endParaRPr lang="en-US" sz="2000" dirty="0">
                        <a:solidFill>
                          <a:schemeClr val="tx2">
                            <a:lumMod val="75000"/>
                          </a:schemeClr>
                        </a:solidFill>
                        <a:effectLst>
                          <a:outerShdw blurRad="38100" dist="38100" dir="2700000" algn="tl">
                            <a:srgbClr val="000000">
                              <a:alpha val="43137"/>
                            </a:srgbClr>
                          </a:outerShdw>
                        </a:effectLs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Lying &amp; False Swearing:  </a:t>
                      </a:r>
                      <a:r>
                        <a:rPr lang="en-US" sz="2000" dirty="0" smtClean="0">
                          <a:latin typeface="+mj-lt"/>
                        </a:rPr>
                        <a:t>Property</a:t>
                      </a:r>
                      <a:r>
                        <a:rPr lang="en-US" sz="2000" baseline="0" dirty="0" smtClean="0"/>
                        <a:t> + </a:t>
                      </a:r>
                      <a:r>
                        <a:rPr lang="en-US" sz="2000" baseline="0" dirty="0" smtClean="0">
                          <a:latin typeface="+mj-lt"/>
                        </a:rPr>
                        <a:t>20%</a:t>
                      </a:r>
                      <a:r>
                        <a:rPr lang="en-US" sz="2000" baseline="0" dirty="0" smtClean="0"/>
                        <a:t> + </a:t>
                      </a:r>
                      <a:r>
                        <a:rPr lang="en-US" sz="2000" baseline="0" dirty="0" smtClean="0">
                          <a:latin typeface="+mj-lt"/>
                        </a:rPr>
                        <a:t>1 Ram </a:t>
                      </a:r>
                      <a:r>
                        <a:rPr lang="en-US" sz="2000" baseline="0" dirty="0" smtClean="0"/>
                        <a:t>+ </a:t>
                      </a:r>
                      <a:r>
                        <a:rPr lang="en-US" sz="2000" baseline="0" dirty="0" smtClean="0">
                          <a:latin typeface="+mj-lt"/>
                        </a:rPr>
                        <a:t>Valuation</a:t>
                      </a:r>
                      <a:endParaRPr lang="en-US" sz="2000" dirty="0">
                        <a:latin typeface="+mj-l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19820">
                <a:tc>
                  <a:txBody>
                    <a:bodyPr/>
                    <a:lstStyle/>
                    <a:p>
                      <a:pPr algn="ctr"/>
                      <a:r>
                        <a:rPr lang="en-US" sz="2000" dirty="0" smtClean="0">
                          <a:solidFill>
                            <a:srgbClr val="FFFF00"/>
                          </a:solidFill>
                          <a:effectLst>
                            <a:outerShdw blurRad="38100" dist="38100" dir="2700000" algn="tl">
                              <a:srgbClr val="000000">
                                <a:alpha val="43137"/>
                              </a:srgbClr>
                            </a:outerShdw>
                          </a:effectLst>
                        </a:rPr>
                        <a:t>Restitution</a:t>
                      </a:r>
                      <a:endParaRPr lang="en-US" sz="2000" dirty="0">
                        <a:solidFill>
                          <a:srgbClr val="FFFF00"/>
                        </a:solidFill>
                        <a:effectLst>
                          <a:outerShdw blurRad="38100" dist="38100" dir="2700000" algn="tl">
                            <a:srgbClr val="000000">
                              <a:alpha val="43137"/>
                            </a:srgbClr>
                          </a:outerShdw>
                        </a:effectLs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latin typeface="+mj-lt"/>
                        </a:rPr>
                        <a:t>Property</a:t>
                      </a:r>
                      <a:r>
                        <a:rPr lang="en-US" sz="2000" dirty="0" smtClean="0"/>
                        <a:t> + </a:t>
                      </a:r>
                      <a:r>
                        <a:rPr lang="en-US" sz="2000" dirty="0" smtClean="0">
                          <a:latin typeface="+mj-lt"/>
                        </a:rPr>
                        <a:t>20%</a:t>
                      </a:r>
                      <a:r>
                        <a:rPr lang="en-US" sz="2000" baseline="0" dirty="0" smtClean="0"/>
                        <a:t> &amp; </a:t>
                      </a:r>
                      <a:r>
                        <a:rPr lang="en-US" sz="2000" baseline="0" dirty="0" smtClean="0">
                          <a:latin typeface="+mj-lt"/>
                        </a:rPr>
                        <a:t>Trespass Offering</a:t>
                      </a:r>
                      <a:endParaRPr lang="en-US" sz="2000" dirty="0">
                        <a:latin typeface="+mj-l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1266" name="Rectangle 2"/>
          <p:cNvSpPr>
            <a:spLocks noGrp="1" noChangeArrowheads="1"/>
          </p:cNvSpPr>
          <p:nvPr>
            <p:ph type="title"/>
          </p:nvPr>
        </p:nvSpPr>
        <p:spPr/>
        <p:txBody>
          <a:bodyPr/>
          <a:lstStyle/>
          <a:p>
            <a:pPr eaLnBrk="1" hangingPunct="1">
              <a:defRPr/>
            </a:pPr>
            <a:r>
              <a:rPr lang="en-US" sz="4400" dirty="0" smtClean="0">
                <a:latin typeface="Arial Black" pitchFamily="34" charset="0"/>
              </a:rPr>
              <a:t>Trespass Offering</a:t>
            </a:r>
            <a:br>
              <a:rPr lang="en-US" sz="4400" dirty="0" smtClean="0">
                <a:latin typeface="Arial Black" pitchFamily="34" charset="0"/>
              </a:rPr>
            </a:br>
            <a:r>
              <a:rPr lang="en-US" sz="3000" dirty="0" smtClean="0">
                <a:latin typeface="+mn-lt"/>
              </a:rPr>
              <a:t>(</a:t>
            </a:r>
            <a:r>
              <a:rPr lang="en-US" sz="3000" dirty="0">
                <a:effectLst/>
                <a:latin typeface="+mn-lt"/>
              </a:rPr>
              <a:t>Lev. 5:14-6:7; 7:1-8</a:t>
            </a:r>
            <a:r>
              <a:rPr lang="en-US" sz="3000" dirty="0" smtClean="0">
                <a:effectLst/>
                <a:latin typeface="+mn-lt"/>
              </a:rPr>
              <a:t>)</a:t>
            </a:r>
            <a:endParaRPr lang="en-US" sz="3000" dirty="0">
              <a:latin typeface="+mn-lt"/>
            </a:endParaRPr>
          </a:p>
        </p:txBody>
      </p:sp>
      <p:sp>
        <p:nvSpPr>
          <p:cNvPr id="5" name="Date Placeholder 4"/>
          <p:cNvSpPr>
            <a:spLocks noGrp="1"/>
          </p:cNvSpPr>
          <p:nvPr>
            <p:ph type="dt" sz="half" idx="12"/>
          </p:nvPr>
        </p:nvSpPr>
        <p:spPr/>
        <p:txBody>
          <a:bodyPr/>
          <a:lstStyle/>
          <a:p>
            <a:r>
              <a:rPr lang="en-US" dirty="0" smtClean="0">
                <a:solidFill>
                  <a:srgbClr val="FFFFFF"/>
                </a:solidFill>
              </a:rPr>
              <a:t>Outline, p. 7-8 </a:t>
            </a:r>
            <a:endParaRPr lang="en-US" dirty="0">
              <a:solidFill>
                <a:srgbClr val="FFFFFF"/>
              </a:solidFill>
            </a:endParaRPr>
          </a:p>
        </p:txBody>
      </p:sp>
      <p:sp>
        <p:nvSpPr>
          <p:cNvPr id="6" name="Footer Placeholder 5"/>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7" name="Slide Number Placeholder 6"/>
          <p:cNvSpPr>
            <a:spLocks noGrp="1"/>
          </p:cNvSpPr>
          <p:nvPr>
            <p:ph type="sldNum" sz="quarter" idx="11"/>
          </p:nvPr>
        </p:nvSpPr>
        <p:spPr/>
        <p:txBody>
          <a:bodyPr/>
          <a:lstStyle/>
          <a:p>
            <a:fld id="{00E9B7B4-5730-4F9F-AA91-6722781C7E75}" type="slidenum">
              <a:rPr lang="en-US" smtClean="0">
                <a:solidFill>
                  <a:srgbClr val="FFFFFF"/>
                </a:solidFill>
              </a:rPr>
              <a:pPr/>
              <a:t>15</a:t>
            </a:fld>
            <a:endParaRPr lang="en-US">
              <a:solidFill>
                <a:srgbClr val="FFFFFF"/>
              </a:solidFill>
            </a:endParaRPr>
          </a:p>
        </p:txBody>
      </p:sp>
    </p:spTree>
    <p:extLst>
      <p:ext uri="{BB962C8B-B14F-4D97-AF65-F5344CB8AC3E}">
        <p14:creationId xmlns:p14="http://schemas.microsoft.com/office/powerpoint/2010/main" val="12894290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467600" cy="1139825"/>
          </a:xfrm>
        </p:spPr>
        <p:txBody>
          <a:bodyPr/>
          <a:lstStyle/>
          <a:p>
            <a:r>
              <a:rPr lang="en-US" sz="4400" dirty="0" smtClean="0"/>
              <a:t>Jesus Left An Example</a:t>
            </a:r>
            <a:r>
              <a:rPr lang="en-US" dirty="0" smtClean="0"/>
              <a:t/>
            </a:r>
            <a:br>
              <a:rPr lang="en-US" dirty="0" smtClean="0"/>
            </a:br>
            <a:r>
              <a:rPr lang="en-US" sz="3000" dirty="0" smtClean="0">
                <a:latin typeface="+mn-lt"/>
              </a:rPr>
              <a:t>(Objection)</a:t>
            </a:r>
            <a:endParaRPr lang="en-US" sz="3000" dirty="0">
              <a:latin typeface="+mn-lt"/>
            </a:endParaRPr>
          </a:p>
        </p:txBody>
      </p:sp>
      <p:sp>
        <p:nvSpPr>
          <p:cNvPr id="3" name="Content Placeholder 2"/>
          <p:cNvSpPr>
            <a:spLocks noGrp="1"/>
          </p:cNvSpPr>
          <p:nvPr>
            <p:ph idx="1"/>
          </p:nvPr>
        </p:nvSpPr>
        <p:spPr>
          <a:xfrm>
            <a:off x="533400" y="1752600"/>
            <a:ext cx="8229600" cy="4302125"/>
          </a:xfrm>
        </p:spPr>
        <p:txBody>
          <a:bodyPr/>
          <a:lstStyle/>
          <a:p>
            <a:pPr marL="0" indent="457200">
              <a:spcBef>
                <a:spcPts val="0"/>
              </a:spcBef>
              <a:spcAft>
                <a:spcPts val="3600"/>
              </a:spcAft>
              <a:buNone/>
            </a:pPr>
            <a:r>
              <a:rPr lang="en-US" sz="2800" i="1" dirty="0">
                <a:effectLst/>
              </a:rPr>
              <a:t>David </a:t>
            </a:r>
            <a:r>
              <a:rPr lang="en-US" sz="2800" i="1" dirty="0" err="1">
                <a:effectLst/>
              </a:rPr>
              <a:t>McClister</a:t>
            </a:r>
            <a:r>
              <a:rPr lang="en-US" sz="2800" dirty="0">
                <a:effectLst/>
              </a:rPr>
              <a:t>:  “[I]t is clear that Peter understood that text to be speaking about </a:t>
            </a:r>
            <a:r>
              <a:rPr lang="en-US" sz="2800" b="1" dirty="0" smtClean="0">
                <a:solidFill>
                  <a:srgbClr val="FFFF00"/>
                </a:solidFill>
                <a:effectLst/>
              </a:rPr>
              <a:t>Jesus’</a:t>
            </a:r>
            <a:r>
              <a:rPr lang="en-US" sz="2800" b="1" dirty="0" smtClean="0">
                <a:effectLst/>
              </a:rPr>
              <a:t> </a:t>
            </a:r>
            <a:r>
              <a:rPr lang="en-US" sz="2800" b="1" i="1" dirty="0">
                <a:solidFill>
                  <a:srgbClr val="FFFF00"/>
                </a:solidFill>
                <a:effectLst/>
              </a:rPr>
              <a:t>dedication</a:t>
            </a:r>
            <a:r>
              <a:rPr lang="en-US" sz="2800" b="1" dirty="0">
                <a:solidFill>
                  <a:srgbClr val="FFFF00"/>
                </a:solidFill>
                <a:effectLst/>
              </a:rPr>
              <a:t> to God</a:t>
            </a:r>
            <a:r>
              <a:rPr lang="en-US" sz="2800" dirty="0">
                <a:effectLst/>
              </a:rPr>
              <a:t>.  His bearing our sins in His body on the cross was for the purpose of instructing us that we should </a:t>
            </a:r>
            <a:r>
              <a:rPr lang="en-US" sz="2800" b="1" dirty="0">
                <a:solidFill>
                  <a:srgbClr val="FFFF00"/>
                </a:solidFill>
                <a:effectLst/>
              </a:rPr>
              <a:t>die to sin</a:t>
            </a:r>
            <a:r>
              <a:rPr lang="en-US" sz="2800" dirty="0">
                <a:solidFill>
                  <a:srgbClr val="FFFF00"/>
                </a:solidFill>
                <a:effectLst/>
              </a:rPr>
              <a:t> </a:t>
            </a:r>
            <a:r>
              <a:rPr lang="en-US" sz="2800" dirty="0">
                <a:effectLst/>
              </a:rPr>
              <a:t>and </a:t>
            </a:r>
            <a:r>
              <a:rPr lang="en-US" sz="2800" b="1" dirty="0">
                <a:solidFill>
                  <a:srgbClr val="FFFF00"/>
                </a:solidFill>
                <a:effectLst/>
              </a:rPr>
              <a:t>live to righteousness</a:t>
            </a:r>
            <a:r>
              <a:rPr lang="en-US" sz="2800" dirty="0">
                <a:effectLst/>
              </a:rPr>
              <a:t>.”  </a:t>
            </a:r>
            <a:r>
              <a:rPr lang="en-US" sz="2000" dirty="0">
                <a:effectLst/>
              </a:rPr>
              <a:t>(Bold emphasis added, PHSS, 117)</a:t>
            </a:r>
          </a:p>
        </p:txBody>
      </p:sp>
      <p:sp>
        <p:nvSpPr>
          <p:cNvPr id="10" name="Date Placeholder 9"/>
          <p:cNvSpPr>
            <a:spLocks noGrp="1"/>
          </p:cNvSpPr>
          <p:nvPr>
            <p:ph type="dt" sz="half" idx="12"/>
          </p:nvPr>
        </p:nvSpPr>
        <p:spPr/>
        <p:txBody>
          <a:bodyPr/>
          <a:lstStyle/>
          <a:p>
            <a:r>
              <a:rPr lang="en-US" dirty="0" smtClean="0">
                <a:solidFill>
                  <a:srgbClr val="FFFFFF"/>
                </a:solidFill>
              </a:rPr>
              <a:t>Outline, p. 42</a:t>
            </a:r>
            <a:endParaRPr lang="en-US" dirty="0">
              <a:solidFill>
                <a:srgbClr val="FFFFFF"/>
              </a:solidFill>
            </a:endParaRPr>
          </a:p>
        </p:txBody>
      </p:sp>
      <p:sp>
        <p:nvSpPr>
          <p:cNvPr id="11" name="Footer Placeholder 10"/>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12" name="Slide Number Placeholder 11"/>
          <p:cNvSpPr>
            <a:spLocks noGrp="1"/>
          </p:cNvSpPr>
          <p:nvPr>
            <p:ph type="sldNum" sz="quarter" idx="11"/>
          </p:nvPr>
        </p:nvSpPr>
        <p:spPr/>
        <p:txBody>
          <a:bodyPr/>
          <a:lstStyle/>
          <a:p>
            <a:fld id="{D9076E39-33D3-4C19-9190-4442324932E8}" type="slidenum">
              <a:rPr lang="en-US" smtClean="0">
                <a:solidFill>
                  <a:srgbClr val="FFFFFF"/>
                </a:solidFill>
              </a:rPr>
              <a:pPr/>
              <a:t>150</a:t>
            </a:fld>
            <a:endParaRPr lang="en-US">
              <a:solidFill>
                <a:srgbClr val="FFFFFF"/>
              </a:solidFill>
            </a:endParaRPr>
          </a:p>
        </p:txBody>
      </p:sp>
      <p:sp>
        <p:nvSpPr>
          <p:cNvPr id="4" name="Rounded Rectangular Callout 3"/>
          <p:cNvSpPr/>
          <p:nvPr/>
        </p:nvSpPr>
        <p:spPr bwMode="auto">
          <a:xfrm>
            <a:off x="573741" y="4876800"/>
            <a:ext cx="8153400" cy="762000"/>
          </a:xfrm>
          <a:prstGeom prst="wedgeRoundRectCallout">
            <a:avLst>
              <a:gd name="adj1" fmla="val 13471"/>
              <a:gd name="adj2" fmla="val -179264"/>
              <a:gd name="adj3" fmla="val 16667"/>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mn-lt"/>
              </a:rPr>
              <a:t>Is this the only significance Of Jesus’ sacrifice?</a:t>
            </a:r>
          </a:p>
        </p:txBody>
      </p:sp>
    </p:spTree>
    <p:extLst>
      <p:ext uri="{BB962C8B-B14F-4D97-AF65-F5344CB8AC3E}">
        <p14:creationId xmlns:p14="http://schemas.microsoft.com/office/powerpoint/2010/main" val="39279392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Jesus Died For Sinners</a:t>
            </a:r>
            <a:endParaRPr lang="en-US" dirty="0"/>
          </a:p>
        </p:txBody>
      </p:sp>
      <p:sp>
        <p:nvSpPr>
          <p:cNvPr id="4" name="Footer Placeholder 3"/>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5" name="Slide Number Placeholder 4"/>
          <p:cNvSpPr>
            <a:spLocks noGrp="1"/>
          </p:cNvSpPr>
          <p:nvPr>
            <p:ph type="sldNum" sz="quarter" idx="11"/>
          </p:nvPr>
        </p:nvSpPr>
        <p:spPr/>
        <p:txBody>
          <a:bodyPr/>
          <a:lstStyle/>
          <a:p>
            <a:fld id="{D9076E39-33D3-4C19-9190-4442324932E8}" type="slidenum">
              <a:rPr lang="en-US" smtClean="0">
                <a:solidFill>
                  <a:srgbClr val="FFFFFF"/>
                </a:solidFill>
              </a:rPr>
              <a:pPr/>
              <a:t>151</a:t>
            </a:fld>
            <a:endParaRPr lang="en-US">
              <a:solidFill>
                <a:srgbClr val="FFFFFF"/>
              </a:solidFill>
            </a:endParaRPr>
          </a:p>
        </p:txBody>
      </p:sp>
      <p:sp>
        <p:nvSpPr>
          <p:cNvPr id="6" name="Date Placeholder 5"/>
          <p:cNvSpPr>
            <a:spLocks noGrp="1"/>
          </p:cNvSpPr>
          <p:nvPr>
            <p:ph type="dt" sz="half" idx="12"/>
          </p:nvPr>
        </p:nvSpPr>
        <p:spPr/>
        <p:txBody>
          <a:bodyPr/>
          <a:lstStyle/>
          <a:p>
            <a:r>
              <a:rPr lang="en-US" dirty="0" smtClean="0">
                <a:solidFill>
                  <a:srgbClr val="FFFFFF"/>
                </a:solidFill>
              </a:rPr>
              <a:t>Outline, p. 42 </a:t>
            </a:r>
            <a:endParaRPr lang="en-US" dirty="0">
              <a:solidFill>
                <a:srgbClr val="FFFFFF"/>
              </a:solidFill>
            </a:endParaRPr>
          </a:p>
        </p:txBody>
      </p:sp>
      <p:graphicFrame>
        <p:nvGraphicFramePr>
          <p:cNvPr id="7" name="Object 2">
            <a:hlinkClick r:id="" action="ppaction://ole?verb=0"/>
          </p:cNvPr>
          <p:cNvGraphicFramePr>
            <a:graphicFrameLocks/>
          </p:cNvGraphicFramePr>
          <p:nvPr/>
        </p:nvGraphicFramePr>
        <p:xfrm>
          <a:off x="1143000" y="1647826"/>
          <a:ext cx="6992938" cy="4360863"/>
        </p:xfrm>
        <a:graphic>
          <a:graphicData uri="http://schemas.openxmlformats.org/presentationml/2006/ole">
            <mc:AlternateContent xmlns:mc="http://schemas.openxmlformats.org/markup-compatibility/2006">
              <mc:Choice xmlns:v="urn:schemas-microsoft-com:vml" Requires="v">
                <p:oleObj spid="_x0000_s4136" name="Clip" r:id="rId3" imgW="8321400" imgH="5584680" progId="">
                  <p:embed/>
                </p:oleObj>
              </mc:Choice>
              <mc:Fallback>
                <p:oleObj name="Clip" r:id="rId3" imgW="8321400" imgH="5584680" progId="">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647826"/>
                        <a:ext cx="6992938" cy="4360863"/>
                      </a:xfrm>
                      <a:prstGeom prst="rect">
                        <a:avLst/>
                      </a:prstGeom>
                      <a:noFill/>
                      <a:ln>
                        <a:noFill/>
                      </a:ln>
                      <a:effectLst/>
                      <a:extLst/>
                    </p:spPr>
                  </p:pic>
                </p:oleObj>
              </mc:Fallback>
            </mc:AlternateContent>
          </a:graphicData>
        </a:graphic>
      </p:graphicFrame>
      <p:sp>
        <p:nvSpPr>
          <p:cNvPr id="9" name="Rectangle 8"/>
          <p:cNvSpPr/>
          <p:nvPr/>
        </p:nvSpPr>
        <p:spPr>
          <a:xfrm>
            <a:off x="1820069" y="2072189"/>
            <a:ext cx="5638800" cy="3264483"/>
          </a:xfrm>
          <a:prstGeom prst="rect">
            <a:avLst/>
          </a:prstGeom>
        </p:spPr>
        <p:txBody>
          <a:bodyPr wrap="square">
            <a:spAutoFit/>
          </a:bodyPr>
          <a:lstStyle/>
          <a:p>
            <a:pPr algn="ctr">
              <a:lnSpc>
                <a:spcPct val="115000"/>
              </a:lnSpc>
              <a:spcBef>
                <a:spcPts val="0"/>
              </a:spcBef>
              <a:spcAft>
                <a:spcPts val="1000"/>
              </a:spcAft>
            </a:pPr>
            <a:r>
              <a:rPr lang="en-US" sz="3200" dirty="0">
                <a:solidFill>
                  <a:srgbClr val="002060"/>
                </a:solidFill>
                <a:latin typeface="+mj-lt"/>
              </a:rPr>
              <a:t>1 </a:t>
            </a:r>
            <a:r>
              <a:rPr lang="en-US" sz="3200" dirty="0" smtClean="0">
                <a:solidFill>
                  <a:srgbClr val="002060"/>
                </a:solidFill>
                <a:latin typeface="+mj-lt"/>
              </a:rPr>
              <a:t>Peter 3:18</a:t>
            </a:r>
            <a:endParaRPr lang="en-US" sz="3200" dirty="0">
              <a:solidFill>
                <a:srgbClr val="002060"/>
              </a:solidFill>
              <a:latin typeface="+mj-lt"/>
            </a:endParaRPr>
          </a:p>
          <a:p>
            <a:pPr>
              <a:lnSpc>
                <a:spcPct val="115000"/>
              </a:lnSpc>
              <a:spcBef>
                <a:spcPts val="0"/>
              </a:spcBef>
              <a:spcAft>
                <a:spcPts val="1000"/>
              </a:spcAft>
            </a:pPr>
            <a:r>
              <a:rPr lang="en-US" sz="2800" dirty="0" smtClean="0">
                <a:solidFill>
                  <a:srgbClr val="002060"/>
                </a:solidFill>
                <a:latin typeface="Arial"/>
              </a:rPr>
              <a:t>For </a:t>
            </a:r>
            <a:r>
              <a:rPr lang="en-US" sz="2800" dirty="0">
                <a:solidFill>
                  <a:srgbClr val="002060"/>
                </a:solidFill>
                <a:latin typeface="Arial"/>
              </a:rPr>
              <a:t>Christ also </a:t>
            </a:r>
            <a:r>
              <a:rPr lang="en-US" sz="2800" dirty="0">
                <a:solidFill>
                  <a:srgbClr val="002060"/>
                </a:solidFill>
                <a:latin typeface="+mj-lt"/>
              </a:rPr>
              <a:t>suffered</a:t>
            </a:r>
            <a:r>
              <a:rPr lang="en-US" sz="2800" dirty="0">
                <a:solidFill>
                  <a:srgbClr val="002060"/>
                </a:solidFill>
                <a:latin typeface="Arial"/>
              </a:rPr>
              <a:t> once for sins, </a:t>
            </a:r>
            <a:r>
              <a:rPr lang="en-US" sz="2800" dirty="0">
                <a:solidFill>
                  <a:srgbClr val="002060"/>
                </a:solidFill>
                <a:latin typeface="+mj-lt"/>
              </a:rPr>
              <a:t>the just for the unjust</a:t>
            </a:r>
            <a:r>
              <a:rPr lang="en-US" sz="2800" dirty="0">
                <a:solidFill>
                  <a:srgbClr val="002060"/>
                </a:solidFill>
                <a:latin typeface="Arial"/>
              </a:rPr>
              <a:t>, that He might bring us to God, being put to death in the flesh but made alive by the Spirit,: </a:t>
            </a:r>
          </a:p>
        </p:txBody>
      </p:sp>
      <p:sp>
        <p:nvSpPr>
          <p:cNvPr id="3" name="Rounded Rectangular Callout 2"/>
          <p:cNvSpPr/>
          <p:nvPr/>
        </p:nvSpPr>
        <p:spPr bwMode="auto">
          <a:xfrm>
            <a:off x="645459" y="344487"/>
            <a:ext cx="8077200" cy="2381251"/>
          </a:xfrm>
          <a:prstGeom prst="wedgeRoundRectCallout">
            <a:avLst>
              <a:gd name="adj1" fmla="val -4108"/>
              <a:gd name="adj2" fmla="val 78038"/>
              <a:gd name="adj3" fmla="val 16667"/>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pPr indent="457200"/>
            <a:r>
              <a:rPr lang="en-US" sz="2500" dirty="0">
                <a:effectLst>
                  <a:outerShdw blurRad="38100" dist="38100" dir="2700000" algn="tl">
                    <a:srgbClr val="000000">
                      <a:alpha val="43137"/>
                    </a:srgbClr>
                  </a:outerShdw>
                </a:effectLst>
                <a:latin typeface="+mn-lt"/>
              </a:rPr>
              <a:t>“The juxtaposition of </a:t>
            </a:r>
            <a:r>
              <a:rPr lang="en-US" sz="2500" b="1" dirty="0">
                <a:solidFill>
                  <a:srgbClr val="FFFF00"/>
                </a:solidFill>
                <a:effectLst>
                  <a:outerShdw blurRad="38100" dist="38100" dir="2700000" algn="tl">
                    <a:srgbClr val="000000">
                      <a:alpha val="43137"/>
                    </a:srgbClr>
                  </a:outerShdw>
                </a:effectLst>
                <a:latin typeface="+mn-lt"/>
              </a:rPr>
              <a:t>Christ’s innocence</a:t>
            </a:r>
            <a:r>
              <a:rPr lang="en-US" sz="2500" dirty="0">
                <a:solidFill>
                  <a:srgbClr val="FFFF00"/>
                </a:solidFill>
                <a:effectLst>
                  <a:outerShdw blurRad="38100" dist="38100" dir="2700000" algn="tl">
                    <a:srgbClr val="000000">
                      <a:alpha val="43137"/>
                    </a:srgbClr>
                  </a:outerShdw>
                </a:effectLst>
                <a:latin typeface="+mn-lt"/>
              </a:rPr>
              <a:t> </a:t>
            </a:r>
            <a:r>
              <a:rPr lang="en-US" sz="2500" dirty="0">
                <a:effectLst>
                  <a:outerShdw blurRad="38100" dist="38100" dir="2700000" algn="tl">
                    <a:srgbClr val="000000">
                      <a:alpha val="43137"/>
                    </a:srgbClr>
                  </a:outerShdw>
                </a:effectLst>
                <a:latin typeface="+mn-lt"/>
              </a:rPr>
              <a:t>with </a:t>
            </a:r>
            <a:r>
              <a:rPr lang="en-US" sz="2500" b="1" dirty="0">
                <a:solidFill>
                  <a:srgbClr val="FFFF00"/>
                </a:solidFill>
                <a:effectLst>
                  <a:outerShdw blurRad="38100" dist="38100" dir="2700000" algn="tl">
                    <a:srgbClr val="000000">
                      <a:alpha val="43137"/>
                    </a:srgbClr>
                  </a:outerShdw>
                </a:effectLst>
                <a:latin typeface="+mn-lt"/>
              </a:rPr>
              <a:t>our guilt</a:t>
            </a:r>
            <a:r>
              <a:rPr lang="en-US" sz="2500" dirty="0">
                <a:solidFill>
                  <a:srgbClr val="FFFF00"/>
                </a:solidFill>
                <a:effectLst>
                  <a:outerShdw blurRad="38100" dist="38100" dir="2700000" algn="tl">
                    <a:srgbClr val="000000">
                      <a:alpha val="43137"/>
                    </a:srgbClr>
                  </a:outerShdw>
                </a:effectLst>
                <a:latin typeface="+mn-lt"/>
              </a:rPr>
              <a:t> </a:t>
            </a:r>
            <a:r>
              <a:rPr lang="en-US" sz="2500" dirty="0">
                <a:effectLst>
                  <a:outerShdw blurRad="38100" dist="38100" dir="2700000" algn="tl">
                    <a:srgbClr val="000000">
                      <a:alpha val="43137"/>
                    </a:srgbClr>
                  </a:outerShdw>
                </a:effectLst>
                <a:latin typeface="+mn-lt"/>
              </a:rPr>
              <a:t>and the fact that </a:t>
            </a:r>
            <a:r>
              <a:rPr lang="en-US" sz="2500" b="1" dirty="0">
                <a:solidFill>
                  <a:srgbClr val="FFFF00"/>
                </a:solidFill>
                <a:effectLst>
                  <a:outerShdw blurRad="38100" dist="38100" dir="2700000" algn="tl">
                    <a:srgbClr val="000000">
                      <a:alpha val="43137"/>
                    </a:srgbClr>
                  </a:outerShdw>
                </a:effectLst>
                <a:latin typeface="+mn-lt"/>
              </a:rPr>
              <a:t>his death benefits the guilty</a:t>
            </a:r>
            <a:r>
              <a:rPr lang="en-US" sz="2500" dirty="0">
                <a:effectLst>
                  <a:outerShdw blurRad="38100" dist="38100" dir="2700000" algn="tl">
                    <a:srgbClr val="000000">
                      <a:alpha val="43137"/>
                    </a:srgbClr>
                  </a:outerShdw>
                </a:effectLst>
                <a:latin typeface="+mn-lt"/>
              </a:rPr>
              <a:t> (‘to bring you to God’) together point to a </a:t>
            </a:r>
            <a:r>
              <a:rPr lang="en-US" sz="2500" b="1" dirty="0">
                <a:solidFill>
                  <a:srgbClr val="FFFF00"/>
                </a:solidFill>
                <a:effectLst>
                  <a:outerShdw blurRad="38100" dist="38100" dir="2700000" algn="tl">
                    <a:srgbClr val="000000">
                      <a:alpha val="43137"/>
                    </a:srgbClr>
                  </a:outerShdw>
                </a:effectLst>
                <a:latin typeface="+mn-lt"/>
              </a:rPr>
              <a:t>substitutionary meaning</a:t>
            </a:r>
            <a:r>
              <a:rPr lang="en-US" sz="2500" dirty="0">
                <a:solidFill>
                  <a:srgbClr val="FFFF00"/>
                </a:solidFill>
                <a:effectLst>
                  <a:outerShdw blurRad="38100" dist="38100" dir="2700000" algn="tl">
                    <a:srgbClr val="000000">
                      <a:alpha val="43137"/>
                    </a:srgbClr>
                  </a:outerShdw>
                </a:effectLst>
                <a:latin typeface="+mn-lt"/>
              </a:rPr>
              <a:t> </a:t>
            </a:r>
            <a:r>
              <a:rPr lang="en-US" sz="2500" dirty="0">
                <a:effectLst>
                  <a:outerShdw blurRad="38100" dist="38100" dir="2700000" algn="tl">
                    <a:srgbClr val="000000">
                      <a:alpha val="43137"/>
                    </a:srgbClr>
                  </a:outerShdw>
                </a:effectLst>
                <a:latin typeface="+mn-lt"/>
              </a:rPr>
              <a:t>for the preposition </a:t>
            </a:r>
            <a:r>
              <a:rPr lang="en-US" sz="2500" i="1" dirty="0">
                <a:effectLst>
                  <a:outerShdw blurRad="38100" dist="38100" dir="2700000" algn="tl">
                    <a:srgbClr val="000000">
                      <a:alpha val="43137"/>
                    </a:srgbClr>
                  </a:outerShdw>
                </a:effectLst>
                <a:latin typeface="+mn-lt"/>
              </a:rPr>
              <a:t>hyper</a:t>
            </a:r>
            <a:r>
              <a:rPr lang="en-US" sz="2500" dirty="0">
                <a:effectLst>
                  <a:outerShdw blurRad="38100" dist="38100" dir="2700000" algn="tl">
                    <a:srgbClr val="000000">
                      <a:alpha val="43137"/>
                    </a:srgbClr>
                  </a:outerShdw>
                </a:effectLst>
                <a:latin typeface="+mn-lt"/>
              </a:rPr>
              <a:t>.”  </a:t>
            </a:r>
            <a:r>
              <a:rPr lang="en-US" sz="2000" dirty="0">
                <a:effectLst>
                  <a:outerShdw blurRad="38100" dist="38100" dir="2700000" algn="tl">
                    <a:srgbClr val="000000">
                      <a:alpha val="43137"/>
                    </a:srgbClr>
                  </a:outerShdw>
                </a:effectLst>
                <a:latin typeface="+mn-lt"/>
              </a:rPr>
              <a:t>(Bold emphasis added, Jeffery, </a:t>
            </a:r>
            <a:r>
              <a:rPr lang="en-US" sz="2000" dirty="0" err="1">
                <a:effectLst>
                  <a:outerShdw blurRad="38100" dist="38100" dir="2700000" algn="tl">
                    <a:srgbClr val="000000">
                      <a:alpha val="43137"/>
                    </a:srgbClr>
                  </a:outerShdw>
                </a:effectLst>
                <a:latin typeface="+mn-lt"/>
              </a:rPr>
              <a:t>Ovey</a:t>
            </a:r>
            <a:r>
              <a:rPr lang="en-US" sz="2000" dirty="0">
                <a:effectLst>
                  <a:outerShdw blurRad="38100" dist="38100" dir="2700000" algn="tl">
                    <a:srgbClr val="000000">
                      <a:alpha val="43137"/>
                    </a:srgbClr>
                  </a:outerShdw>
                </a:effectLst>
                <a:latin typeface="+mn-lt"/>
              </a:rPr>
              <a:t>, &amp; </a:t>
            </a:r>
            <a:r>
              <a:rPr lang="en-US" sz="2000" dirty="0" err="1">
                <a:effectLst>
                  <a:outerShdw blurRad="38100" dist="38100" dir="2700000" algn="tl">
                    <a:srgbClr val="000000">
                      <a:alpha val="43137"/>
                    </a:srgbClr>
                  </a:outerShdw>
                </a:effectLst>
                <a:latin typeface="+mn-lt"/>
              </a:rPr>
              <a:t>Sach</a:t>
            </a:r>
            <a:r>
              <a:rPr lang="en-US" sz="2000" dirty="0">
                <a:effectLst>
                  <a:outerShdw blurRad="38100" dist="38100" dir="2700000" algn="tl">
                    <a:srgbClr val="000000">
                      <a:alpha val="43137"/>
                    </a:srgbClr>
                  </a:outerShdw>
                </a:effectLst>
                <a:latin typeface="+mn-lt"/>
              </a:rPr>
              <a:t>, PFOT, 98)</a:t>
            </a:r>
            <a:endParaRPr kumimoji="0" lang="en-US" sz="20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6561297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Huper</a:t>
            </a:r>
            <a:r>
              <a:rPr lang="en-US" dirty="0" smtClean="0"/>
              <a:t> = “In The Place Of”</a:t>
            </a:r>
            <a:endParaRPr lang="en-US" dirty="0"/>
          </a:p>
        </p:txBody>
      </p:sp>
      <p:sp>
        <p:nvSpPr>
          <p:cNvPr id="3" name="Content Placeholder 2"/>
          <p:cNvSpPr>
            <a:spLocks noGrp="1"/>
          </p:cNvSpPr>
          <p:nvPr>
            <p:ph idx="1"/>
          </p:nvPr>
        </p:nvSpPr>
        <p:spPr/>
        <p:txBody>
          <a:bodyPr/>
          <a:lstStyle/>
          <a:p>
            <a:pPr marL="457200" indent="-457200">
              <a:spcBef>
                <a:spcPts val="0"/>
              </a:spcBef>
              <a:spcAft>
                <a:spcPts val="2400"/>
              </a:spcAft>
            </a:pPr>
            <a:r>
              <a:rPr lang="en-US" sz="2800" dirty="0" smtClean="0">
                <a:solidFill>
                  <a:srgbClr val="FFFF00"/>
                </a:solidFill>
                <a:effectLst>
                  <a:outerShdw blurRad="38100" dist="38100" dir="2700000" algn="tl">
                    <a:srgbClr val="000000">
                      <a:alpha val="43137"/>
                    </a:srgbClr>
                  </a:outerShdw>
                </a:effectLst>
                <a:latin typeface="+mj-lt"/>
              </a:rPr>
              <a:t>BDAG</a:t>
            </a:r>
            <a:r>
              <a:rPr lang="en-US" sz="2800" dirty="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1030-1031</a:t>
            </a:r>
          </a:p>
          <a:p>
            <a:pPr marL="457200" indent="-457200">
              <a:spcBef>
                <a:spcPts val="0"/>
              </a:spcBef>
              <a:spcAft>
                <a:spcPts val="2400"/>
              </a:spcAft>
            </a:pPr>
            <a:r>
              <a:rPr lang="en-US" sz="2800" dirty="0">
                <a:solidFill>
                  <a:srgbClr val="FFFF00"/>
                </a:solidFill>
                <a:effectLst>
                  <a:outerShdw blurRad="38100" dist="38100" dir="2700000" algn="tl">
                    <a:srgbClr val="000000">
                      <a:alpha val="43137"/>
                    </a:srgbClr>
                  </a:outerShdw>
                </a:effectLst>
                <a:latin typeface="+mj-lt"/>
              </a:rPr>
              <a:t>Thayer</a:t>
            </a:r>
            <a:r>
              <a:rPr lang="en-US" sz="2800" dirty="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638-639</a:t>
            </a:r>
          </a:p>
          <a:p>
            <a:pPr marL="457200" indent="-457200">
              <a:spcBef>
                <a:spcPts val="0"/>
              </a:spcBef>
              <a:spcAft>
                <a:spcPts val="2400"/>
              </a:spcAft>
            </a:pPr>
            <a:r>
              <a:rPr lang="en-US" sz="2800" dirty="0">
                <a:solidFill>
                  <a:srgbClr val="FFFF00"/>
                </a:solidFill>
                <a:effectLst>
                  <a:outerShdw blurRad="38100" dist="38100" dir="2700000" algn="tl">
                    <a:srgbClr val="000000">
                      <a:alpha val="43137"/>
                    </a:srgbClr>
                  </a:outerShdw>
                </a:effectLst>
                <a:latin typeface="+mj-lt"/>
              </a:rPr>
              <a:t>Trench</a:t>
            </a:r>
            <a:r>
              <a:rPr lang="en-US" sz="2800" dirty="0">
                <a:effectLst>
                  <a:outerShdw blurRad="38100" dist="38100" dir="2700000" algn="tl">
                    <a:srgbClr val="000000">
                      <a:alpha val="43137"/>
                    </a:srgbClr>
                  </a:outerShdw>
                </a:effectLst>
              </a:rPr>
              <a:t>, lxxxii, </a:t>
            </a:r>
            <a:r>
              <a:rPr lang="en-US" sz="2800" dirty="0" smtClean="0">
                <a:effectLst>
                  <a:outerShdw blurRad="38100" dist="38100" dir="2700000" algn="tl">
                    <a:srgbClr val="000000">
                      <a:alpha val="43137"/>
                    </a:srgbClr>
                  </a:outerShdw>
                </a:effectLst>
              </a:rPr>
              <a:t>310-313*</a:t>
            </a:r>
          </a:p>
          <a:p>
            <a:pPr marL="457200" indent="-457200">
              <a:spcBef>
                <a:spcPts val="0"/>
              </a:spcBef>
              <a:spcAft>
                <a:spcPts val="2400"/>
              </a:spcAft>
            </a:pPr>
            <a:r>
              <a:rPr lang="en-US" sz="2800" dirty="0" err="1">
                <a:solidFill>
                  <a:srgbClr val="FFFF00"/>
                </a:solidFill>
                <a:effectLst>
                  <a:outerShdw blurRad="38100" dist="38100" dir="2700000" algn="tl">
                    <a:srgbClr val="000000">
                      <a:alpha val="43137"/>
                    </a:srgbClr>
                  </a:outerShdw>
                </a:effectLst>
                <a:latin typeface="+mj-lt"/>
              </a:rPr>
              <a:t>EDNT</a:t>
            </a:r>
            <a:r>
              <a:rPr lang="en-US" sz="2800" dirty="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3:396-397</a:t>
            </a:r>
          </a:p>
          <a:p>
            <a:pPr marL="457200" indent="-457200">
              <a:spcBef>
                <a:spcPts val="0"/>
              </a:spcBef>
              <a:spcAft>
                <a:spcPts val="2400"/>
              </a:spcAft>
            </a:pPr>
            <a:r>
              <a:rPr lang="en-US" sz="2800" dirty="0">
                <a:solidFill>
                  <a:srgbClr val="FFFF00"/>
                </a:solidFill>
                <a:effectLst>
                  <a:outerShdw blurRad="38100" dist="38100" dir="2700000" algn="tl">
                    <a:srgbClr val="000000">
                      <a:alpha val="43137"/>
                    </a:srgbClr>
                  </a:outerShdw>
                </a:effectLst>
                <a:latin typeface="+mj-lt"/>
              </a:rPr>
              <a:t>TDNT</a:t>
            </a:r>
            <a:r>
              <a:rPr lang="en-US" sz="2800" dirty="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8:507-513</a:t>
            </a:r>
          </a:p>
          <a:p>
            <a:pPr marL="457200" indent="-457200">
              <a:spcBef>
                <a:spcPts val="0"/>
              </a:spcBef>
              <a:spcAft>
                <a:spcPts val="2400"/>
              </a:spcAft>
            </a:pPr>
            <a:r>
              <a:rPr lang="en-US" sz="2800" dirty="0">
                <a:solidFill>
                  <a:srgbClr val="FFFF00"/>
                </a:solidFill>
                <a:effectLst>
                  <a:outerShdw blurRad="38100" dist="38100" dir="2700000" algn="tl">
                    <a:srgbClr val="000000">
                      <a:alpha val="43137"/>
                    </a:srgbClr>
                  </a:outerShdw>
                </a:effectLst>
                <a:latin typeface="+mj-lt"/>
              </a:rPr>
              <a:t>Little </a:t>
            </a:r>
            <a:r>
              <a:rPr lang="en-US" sz="2800" dirty="0" err="1">
                <a:solidFill>
                  <a:srgbClr val="FFFF00"/>
                </a:solidFill>
                <a:effectLst>
                  <a:outerShdw blurRad="38100" dist="38100" dir="2700000" algn="tl">
                    <a:srgbClr val="000000">
                      <a:alpha val="43137"/>
                    </a:srgbClr>
                  </a:outerShdw>
                </a:effectLst>
                <a:latin typeface="+mj-lt"/>
              </a:rPr>
              <a:t>Kittel</a:t>
            </a:r>
            <a:r>
              <a:rPr lang="en-US" sz="2800" dirty="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1228-1229</a:t>
            </a:r>
            <a:endParaRPr lang="en-US" sz="2800" dirty="0">
              <a:effectLst>
                <a:outerShdw blurRad="38100" dist="38100" dir="2700000" algn="tl">
                  <a:srgbClr val="000000">
                    <a:alpha val="43137"/>
                  </a:srgbClr>
                </a:outerShdw>
              </a:effectLst>
            </a:endParaRPr>
          </a:p>
        </p:txBody>
      </p:sp>
      <p:sp>
        <p:nvSpPr>
          <p:cNvPr id="4" name="Footer Placeholder 3"/>
          <p:cNvSpPr>
            <a:spLocks noGrp="1"/>
          </p:cNvSpPr>
          <p:nvPr>
            <p:ph type="ftr" sz="quarter" idx="10"/>
          </p:nvPr>
        </p:nvSpPr>
        <p:spPr/>
        <p:txBody>
          <a:bodyPr/>
          <a:lstStyle/>
          <a:p>
            <a:r>
              <a:rPr lang="en-US" smtClean="0"/>
              <a:t>Kevin Kay</a:t>
            </a:r>
            <a:endParaRPr lang="en-US"/>
          </a:p>
        </p:txBody>
      </p:sp>
      <p:sp>
        <p:nvSpPr>
          <p:cNvPr id="5" name="Slide Number Placeholder 4"/>
          <p:cNvSpPr>
            <a:spLocks noGrp="1"/>
          </p:cNvSpPr>
          <p:nvPr>
            <p:ph type="sldNum" sz="quarter" idx="11"/>
          </p:nvPr>
        </p:nvSpPr>
        <p:spPr/>
        <p:txBody>
          <a:bodyPr/>
          <a:lstStyle/>
          <a:p>
            <a:fld id="{D9076E39-33D3-4C19-9190-4442324932E8}" type="slidenum">
              <a:rPr lang="en-US" smtClean="0"/>
              <a:pPr/>
              <a:t>152</a:t>
            </a:fld>
            <a:endParaRPr lang="en-US"/>
          </a:p>
        </p:txBody>
      </p:sp>
      <p:sp>
        <p:nvSpPr>
          <p:cNvPr id="6" name="Date Placeholder 5"/>
          <p:cNvSpPr>
            <a:spLocks noGrp="1"/>
          </p:cNvSpPr>
          <p:nvPr>
            <p:ph type="dt" sz="half" idx="12"/>
          </p:nvPr>
        </p:nvSpPr>
        <p:spPr/>
        <p:txBody>
          <a:bodyPr/>
          <a:lstStyle/>
          <a:p>
            <a:r>
              <a:rPr lang="en-US" dirty="0" smtClean="0"/>
              <a:t>Outline, p. 42</a:t>
            </a:r>
            <a:endParaRPr lang="en-US" dirty="0"/>
          </a:p>
        </p:txBody>
      </p:sp>
    </p:spTree>
    <p:extLst>
      <p:ext uri="{BB962C8B-B14F-4D97-AF65-F5344CB8AC3E}">
        <p14:creationId xmlns:p14="http://schemas.microsoft.com/office/powerpoint/2010/main" val="39277584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Huper</a:t>
            </a:r>
            <a:r>
              <a:rPr lang="en-US" dirty="0" smtClean="0"/>
              <a:t> = “In The Place Of”</a:t>
            </a:r>
            <a:endParaRPr lang="en-US" dirty="0"/>
          </a:p>
        </p:txBody>
      </p:sp>
      <p:sp>
        <p:nvSpPr>
          <p:cNvPr id="3" name="Content Placeholder 2"/>
          <p:cNvSpPr>
            <a:spLocks noGrp="1"/>
          </p:cNvSpPr>
          <p:nvPr>
            <p:ph sz="half" idx="1"/>
          </p:nvPr>
        </p:nvSpPr>
        <p:spPr/>
        <p:txBody>
          <a:bodyPr/>
          <a:lstStyle/>
          <a:p>
            <a:pPr marL="457200" indent="-457200">
              <a:spcBef>
                <a:spcPts val="0"/>
              </a:spcBef>
              <a:spcAft>
                <a:spcPts val="2400"/>
              </a:spcAft>
            </a:pPr>
            <a:r>
              <a:rPr lang="en-US" dirty="0" smtClean="0">
                <a:effectLst/>
              </a:rPr>
              <a:t>Dt. 24:16</a:t>
            </a:r>
          </a:p>
          <a:p>
            <a:pPr marL="457200" indent="-457200">
              <a:spcBef>
                <a:spcPts val="0"/>
              </a:spcBef>
              <a:spcAft>
                <a:spcPts val="2400"/>
              </a:spcAft>
            </a:pPr>
            <a:r>
              <a:rPr lang="en-US" dirty="0" smtClean="0">
                <a:effectLst/>
              </a:rPr>
              <a:t>Jn</a:t>
            </a:r>
            <a:r>
              <a:rPr lang="en-US" dirty="0">
                <a:effectLst/>
              </a:rPr>
              <a:t>. 10:11, </a:t>
            </a:r>
            <a:r>
              <a:rPr lang="en-US" dirty="0" smtClean="0">
                <a:effectLst/>
              </a:rPr>
              <a:t>15</a:t>
            </a:r>
          </a:p>
          <a:p>
            <a:pPr marL="457200" indent="-457200">
              <a:spcBef>
                <a:spcPts val="0"/>
              </a:spcBef>
              <a:spcAft>
                <a:spcPts val="2400"/>
              </a:spcAft>
            </a:pPr>
            <a:r>
              <a:rPr lang="en-US" dirty="0" smtClean="0">
                <a:effectLst/>
              </a:rPr>
              <a:t>Jn. 11:50-52</a:t>
            </a:r>
          </a:p>
          <a:p>
            <a:pPr marL="457200" indent="-457200">
              <a:spcBef>
                <a:spcPts val="0"/>
              </a:spcBef>
              <a:spcAft>
                <a:spcPts val="2400"/>
              </a:spcAft>
            </a:pPr>
            <a:r>
              <a:rPr lang="en-US" dirty="0" smtClean="0">
                <a:effectLst/>
              </a:rPr>
              <a:t>Jn. 13:37-38  </a:t>
            </a:r>
            <a:r>
              <a:rPr lang="en-US" sz="2000" dirty="0" smtClean="0">
                <a:effectLst/>
              </a:rPr>
              <a:t>[?]</a:t>
            </a:r>
          </a:p>
          <a:p>
            <a:pPr marL="457200" indent="-457200">
              <a:spcBef>
                <a:spcPts val="0"/>
              </a:spcBef>
              <a:spcAft>
                <a:spcPts val="2400"/>
              </a:spcAft>
            </a:pPr>
            <a:r>
              <a:rPr lang="en-US" dirty="0" smtClean="0">
                <a:effectLst/>
              </a:rPr>
              <a:t>Rom</a:t>
            </a:r>
            <a:r>
              <a:rPr lang="en-US" dirty="0">
                <a:effectLst/>
              </a:rPr>
              <a:t>. </a:t>
            </a:r>
            <a:r>
              <a:rPr lang="en-US" dirty="0" smtClean="0">
                <a:effectLst/>
              </a:rPr>
              <a:t>9:3</a:t>
            </a:r>
          </a:p>
          <a:p>
            <a:pPr marL="457200" indent="-457200">
              <a:spcBef>
                <a:spcPts val="0"/>
              </a:spcBef>
              <a:spcAft>
                <a:spcPts val="2400"/>
              </a:spcAft>
            </a:pPr>
            <a:r>
              <a:rPr lang="en-US" dirty="0">
                <a:effectLst/>
              </a:rPr>
              <a:t>Rom. 16:4  </a:t>
            </a:r>
            <a:r>
              <a:rPr lang="en-US" sz="2000" dirty="0" smtClean="0">
                <a:effectLst/>
              </a:rPr>
              <a:t>[?]</a:t>
            </a:r>
            <a:endParaRPr lang="en-US" sz="2000" dirty="0">
              <a:effectLst/>
            </a:endParaRPr>
          </a:p>
        </p:txBody>
      </p:sp>
      <p:sp>
        <p:nvSpPr>
          <p:cNvPr id="6" name="Content Placeholder 5"/>
          <p:cNvSpPr>
            <a:spLocks noGrp="1"/>
          </p:cNvSpPr>
          <p:nvPr>
            <p:ph sz="half" idx="2"/>
          </p:nvPr>
        </p:nvSpPr>
        <p:spPr/>
        <p:txBody>
          <a:bodyPr/>
          <a:lstStyle/>
          <a:p>
            <a:pPr marL="457200" indent="-457200">
              <a:spcBef>
                <a:spcPts val="0"/>
              </a:spcBef>
              <a:spcAft>
                <a:spcPts val="2400"/>
              </a:spcAft>
            </a:pPr>
            <a:r>
              <a:rPr lang="en-US" dirty="0" smtClean="0">
                <a:effectLst/>
              </a:rPr>
              <a:t>Gal. 3:13</a:t>
            </a:r>
          </a:p>
          <a:p>
            <a:pPr marL="457200" indent="-457200">
              <a:spcBef>
                <a:spcPts val="0"/>
              </a:spcBef>
              <a:spcAft>
                <a:spcPts val="2400"/>
              </a:spcAft>
            </a:pPr>
            <a:r>
              <a:rPr lang="en-US" dirty="0" smtClean="0">
                <a:effectLst/>
              </a:rPr>
              <a:t>1 </a:t>
            </a:r>
            <a:r>
              <a:rPr lang="en-US" dirty="0">
                <a:effectLst/>
              </a:rPr>
              <a:t>Cor. </a:t>
            </a:r>
            <a:r>
              <a:rPr lang="en-US" dirty="0" smtClean="0">
                <a:effectLst/>
              </a:rPr>
              <a:t>15:29</a:t>
            </a:r>
            <a:r>
              <a:rPr lang="en-US" dirty="0">
                <a:effectLst/>
              </a:rPr>
              <a:t> </a:t>
            </a:r>
            <a:r>
              <a:rPr lang="en-US" sz="2000" dirty="0">
                <a:effectLst/>
              </a:rPr>
              <a:t>[?]</a:t>
            </a:r>
          </a:p>
          <a:p>
            <a:pPr marL="457200" indent="-457200">
              <a:spcBef>
                <a:spcPts val="0"/>
              </a:spcBef>
              <a:spcAft>
                <a:spcPts val="2400"/>
              </a:spcAft>
            </a:pPr>
            <a:r>
              <a:rPr lang="en-US" dirty="0" smtClean="0">
                <a:effectLst/>
              </a:rPr>
              <a:t>2 </a:t>
            </a:r>
            <a:r>
              <a:rPr lang="en-US" dirty="0">
                <a:effectLst/>
              </a:rPr>
              <a:t>Cor. </a:t>
            </a:r>
            <a:r>
              <a:rPr lang="en-US" dirty="0" smtClean="0">
                <a:effectLst/>
              </a:rPr>
              <a:t>5:14-15, 20  </a:t>
            </a:r>
            <a:r>
              <a:rPr lang="en-US" sz="2000" dirty="0" smtClean="0">
                <a:effectLst/>
              </a:rPr>
              <a:t>[?]</a:t>
            </a:r>
            <a:endParaRPr lang="en-US" sz="2000" dirty="0">
              <a:effectLst/>
            </a:endParaRPr>
          </a:p>
          <a:p>
            <a:pPr marL="457200" indent="-457200">
              <a:spcBef>
                <a:spcPts val="0"/>
              </a:spcBef>
              <a:spcAft>
                <a:spcPts val="2400"/>
              </a:spcAft>
            </a:pPr>
            <a:r>
              <a:rPr lang="en-US" dirty="0">
                <a:effectLst/>
              </a:rPr>
              <a:t>1 Tim. 2:6</a:t>
            </a:r>
          </a:p>
          <a:p>
            <a:pPr marL="457200" indent="-457200">
              <a:spcBef>
                <a:spcPts val="0"/>
              </a:spcBef>
              <a:spcAft>
                <a:spcPts val="2400"/>
              </a:spcAft>
            </a:pPr>
            <a:r>
              <a:rPr lang="en-US" dirty="0">
                <a:effectLst/>
              </a:rPr>
              <a:t>Phile. </a:t>
            </a:r>
            <a:r>
              <a:rPr lang="en-US" dirty="0" smtClean="0">
                <a:effectLst/>
              </a:rPr>
              <a:t>13  </a:t>
            </a:r>
            <a:r>
              <a:rPr lang="en-US" sz="2000" dirty="0" smtClean="0">
                <a:effectLst/>
              </a:rPr>
              <a:t>[?]</a:t>
            </a:r>
            <a:endParaRPr lang="en-US" sz="2000" dirty="0">
              <a:effectLst/>
            </a:endParaRPr>
          </a:p>
          <a:p>
            <a:endParaRPr lang="en-US" dirty="0"/>
          </a:p>
        </p:txBody>
      </p:sp>
      <p:sp>
        <p:nvSpPr>
          <p:cNvPr id="7" name="Date Placeholder 6"/>
          <p:cNvSpPr>
            <a:spLocks noGrp="1"/>
          </p:cNvSpPr>
          <p:nvPr>
            <p:ph type="dt" sz="half" idx="12"/>
          </p:nvPr>
        </p:nvSpPr>
        <p:spPr/>
        <p:txBody>
          <a:bodyPr/>
          <a:lstStyle/>
          <a:p>
            <a:r>
              <a:rPr lang="en-US" dirty="0" smtClean="0"/>
              <a:t>Outline, p. 42 </a:t>
            </a:r>
            <a:endParaRPr lang="en-US" dirty="0"/>
          </a:p>
        </p:txBody>
      </p:sp>
      <p:sp>
        <p:nvSpPr>
          <p:cNvPr id="8" name="Footer Placeholder 7"/>
          <p:cNvSpPr>
            <a:spLocks noGrp="1"/>
          </p:cNvSpPr>
          <p:nvPr>
            <p:ph type="ftr" sz="quarter" idx="10"/>
          </p:nvPr>
        </p:nvSpPr>
        <p:spPr/>
        <p:txBody>
          <a:bodyPr/>
          <a:lstStyle/>
          <a:p>
            <a:r>
              <a:rPr lang="en-US" smtClean="0"/>
              <a:t>Kevin Kay</a:t>
            </a:r>
            <a:endParaRPr lang="en-US"/>
          </a:p>
        </p:txBody>
      </p:sp>
      <p:sp>
        <p:nvSpPr>
          <p:cNvPr id="9" name="Slide Number Placeholder 8"/>
          <p:cNvSpPr>
            <a:spLocks noGrp="1"/>
          </p:cNvSpPr>
          <p:nvPr>
            <p:ph type="sldNum" sz="quarter" idx="11"/>
          </p:nvPr>
        </p:nvSpPr>
        <p:spPr/>
        <p:txBody>
          <a:bodyPr/>
          <a:lstStyle/>
          <a:p>
            <a:fld id="{00E9B7B4-5730-4F9F-AA91-6722781C7E75}" type="slidenum">
              <a:rPr lang="en-US" smtClean="0"/>
              <a:pPr/>
              <a:t>153</a:t>
            </a:fld>
            <a:endParaRPr lang="en-US"/>
          </a:p>
        </p:txBody>
      </p:sp>
    </p:spTree>
    <p:extLst>
      <p:ext uri="{BB962C8B-B14F-4D97-AF65-F5344CB8AC3E}">
        <p14:creationId xmlns:p14="http://schemas.microsoft.com/office/powerpoint/2010/main" val="3276255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Huper</a:t>
            </a:r>
            <a:r>
              <a:rPr lang="en-US" dirty="0" smtClean="0"/>
              <a:t> = “In The Place Of”</a:t>
            </a:r>
            <a:endParaRPr lang="en-US" dirty="0"/>
          </a:p>
        </p:txBody>
      </p:sp>
      <p:sp>
        <p:nvSpPr>
          <p:cNvPr id="3" name="Content Placeholder 2"/>
          <p:cNvSpPr>
            <a:spLocks noGrp="1"/>
          </p:cNvSpPr>
          <p:nvPr>
            <p:ph idx="1"/>
          </p:nvPr>
        </p:nvSpPr>
        <p:spPr/>
        <p:txBody>
          <a:bodyPr/>
          <a:lstStyle/>
          <a:p>
            <a:pPr marL="457200" indent="-457200">
              <a:spcBef>
                <a:spcPts val="0"/>
              </a:spcBef>
              <a:spcAft>
                <a:spcPts val="2400"/>
              </a:spcAft>
            </a:pPr>
            <a:r>
              <a:rPr lang="en-US" sz="2800" i="1" dirty="0">
                <a:effectLst>
                  <a:outerShdw blurRad="38100" dist="38100" dir="2700000" algn="tl">
                    <a:srgbClr val="000000">
                      <a:alpha val="43137"/>
                    </a:srgbClr>
                  </a:outerShdw>
                </a:effectLst>
              </a:rPr>
              <a:t>A. T. Robertson</a:t>
            </a:r>
            <a:r>
              <a:rPr lang="en-US" sz="2800" dirty="0">
                <a:effectLst>
                  <a:outerShdw blurRad="38100" dist="38100" dir="2700000" algn="tl">
                    <a:srgbClr val="000000">
                      <a:alpha val="43137"/>
                    </a:srgbClr>
                  </a:outerShdw>
                </a:effectLst>
              </a:rPr>
              <a:t>:  “It is sometimes said that </a:t>
            </a:r>
            <a:r>
              <a:rPr lang="el-GR" sz="2800" b="1" dirty="0">
                <a:solidFill>
                  <a:srgbClr val="FFFF00"/>
                </a:solidFill>
                <a:effectLst>
                  <a:outerShdw blurRad="38100" dist="38100" dir="2700000" algn="tl">
                    <a:srgbClr val="000000">
                      <a:alpha val="43137"/>
                    </a:srgbClr>
                  </a:outerShdw>
                </a:effectLst>
              </a:rPr>
              <a:t>ἀντί</a:t>
            </a:r>
            <a:r>
              <a:rPr lang="en-US" sz="2800" dirty="0">
                <a:effectLst>
                  <a:outerShdw blurRad="38100" dist="38100" dir="2700000" algn="tl">
                    <a:srgbClr val="000000">
                      <a:alpha val="43137"/>
                    </a:srgbClr>
                  </a:outerShdw>
                </a:effectLst>
              </a:rPr>
              <a:t> means literally </a:t>
            </a:r>
            <a:r>
              <a:rPr lang="en-US" sz="2800" b="1" dirty="0">
                <a:solidFill>
                  <a:srgbClr val="FFFF00"/>
                </a:solidFill>
                <a:effectLst>
                  <a:outerShdw blurRad="38100" dist="38100" dir="2700000" algn="tl">
                    <a:srgbClr val="000000">
                      <a:alpha val="43137"/>
                    </a:srgbClr>
                  </a:outerShdw>
                </a:effectLst>
              </a:rPr>
              <a:t>‘instead’ </a:t>
            </a:r>
            <a:r>
              <a:rPr lang="en-US" sz="2800" dirty="0">
                <a:effectLst>
                  <a:outerShdw blurRad="38100" dist="38100" dir="2700000" algn="tl">
                    <a:srgbClr val="000000">
                      <a:alpha val="43137"/>
                    </a:srgbClr>
                  </a:outerShdw>
                </a:effectLst>
              </a:rPr>
              <a:t>and </a:t>
            </a:r>
            <a:r>
              <a:rPr lang="el-GR" sz="2800" b="1" dirty="0">
                <a:solidFill>
                  <a:srgbClr val="FFFF00"/>
                </a:solidFill>
                <a:effectLst>
                  <a:outerShdw blurRad="38100" dist="38100" dir="2700000" algn="tl">
                    <a:srgbClr val="000000">
                      <a:alpha val="43137"/>
                    </a:srgbClr>
                  </a:outerShdw>
                </a:effectLst>
              </a:rPr>
              <a:t>ὑπέρ</a:t>
            </a:r>
            <a:r>
              <a:rPr lang="el-GR" sz="2800" dirty="0">
                <a:effectLst>
                  <a:outerShdw blurRad="38100" dist="38100" dir="2700000" algn="tl">
                    <a:srgbClr val="000000">
                      <a:alpha val="43137"/>
                    </a:srgbClr>
                  </a:outerShdw>
                </a:effectLst>
              </a:rPr>
              <a:t> </a:t>
            </a:r>
            <a:r>
              <a:rPr lang="en-US" sz="2800" b="1" dirty="0">
                <a:solidFill>
                  <a:srgbClr val="FFFF00"/>
                </a:solidFill>
                <a:effectLst>
                  <a:outerShdw blurRad="38100" dist="38100" dir="2700000" algn="tl">
                    <a:srgbClr val="000000">
                      <a:alpha val="43137"/>
                    </a:srgbClr>
                  </a:outerShdw>
                </a:effectLst>
              </a:rPr>
              <a:t>‘in behalf of.’ </a:t>
            </a:r>
            <a:r>
              <a:rPr lang="en-US" sz="2800" dirty="0">
                <a:effectLst>
                  <a:outerShdw blurRad="38100" dist="38100" dir="2700000" algn="tl">
                    <a:srgbClr val="000000">
                      <a:alpha val="43137"/>
                    </a:srgbClr>
                  </a:outerShdw>
                </a:effectLst>
              </a:rPr>
              <a:t>But </a:t>
            </a:r>
            <a:r>
              <a:rPr lang="en-US" sz="2800" dirty="0" err="1">
                <a:effectLst>
                  <a:outerShdw blurRad="38100" dist="38100" dir="2700000" algn="tl">
                    <a:srgbClr val="000000">
                      <a:alpha val="43137"/>
                    </a:srgbClr>
                  </a:outerShdw>
                </a:effectLst>
              </a:rPr>
              <a:t>Winer</a:t>
            </a:r>
            <a:r>
              <a:rPr lang="en-US" sz="2800" dirty="0">
                <a:effectLst>
                  <a:outerShdw blurRad="38100" dist="38100" dir="2700000" algn="tl">
                    <a:srgbClr val="000000">
                      <a:alpha val="43137"/>
                    </a:srgbClr>
                  </a:outerShdw>
                </a:effectLst>
              </a:rPr>
              <a:t> sees more clearly when he says: ‘In most cases one who acts </a:t>
            </a:r>
            <a:r>
              <a:rPr lang="en-US" sz="2800" b="1" dirty="0">
                <a:solidFill>
                  <a:srgbClr val="FFFF00"/>
                </a:solidFill>
                <a:effectLst>
                  <a:outerShdw blurRad="38100" dist="38100" dir="2700000" algn="tl">
                    <a:srgbClr val="000000">
                      <a:alpha val="43137"/>
                    </a:srgbClr>
                  </a:outerShdw>
                </a:effectLst>
              </a:rPr>
              <a:t>in behalf of </a:t>
            </a:r>
            <a:r>
              <a:rPr lang="en-US" sz="2800" dirty="0">
                <a:effectLst>
                  <a:outerShdw blurRad="38100" dist="38100" dir="2700000" algn="tl">
                    <a:srgbClr val="000000">
                      <a:alpha val="43137"/>
                    </a:srgbClr>
                  </a:outerShdw>
                </a:effectLst>
              </a:rPr>
              <a:t>another </a:t>
            </a:r>
            <a:r>
              <a:rPr lang="en-US" sz="2800" b="1" dirty="0">
                <a:solidFill>
                  <a:srgbClr val="FFFF00"/>
                </a:solidFill>
                <a:effectLst>
                  <a:outerShdw blurRad="38100" dist="38100" dir="2700000" algn="tl">
                    <a:srgbClr val="000000">
                      <a:alpha val="43137"/>
                    </a:srgbClr>
                  </a:outerShdw>
                </a:effectLst>
              </a:rPr>
              <a:t>takes his place</a:t>
            </a:r>
            <a:r>
              <a:rPr lang="en-US" sz="2800" dirty="0">
                <a:effectLst>
                  <a:outerShdw blurRad="38100" dist="38100" dir="2700000" algn="tl">
                    <a:srgbClr val="000000">
                      <a:alpha val="43137"/>
                    </a:srgbClr>
                  </a:outerShdw>
                </a:effectLst>
              </a:rPr>
              <a:t>.’ Whether he does or not depends on </a:t>
            </a:r>
            <a:r>
              <a:rPr lang="en-US" sz="2800" b="1" dirty="0">
                <a:solidFill>
                  <a:srgbClr val="FFFF00"/>
                </a:solidFill>
                <a:effectLst>
                  <a:outerShdw blurRad="38100" dist="38100" dir="2700000" algn="tl">
                    <a:srgbClr val="000000">
                      <a:alpha val="43137"/>
                    </a:srgbClr>
                  </a:outerShdw>
                </a:effectLst>
              </a:rPr>
              <a:t>the nature of the action</a:t>
            </a:r>
            <a:r>
              <a:rPr lang="en-US" sz="2800" dirty="0">
                <a:effectLst>
                  <a:outerShdw blurRad="38100" dist="38100" dir="2700000" algn="tl">
                    <a:srgbClr val="000000">
                      <a:alpha val="43137"/>
                    </a:srgbClr>
                  </a:outerShdw>
                </a:effectLst>
              </a:rPr>
              <a:t>, not on </a:t>
            </a:r>
            <a:r>
              <a:rPr lang="el-GR" sz="2800" dirty="0">
                <a:effectLst>
                  <a:outerShdw blurRad="38100" dist="38100" dir="2700000" algn="tl">
                    <a:srgbClr val="000000">
                      <a:alpha val="43137"/>
                    </a:srgbClr>
                  </a:outerShdw>
                </a:effectLst>
              </a:rPr>
              <a:t>ἀντί</a:t>
            </a:r>
            <a:r>
              <a:rPr lang="en-US" sz="2800" dirty="0">
                <a:effectLst>
                  <a:outerShdw blurRad="38100" dist="38100" dir="2700000" algn="tl">
                    <a:srgbClr val="000000">
                      <a:alpha val="43137"/>
                    </a:srgbClr>
                  </a:outerShdw>
                </a:effectLst>
              </a:rPr>
              <a:t> or </a:t>
            </a:r>
            <a:r>
              <a:rPr lang="el-GR" sz="2800" dirty="0">
                <a:effectLst>
                  <a:outerShdw blurRad="38100" dist="38100" dir="2700000" algn="tl">
                    <a:srgbClr val="000000">
                      <a:alpha val="43137"/>
                    </a:srgbClr>
                  </a:outerShdw>
                </a:effectLst>
              </a:rPr>
              <a:t>ὑπέρ</a:t>
            </a:r>
            <a:r>
              <a:rPr lang="en-US" sz="2800" dirty="0">
                <a:effectLst>
                  <a:outerShdw blurRad="38100" dist="38100" dir="2700000" algn="tl">
                    <a:srgbClr val="000000">
                      <a:alpha val="43137"/>
                    </a:srgbClr>
                  </a:outerShdw>
                </a:effectLst>
              </a:rPr>
              <a:t>.”  </a:t>
            </a:r>
            <a:r>
              <a:rPr lang="en-US" sz="2000" dirty="0">
                <a:effectLst>
                  <a:outerShdw blurRad="38100" dist="38100" dir="2700000" algn="tl">
                    <a:srgbClr val="000000">
                      <a:alpha val="43137"/>
                    </a:srgbClr>
                  </a:outerShdw>
                </a:effectLst>
              </a:rPr>
              <a:t>(Bold emphasis added, </a:t>
            </a:r>
            <a:r>
              <a:rPr lang="en-US" sz="2000" dirty="0" err="1">
                <a:effectLst>
                  <a:outerShdw blurRad="38100" dist="38100" dir="2700000" algn="tl">
                    <a:srgbClr val="000000">
                      <a:alpha val="43137"/>
                    </a:srgbClr>
                  </a:outerShdw>
                </a:effectLst>
              </a:rPr>
              <a:t>GGNT</a:t>
            </a:r>
            <a:r>
              <a:rPr lang="en-US" sz="2000" dirty="0">
                <a:effectLst>
                  <a:outerShdw blurRad="38100" dist="38100" dir="2700000" algn="tl">
                    <a:srgbClr val="000000">
                      <a:alpha val="43137"/>
                    </a:srgbClr>
                  </a:outerShdw>
                </a:effectLst>
              </a:rPr>
              <a:t>, 630)</a:t>
            </a:r>
          </a:p>
        </p:txBody>
      </p:sp>
      <p:sp>
        <p:nvSpPr>
          <p:cNvPr id="4" name="Footer Placeholder 3"/>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5" name="Slide Number Placeholder 4"/>
          <p:cNvSpPr>
            <a:spLocks noGrp="1"/>
          </p:cNvSpPr>
          <p:nvPr>
            <p:ph type="sldNum" sz="quarter" idx="11"/>
          </p:nvPr>
        </p:nvSpPr>
        <p:spPr/>
        <p:txBody>
          <a:bodyPr/>
          <a:lstStyle/>
          <a:p>
            <a:fld id="{D9076E39-33D3-4C19-9190-4442324932E8}" type="slidenum">
              <a:rPr lang="en-US" smtClean="0">
                <a:solidFill>
                  <a:srgbClr val="FFFFFF"/>
                </a:solidFill>
              </a:rPr>
              <a:pPr/>
              <a:t>154</a:t>
            </a:fld>
            <a:endParaRPr lang="en-US">
              <a:solidFill>
                <a:srgbClr val="FFFFFF"/>
              </a:solidFill>
            </a:endParaRPr>
          </a:p>
        </p:txBody>
      </p:sp>
      <p:sp>
        <p:nvSpPr>
          <p:cNvPr id="6" name="Date Placeholder 5"/>
          <p:cNvSpPr>
            <a:spLocks noGrp="1"/>
          </p:cNvSpPr>
          <p:nvPr>
            <p:ph type="dt" sz="half" idx="12"/>
          </p:nvPr>
        </p:nvSpPr>
        <p:spPr/>
        <p:txBody>
          <a:bodyPr/>
          <a:lstStyle/>
          <a:p>
            <a:r>
              <a:rPr lang="en-US" dirty="0" smtClean="0">
                <a:solidFill>
                  <a:srgbClr val="FFFFFF"/>
                </a:solidFill>
              </a:rPr>
              <a:t>Outline, p. 42-43</a:t>
            </a:r>
            <a:endParaRPr lang="en-US" dirty="0">
              <a:solidFill>
                <a:srgbClr val="FFFFFF"/>
              </a:solidFill>
            </a:endParaRPr>
          </a:p>
        </p:txBody>
      </p:sp>
    </p:spTree>
    <p:extLst>
      <p:ext uri="{BB962C8B-B14F-4D97-AF65-F5344CB8AC3E}">
        <p14:creationId xmlns:p14="http://schemas.microsoft.com/office/powerpoint/2010/main" val="37774402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7239000" cy="1139825"/>
          </a:xfrm>
        </p:spPr>
        <p:txBody>
          <a:bodyPr/>
          <a:lstStyle/>
          <a:p>
            <a:pPr algn="l"/>
            <a:r>
              <a:rPr lang="en-US" sz="3000" dirty="0" smtClean="0">
                <a:latin typeface="+mn-lt"/>
              </a:rPr>
              <a:t>Penal Substitution:</a:t>
            </a:r>
            <a:r>
              <a:rPr lang="en-US" dirty="0" smtClean="0"/>
              <a:t/>
            </a:r>
            <a:br>
              <a:rPr lang="en-US" dirty="0" smtClean="0"/>
            </a:br>
            <a:r>
              <a:rPr lang="en-US" dirty="0" smtClean="0"/>
              <a:t>Jesus Died To Redeem</a:t>
            </a:r>
            <a:endParaRPr lang="en-US" dirty="0"/>
          </a:p>
        </p:txBody>
      </p:sp>
      <p:sp>
        <p:nvSpPr>
          <p:cNvPr id="3" name="Content Placeholder 2"/>
          <p:cNvSpPr>
            <a:spLocks noGrp="1"/>
          </p:cNvSpPr>
          <p:nvPr>
            <p:ph idx="1"/>
          </p:nvPr>
        </p:nvSpPr>
        <p:spPr/>
        <p:txBody>
          <a:bodyPr/>
          <a:lstStyle/>
          <a:p>
            <a:pPr marL="457200" indent="-457200">
              <a:spcAft>
                <a:spcPts val="2400"/>
              </a:spcAft>
            </a:pPr>
            <a:r>
              <a:rPr lang="en-US" sz="2800" b="1" dirty="0" smtClean="0">
                <a:effectLst/>
              </a:rPr>
              <a:t>Mt. </a:t>
            </a:r>
            <a:r>
              <a:rPr lang="en-US" sz="2800" b="1" dirty="0">
                <a:effectLst/>
              </a:rPr>
              <a:t>20:28</a:t>
            </a:r>
            <a:r>
              <a:rPr lang="en-US" sz="2800" b="1" dirty="0" smtClean="0">
                <a:effectLst/>
              </a:rPr>
              <a:t>:  </a:t>
            </a:r>
            <a:r>
              <a:rPr lang="en-US" sz="2800" baseline="30000" dirty="0" smtClean="0">
                <a:effectLst/>
              </a:rPr>
              <a:t>28</a:t>
            </a:r>
            <a:r>
              <a:rPr lang="en-US" sz="2800" dirty="0" smtClean="0">
                <a:effectLst/>
              </a:rPr>
              <a:t> </a:t>
            </a:r>
            <a:r>
              <a:rPr lang="en-US" sz="2800" dirty="0">
                <a:effectLst/>
              </a:rPr>
              <a:t>just as the Son of Man did not come to be served, but to serve, and to give His life </a:t>
            </a:r>
            <a:r>
              <a:rPr lang="en-US" sz="2800" b="1" dirty="0">
                <a:solidFill>
                  <a:srgbClr val="FFFF00"/>
                </a:solidFill>
                <a:effectLst/>
              </a:rPr>
              <a:t>a ransom </a:t>
            </a:r>
            <a:r>
              <a:rPr lang="en-US" sz="2800" dirty="0">
                <a:effectLst/>
              </a:rPr>
              <a:t>for </a:t>
            </a:r>
            <a:r>
              <a:rPr lang="en-US" sz="2800" dirty="0" smtClean="0">
                <a:effectLst/>
              </a:rPr>
              <a:t>[</a:t>
            </a:r>
            <a:r>
              <a:rPr lang="en-US" sz="2800" i="1" dirty="0" smtClean="0">
                <a:effectLst/>
              </a:rPr>
              <a:t>anti</a:t>
            </a:r>
            <a:r>
              <a:rPr lang="en-US" sz="2800" dirty="0" smtClean="0">
                <a:effectLst/>
              </a:rPr>
              <a:t>] many.”</a:t>
            </a:r>
          </a:p>
        </p:txBody>
      </p:sp>
      <p:sp>
        <p:nvSpPr>
          <p:cNvPr id="6" name="Date Placeholder 5"/>
          <p:cNvSpPr>
            <a:spLocks noGrp="1"/>
          </p:cNvSpPr>
          <p:nvPr>
            <p:ph type="dt" sz="half" idx="12"/>
          </p:nvPr>
        </p:nvSpPr>
        <p:spPr/>
        <p:txBody>
          <a:bodyPr/>
          <a:lstStyle/>
          <a:p>
            <a:r>
              <a:rPr lang="en-US" dirty="0" smtClean="0"/>
              <a:t>Outline, p.  43</a:t>
            </a:r>
            <a:endParaRPr lang="en-US" dirty="0"/>
          </a:p>
        </p:txBody>
      </p:sp>
      <p:sp>
        <p:nvSpPr>
          <p:cNvPr id="7" name="Footer Placeholder 6"/>
          <p:cNvSpPr>
            <a:spLocks noGrp="1"/>
          </p:cNvSpPr>
          <p:nvPr>
            <p:ph type="ftr" sz="quarter" idx="10"/>
          </p:nvPr>
        </p:nvSpPr>
        <p:spPr/>
        <p:txBody>
          <a:bodyPr/>
          <a:lstStyle/>
          <a:p>
            <a:r>
              <a:rPr lang="en-US" smtClean="0"/>
              <a:t>Kevin Kay</a:t>
            </a:r>
            <a:endParaRPr lang="en-US"/>
          </a:p>
        </p:txBody>
      </p:sp>
      <p:sp>
        <p:nvSpPr>
          <p:cNvPr id="8" name="Slide Number Placeholder 7"/>
          <p:cNvSpPr>
            <a:spLocks noGrp="1"/>
          </p:cNvSpPr>
          <p:nvPr>
            <p:ph type="sldNum" sz="quarter" idx="11"/>
          </p:nvPr>
        </p:nvSpPr>
        <p:spPr/>
        <p:txBody>
          <a:bodyPr/>
          <a:lstStyle/>
          <a:p>
            <a:fld id="{D9076E39-33D3-4C19-9190-4442324932E8}" type="slidenum">
              <a:rPr lang="en-US" smtClean="0"/>
              <a:pPr/>
              <a:t>155</a:t>
            </a:fld>
            <a:endParaRPr lang="en-US"/>
          </a:p>
        </p:txBody>
      </p:sp>
      <p:sp>
        <p:nvSpPr>
          <p:cNvPr id="9" name="Rounded Rectangular Callout 8"/>
          <p:cNvSpPr/>
          <p:nvPr/>
        </p:nvSpPr>
        <p:spPr bwMode="auto">
          <a:xfrm>
            <a:off x="1524000" y="3879009"/>
            <a:ext cx="6324600" cy="1905000"/>
          </a:xfrm>
          <a:prstGeom prst="wedgeRoundRectCallout">
            <a:avLst>
              <a:gd name="adj1" fmla="val -18849"/>
              <a:gd name="adj2" fmla="val -99201"/>
              <a:gd name="adj3" fmla="val 16667"/>
            </a:avLst>
          </a:prstGeom>
          <a:solidFill>
            <a:srgbClr val="0066FF"/>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r>
              <a:rPr lang="en-US" sz="2800" b="1" i="1" dirty="0">
                <a:solidFill>
                  <a:srgbClr val="FFFF00"/>
                </a:solidFill>
                <a:effectLst>
                  <a:outerShdw blurRad="38100" dist="38100" dir="2700000" algn="tl">
                    <a:srgbClr val="000000">
                      <a:alpha val="43137"/>
                    </a:srgbClr>
                  </a:outerShdw>
                </a:effectLst>
                <a:latin typeface="+mn-lt"/>
              </a:rPr>
              <a:t>Anti</a:t>
            </a:r>
            <a:r>
              <a:rPr lang="en-US" sz="2800" dirty="0">
                <a:effectLst>
                  <a:outerShdw blurRad="38100" dist="38100" dir="2700000" algn="tl">
                    <a:srgbClr val="000000">
                      <a:alpha val="43137"/>
                    </a:srgbClr>
                  </a:outerShdw>
                </a:effectLst>
                <a:latin typeface="+mn-lt"/>
              </a:rPr>
              <a:t> = “in the place of”; “instead of”  (cf. LXX Gen. 22:13; 44:33; Num. 3:12; Mt. 2:22; 5:38; Lk. 11:11; 1 Cor. 11:15; Heb. 12:2)</a:t>
            </a:r>
            <a:endParaRPr lang="en-US" sz="2800" dirty="0" smtClean="0">
              <a:solidFill>
                <a:srgbClr val="FFFFFF"/>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570239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7239000" cy="1139825"/>
          </a:xfrm>
        </p:spPr>
        <p:txBody>
          <a:bodyPr/>
          <a:lstStyle/>
          <a:p>
            <a:pPr algn="l"/>
            <a:r>
              <a:rPr lang="en-US" sz="3000" dirty="0" smtClean="0">
                <a:latin typeface="+mn-lt"/>
              </a:rPr>
              <a:t>Penal Substitution:</a:t>
            </a:r>
            <a:r>
              <a:rPr lang="en-US" dirty="0" smtClean="0"/>
              <a:t/>
            </a:r>
            <a:br>
              <a:rPr lang="en-US" dirty="0" smtClean="0"/>
            </a:br>
            <a:r>
              <a:rPr lang="en-US" dirty="0" smtClean="0"/>
              <a:t>Jesus Died To Redeem</a:t>
            </a:r>
            <a:endParaRPr lang="en-US" dirty="0"/>
          </a:p>
        </p:txBody>
      </p:sp>
      <p:sp>
        <p:nvSpPr>
          <p:cNvPr id="3" name="Content Placeholder 2"/>
          <p:cNvSpPr>
            <a:spLocks noGrp="1"/>
          </p:cNvSpPr>
          <p:nvPr>
            <p:ph idx="1"/>
          </p:nvPr>
        </p:nvSpPr>
        <p:spPr/>
        <p:txBody>
          <a:bodyPr/>
          <a:lstStyle/>
          <a:p>
            <a:pPr marL="457200" indent="-457200">
              <a:spcAft>
                <a:spcPts val="2400"/>
              </a:spcAft>
            </a:pPr>
            <a:r>
              <a:rPr lang="en-US" sz="2800" b="1" dirty="0" smtClean="0">
                <a:effectLst/>
              </a:rPr>
              <a:t>1 Tim. </a:t>
            </a:r>
            <a:r>
              <a:rPr lang="en-US" sz="2800" b="1" dirty="0">
                <a:effectLst/>
              </a:rPr>
              <a:t>2:5–6</a:t>
            </a:r>
            <a:r>
              <a:rPr lang="en-US" sz="2800" b="1" dirty="0" smtClean="0">
                <a:effectLst/>
              </a:rPr>
              <a:t>:</a:t>
            </a:r>
            <a:r>
              <a:rPr lang="en-US" sz="2800" dirty="0" smtClean="0">
                <a:effectLst/>
              </a:rPr>
              <a:t>  </a:t>
            </a:r>
            <a:r>
              <a:rPr lang="en-US" sz="2800" baseline="30000" dirty="0" smtClean="0">
                <a:effectLst/>
              </a:rPr>
              <a:t>5</a:t>
            </a:r>
            <a:r>
              <a:rPr lang="en-US" sz="2800" dirty="0" smtClean="0">
                <a:effectLst/>
              </a:rPr>
              <a:t> </a:t>
            </a:r>
            <a:r>
              <a:rPr lang="en-US" sz="2800" dirty="0">
                <a:effectLst/>
              </a:rPr>
              <a:t>For there is one God and one Mediator between God and men, the Man Christ Jesus, </a:t>
            </a:r>
            <a:r>
              <a:rPr lang="en-US" sz="2800" baseline="30000" dirty="0">
                <a:effectLst/>
              </a:rPr>
              <a:t>6</a:t>
            </a:r>
            <a:r>
              <a:rPr lang="en-US" sz="2800" dirty="0">
                <a:effectLst/>
              </a:rPr>
              <a:t> who gave Himself </a:t>
            </a:r>
            <a:r>
              <a:rPr lang="en-US" sz="2800" b="1" dirty="0">
                <a:solidFill>
                  <a:srgbClr val="FFFF00"/>
                </a:solidFill>
                <a:effectLst/>
              </a:rPr>
              <a:t>a ransom </a:t>
            </a:r>
            <a:r>
              <a:rPr lang="en-US" sz="2800" dirty="0" smtClean="0">
                <a:effectLst/>
              </a:rPr>
              <a:t>for all</a:t>
            </a:r>
            <a:r>
              <a:rPr lang="en-US" sz="2800" dirty="0">
                <a:effectLst/>
              </a:rPr>
              <a:t>, to be testified in due time</a:t>
            </a:r>
            <a:r>
              <a:rPr lang="en-US" sz="2800" dirty="0" smtClean="0">
                <a:effectLst/>
              </a:rPr>
              <a:t>,</a:t>
            </a:r>
          </a:p>
          <a:p>
            <a:pPr marL="857250" lvl="1" indent="-457200">
              <a:spcAft>
                <a:spcPts val="2400"/>
              </a:spcAft>
            </a:pPr>
            <a:r>
              <a:rPr lang="en-US" sz="2400" dirty="0">
                <a:effectLst/>
              </a:rPr>
              <a:t>“Ransom</a:t>
            </a:r>
            <a:r>
              <a:rPr lang="en-US" sz="2400" dirty="0" smtClean="0">
                <a:effectLst/>
              </a:rPr>
              <a:t>” (</a:t>
            </a:r>
            <a:r>
              <a:rPr lang="en-US" sz="2400" i="1" dirty="0" err="1" smtClean="0">
                <a:solidFill>
                  <a:srgbClr val="FFFF00"/>
                </a:solidFill>
                <a:effectLst/>
              </a:rPr>
              <a:t>antilutron</a:t>
            </a:r>
            <a:r>
              <a:rPr lang="en-US" sz="2400" dirty="0" smtClean="0">
                <a:effectLst/>
              </a:rPr>
              <a:t>) </a:t>
            </a:r>
            <a:r>
              <a:rPr lang="en-US" sz="2400" dirty="0">
                <a:effectLst/>
              </a:rPr>
              <a:t>= </a:t>
            </a:r>
            <a:r>
              <a:rPr lang="en-US" sz="2400" i="1" dirty="0">
                <a:effectLst/>
              </a:rPr>
              <a:t>anti</a:t>
            </a:r>
            <a:r>
              <a:rPr lang="en-US" sz="2400" dirty="0">
                <a:effectLst/>
              </a:rPr>
              <a:t> (“in the place of”) + </a:t>
            </a:r>
            <a:r>
              <a:rPr lang="en-US" sz="2400" i="1" dirty="0" err="1">
                <a:effectLst/>
              </a:rPr>
              <a:t>lutron</a:t>
            </a:r>
            <a:r>
              <a:rPr lang="en-US" sz="2400" dirty="0">
                <a:effectLst/>
              </a:rPr>
              <a:t> (ransom</a:t>
            </a:r>
            <a:r>
              <a:rPr lang="en-US" sz="2400" dirty="0" smtClean="0">
                <a:effectLst/>
              </a:rPr>
              <a:t>)</a:t>
            </a:r>
          </a:p>
          <a:p>
            <a:pPr marL="857250" lvl="1" indent="-457200">
              <a:spcAft>
                <a:spcPts val="2400"/>
              </a:spcAft>
            </a:pPr>
            <a:r>
              <a:rPr lang="en-US" sz="2400" dirty="0" smtClean="0">
                <a:effectLst/>
              </a:rPr>
              <a:t>“For” (</a:t>
            </a:r>
            <a:r>
              <a:rPr lang="en-US" sz="2400" i="1" dirty="0" err="1" smtClean="0">
                <a:solidFill>
                  <a:srgbClr val="FFFF00"/>
                </a:solidFill>
                <a:effectLst/>
              </a:rPr>
              <a:t>huper</a:t>
            </a:r>
            <a:r>
              <a:rPr lang="en-US" sz="2400" dirty="0" smtClean="0">
                <a:effectLst/>
              </a:rPr>
              <a:t>) = “on behalf of”</a:t>
            </a:r>
          </a:p>
          <a:p>
            <a:pPr marL="857250" lvl="1" indent="-457200">
              <a:spcAft>
                <a:spcPts val="2400"/>
              </a:spcAft>
            </a:pPr>
            <a:r>
              <a:rPr lang="en-US" sz="2400" dirty="0" smtClean="0">
                <a:effectLst/>
              </a:rPr>
              <a:t>Does this passage combine </a:t>
            </a:r>
            <a:r>
              <a:rPr lang="en-US" sz="2400" dirty="0" smtClean="0">
                <a:solidFill>
                  <a:srgbClr val="FFFF00"/>
                </a:solidFill>
                <a:effectLst/>
              </a:rPr>
              <a:t>both thoughts</a:t>
            </a:r>
            <a:r>
              <a:rPr lang="en-US" sz="2400" dirty="0" smtClean="0">
                <a:effectLst/>
              </a:rPr>
              <a:t>?</a:t>
            </a:r>
            <a:endParaRPr lang="en-US" sz="2800" dirty="0">
              <a:effectLst/>
            </a:endParaRPr>
          </a:p>
          <a:p>
            <a:pPr marL="457200" indent="-457200">
              <a:spcBef>
                <a:spcPts val="0"/>
              </a:spcBef>
              <a:spcAft>
                <a:spcPts val="2400"/>
              </a:spcAft>
            </a:pPr>
            <a:endParaRPr lang="en-US" sz="2800" dirty="0">
              <a:effectLst/>
            </a:endParaRPr>
          </a:p>
          <a:p>
            <a:pPr marL="457200" indent="-457200">
              <a:spcBef>
                <a:spcPts val="0"/>
              </a:spcBef>
              <a:spcAft>
                <a:spcPts val="2400"/>
              </a:spcAft>
            </a:pPr>
            <a:endParaRPr lang="en-US" sz="2800" dirty="0"/>
          </a:p>
        </p:txBody>
      </p:sp>
      <p:sp>
        <p:nvSpPr>
          <p:cNvPr id="6" name="Date Placeholder 5"/>
          <p:cNvSpPr>
            <a:spLocks noGrp="1"/>
          </p:cNvSpPr>
          <p:nvPr>
            <p:ph type="dt" sz="half" idx="12"/>
          </p:nvPr>
        </p:nvSpPr>
        <p:spPr/>
        <p:txBody>
          <a:bodyPr/>
          <a:lstStyle/>
          <a:p>
            <a:r>
              <a:rPr lang="en-US" dirty="0" smtClean="0"/>
              <a:t>Outline, p. 43</a:t>
            </a:r>
            <a:endParaRPr lang="en-US" dirty="0"/>
          </a:p>
        </p:txBody>
      </p:sp>
      <p:sp>
        <p:nvSpPr>
          <p:cNvPr id="7" name="Footer Placeholder 6"/>
          <p:cNvSpPr>
            <a:spLocks noGrp="1"/>
          </p:cNvSpPr>
          <p:nvPr>
            <p:ph type="ftr" sz="quarter" idx="10"/>
          </p:nvPr>
        </p:nvSpPr>
        <p:spPr/>
        <p:txBody>
          <a:bodyPr/>
          <a:lstStyle/>
          <a:p>
            <a:r>
              <a:rPr lang="en-US" smtClean="0"/>
              <a:t>Kevin Kay</a:t>
            </a:r>
            <a:endParaRPr lang="en-US"/>
          </a:p>
        </p:txBody>
      </p:sp>
      <p:sp>
        <p:nvSpPr>
          <p:cNvPr id="8" name="Slide Number Placeholder 7"/>
          <p:cNvSpPr>
            <a:spLocks noGrp="1"/>
          </p:cNvSpPr>
          <p:nvPr>
            <p:ph type="sldNum" sz="quarter" idx="11"/>
          </p:nvPr>
        </p:nvSpPr>
        <p:spPr/>
        <p:txBody>
          <a:bodyPr/>
          <a:lstStyle/>
          <a:p>
            <a:fld id="{D9076E39-33D3-4C19-9190-4442324932E8}" type="slidenum">
              <a:rPr lang="en-US" smtClean="0"/>
              <a:pPr/>
              <a:t>156</a:t>
            </a:fld>
            <a:endParaRPr lang="en-US"/>
          </a:p>
        </p:txBody>
      </p:sp>
    </p:spTree>
    <p:extLst>
      <p:ext uri="{BB962C8B-B14F-4D97-AF65-F5344CB8AC3E}">
        <p14:creationId xmlns:p14="http://schemas.microsoft.com/office/powerpoint/2010/main" val="34611918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7543800" cy="1139825"/>
          </a:xfrm>
        </p:spPr>
        <p:txBody>
          <a:bodyPr/>
          <a:lstStyle/>
          <a:p>
            <a:pPr algn="l"/>
            <a:r>
              <a:rPr lang="en-US" sz="3000" dirty="0" smtClean="0">
                <a:latin typeface="+mn-lt"/>
              </a:rPr>
              <a:t>Penal Substitution:</a:t>
            </a:r>
            <a:r>
              <a:rPr lang="en-US" dirty="0" smtClean="0"/>
              <a:t/>
            </a:r>
            <a:br>
              <a:rPr lang="en-US" dirty="0" smtClean="0"/>
            </a:br>
            <a:r>
              <a:rPr lang="en-US" dirty="0" smtClean="0"/>
              <a:t>Jesus Died To Reconcile</a:t>
            </a:r>
            <a:endParaRPr lang="en-US" dirty="0"/>
          </a:p>
        </p:txBody>
      </p:sp>
      <p:sp>
        <p:nvSpPr>
          <p:cNvPr id="3" name="Content Placeholder 2"/>
          <p:cNvSpPr>
            <a:spLocks noGrp="1"/>
          </p:cNvSpPr>
          <p:nvPr>
            <p:ph idx="1"/>
          </p:nvPr>
        </p:nvSpPr>
        <p:spPr>
          <a:xfrm>
            <a:off x="457200" y="1676400"/>
            <a:ext cx="8229600" cy="4454525"/>
          </a:xfrm>
        </p:spPr>
        <p:txBody>
          <a:bodyPr/>
          <a:lstStyle/>
          <a:p>
            <a:pPr marL="457200" indent="-457200"/>
            <a:r>
              <a:rPr lang="en-US" sz="2800" b="1" dirty="0" smtClean="0">
                <a:effectLst/>
              </a:rPr>
              <a:t>Rom. </a:t>
            </a:r>
            <a:r>
              <a:rPr lang="en-US" sz="2800" b="1" dirty="0">
                <a:effectLst/>
              </a:rPr>
              <a:t>5:10–11</a:t>
            </a:r>
            <a:r>
              <a:rPr lang="en-US" sz="2800" b="1" dirty="0" smtClean="0">
                <a:effectLst/>
              </a:rPr>
              <a:t>:  </a:t>
            </a:r>
            <a:r>
              <a:rPr lang="en-US" sz="2800" baseline="30000" dirty="0" smtClean="0">
                <a:effectLst/>
              </a:rPr>
              <a:t>10</a:t>
            </a:r>
            <a:r>
              <a:rPr lang="en-US" sz="2800" dirty="0" smtClean="0">
                <a:effectLst/>
              </a:rPr>
              <a:t> </a:t>
            </a:r>
            <a:r>
              <a:rPr lang="en-US" sz="2800" dirty="0">
                <a:effectLst/>
              </a:rPr>
              <a:t>For if when we were enemies we were </a:t>
            </a:r>
            <a:r>
              <a:rPr lang="en-US" sz="2800" b="1" dirty="0">
                <a:solidFill>
                  <a:srgbClr val="FFFF00"/>
                </a:solidFill>
              </a:rPr>
              <a:t>reconciled</a:t>
            </a:r>
            <a:r>
              <a:rPr lang="en-US" sz="2800" dirty="0">
                <a:effectLst/>
              </a:rPr>
              <a:t> to God through the death of His Son, much more, having been </a:t>
            </a:r>
            <a:r>
              <a:rPr lang="en-US" sz="2800" b="1" dirty="0">
                <a:solidFill>
                  <a:srgbClr val="FFFF00"/>
                </a:solidFill>
              </a:rPr>
              <a:t>reconciled</a:t>
            </a:r>
            <a:r>
              <a:rPr lang="en-US" sz="2800" dirty="0">
                <a:effectLst/>
              </a:rPr>
              <a:t>, we shall be saved by His life. </a:t>
            </a:r>
            <a:r>
              <a:rPr lang="en-US" sz="2800" baseline="30000" dirty="0">
                <a:effectLst/>
              </a:rPr>
              <a:t>11</a:t>
            </a:r>
            <a:r>
              <a:rPr lang="en-US" sz="2800" dirty="0">
                <a:effectLst/>
              </a:rPr>
              <a:t> And not only that, but we also rejoice in God through our Lord Jesus Christ, through whom we have now received the </a:t>
            </a:r>
            <a:r>
              <a:rPr lang="en-US" sz="2800" b="1" dirty="0">
                <a:solidFill>
                  <a:srgbClr val="FFFF00"/>
                </a:solidFill>
              </a:rPr>
              <a:t>reconciliation</a:t>
            </a:r>
            <a:r>
              <a:rPr lang="en-US" sz="2800" dirty="0" smtClean="0">
                <a:effectLst/>
              </a:rPr>
              <a:t>.</a:t>
            </a:r>
            <a:endParaRPr lang="en-US" sz="2800" dirty="0">
              <a:effectLst/>
            </a:endParaRPr>
          </a:p>
        </p:txBody>
      </p:sp>
      <p:sp>
        <p:nvSpPr>
          <p:cNvPr id="6" name="Date Placeholder 5"/>
          <p:cNvSpPr>
            <a:spLocks noGrp="1"/>
          </p:cNvSpPr>
          <p:nvPr>
            <p:ph type="dt" sz="half" idx="12"/>
          </p:nvPr>
        </p:nvSpPr>
        <p:spPr/>
        <p:txBody>
          <a:bodyPr/>
          <a:lstStyle/>
          <a:p>
            <a:r>
              <a:rPr lang="en-US" dirty="0" smtClean="0"/>
              <a:t>Outline, p. 43</a:t>
            </a:r>
            <a:endParaRPr lang="en-US" dirty="0"/>
          </a:p>
        </p:txBody>
      </p:sp>
      <p:sp>
        <p:nvSpPr>
          <p:cNvPr id="7" name="Footer Placeholder 6"/>
          <p:cNvSpPr>
            <a:spLocks noGrp="1"/>
          </p:cNvSpPr>
          <p:nvPr>
            <p:ph type="ftr" sz="quarter" idx="10"/>
          </p:nvPr>
        </p:nvSpPr>
        <p:spPr/>
        <p:txBody>
          <a:bodyPr/>
          <a:lstStyle/>
          <a:p>
            <a:r>
              <a:rPr lang="en-US" smtClean="0"/>
              <a:t>Kevin Kay</a:t>
            </a:r>
            <a:endParaRPr lang="en-US"/>
          </a:p>
        </p:txBody>
      </p:sp>
      <p:sp>
        <p:nvSpPr>
          <p:cNvPr id="8" name="Slide Number Placeholder 7"/>
          <p:cNvSpPr>
            <a:spLocks noGrp="1"/>
          </p:cNvSpPr>
          <p:nvPr>
            <p:ph type="sldNum" sz="quarter" idx="11"/>
          </p:nvPr>
        </p:nvSpPr>
        <p:spPr/>
        <p:txBody>
          <a:bodyPr/>
          <a:lstStyle/>
          <a:p>
            <a:fld id="{D9076E39-33D3-4C19-9190-4442324932E8}" type="slidenum">
              <a:rPr lang="en-US" smtClean="0"/>
              <a:pPr/>
              <a:t>157</a:t>
            </a:fld>
            <a:endParaRPr lang="en-US"/>
          </a:p>
        </p:txBody>
      </p:sp>
    </p:spTree>
    <p:extLst>
      <p:ext uri="{BB962C8B-B14F-4D97-AF65-F5344CB8AC3E}">
        <p14:creationId xmlns:p14="http://schemas.microsoft.com/office/powerpoint/2010/main" val="38710361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7543800" cy="1139825"/>
          </a:xfrm>
        </p:spPr>
        <p:txBody>
          <a:bodyPr/>
          <a:lstStyle/>
          <a:p>
            <a:pPr algn="l"/>
            <a:r>
              <a:rPr lang="en-US" sz="3000" dirty="0" smtClean="0">
                <a:latin typeface="+mn-lt"/>
              </a:rPr>
              <a:t>Penal Substitution:</a:t>
            </a:r>
            <a:r>
              <a:rPr lang="en-US" dirty="0" smtClean="0"/>
              <a:t/>
            </a:r>
            <a:br>
              <a:rPr lang="en-US" dirty="0" smtClean="0"/>
            </a:br>
            <a:r>
              <a:rPr lang="en-US" dirty="0" smtClean="0"/>
              <a:t>Jesus Died To Reconcile</a:t>
            </a:r>
            <a:endParaRPr lang="en-US" dirty="0"/>
          </a:p>
        </p:txBody>
      </p:sp>
      <p:sp>
        <p:nvSpPr>
          <p:cNvPr id="3" name="Content Placeholder 2"/>
          <p:cNvSpPr>
            <a:spLocks noGrp="1"/>
          </p:cNvSpPr>
          <p:nvPr>
            <p:ph idx="1"/>
          </p:nvPr>
        </p:nvSpPr>
        <p:spPr>
          <a:xfrm>
            <a:off x="457200" y="1676400"/>
            <a:ext cx="8229600" cy="4454525"/>
          </a:xfrm>
        </p:spPr>
        <p:txBody>
          <a:bodyPr/>
          <a:lstStyle/>
          <a:p>
            <a:pPr marL="457200" indent="-457200"/>
            <a:r>
              <a:rPr lang="en-US" sz="2800" b="1" dirty="0">
                <a:effectLst/>
              </a:rPr>
              <a:t>2 </a:t>
            </a:r>
            <a:r>
              <a:rPr lang="en-US" sz="2800" b="1" dirty="0" smtClean="0">
                <a:effectLst/>
              </a:rPr>
              <a:t>Cor. </a:t>
            </a:r>
            <a:r>
              <a:rPr lang="en-US" sz="2800" b="1" dirty="0">
                <a:effectLst/>
              </a:rPr>
              <a:t>5:19</a:t>
            </a:r>
            <a:r>
              <a:rPr lang="en-US" sz="2800" b="1" dirty="0" smtClean="0">
                <a:effectLst/>
              </a:rPr>
              <a:t>:  </a:t>
            </a:r>
            <a:r>
              <a:rPr lang="en-US" sz="2800" baseline="30000" dirty="0" smtClean="0">
                <a:effectLst/>
              </a:rPr>
              <a:t>19</a:t>
            </a:r>
            <a:r>
              <a:rPr lang="en-US" sz="2800" dirty="0" smtClean="0">
                <a:effectLst/>
              </a:rPr>
              <a:t> </a:t>
            </a:r>
            <a:r>
              <a:rPr lang="en-US" sz="2800" dirty="0">
                <a:effectLst/>
              </a:rPr>
              <a:t>that is, that God was in Christ </a:t>
            </a:r>
            <a:r>
              <a:rPr lang="en-US" sz="2800" b="1" dirty="0">
                <a:solidFill>
                  <a:srgbClr val="FFFF00"/>
                </a:solidFill>
              </a:rPr>
              <a:t>reconciling</a:t>
            </a:r>
            <a:r>
              <a:rPr lang="en-US" sz="2800" dirty="0">
                <a:effectLst/>
              </a:rPr>
              <a:t> the world to Himself, not imputing their trespasses to them, and has committed to us the word of </a:t>
            </a:r>
            <a:r>
              <a:rPr lang="en-US" sz="2800" b="1" dirty="0">
                <a:solidFill>
                  <a:srgbClr val="FFFF00"/>
                </a:solidFill>
              </a:rPr>
              <a:t>reconciliation</a:t>
            </a:r>
            <a:r>
              <a:rPr lang="en-US" sz="2800" dirty="0">
                <a:effectLst/>
              </a:rPr>
              <a:t>. </a:t>
            </a:r>
            <a:endParaRPr lang="en-US" sz="2800" dirty="0" smtClean="0">
              <a:effectLst/>
            </a:endParaRPr>
          </a:p>
        </p:txBody>
      </p:sp>
      <p:sp>
        <p:nvSpPr>
          <p:cNvPr id="6" name="Date Placeholder 5"/>
          <p:cNvSpPr>
            <a:spLocks noGrp="1"/>
          </p:cNvSpPr>
          <p:nvPr>
            <p:ph type="dt" sz="half" idx="12"/>
          </p:nvPr>
        </p:nvSpPr>
        <p:spPr/>
        <p:txBody>
          <a:bodyPr/>
          <a:lstStyle/>
          <a:p>
            <a:r>
              <a:rPr lang="en-US" dirty="0" smtClean="0"/>
              <a:t>Outline, p. 43</a:t>
            </a:r>
            <a:endParaRPr lang="en-US" dirty="0"/>
          </a:p>
        </p:txBody>
      </p:sp>
      <p:sp>
        <p:nvSpPr>
          <p:cNvPr id="7" name="Footer Placeholder 6"/>
          <p:cNvSpPr>
            <a:spLocks noGrp="1"/>
          </p:cNvSpPr>
          <p:nvPr>
            <p:ph type="ftr" sz="quarter" idx="10"/>
          </p:nvPr>
        </p:nvSpPr>
        <p:spPr/>
        <p:txBody>
          <a:bodyPr/>
          <a:lstStyle/>
          <a:p>
            <a:r>
              <a:rPr lang="en-US" smtClean="0"/>
              <a:t>Kevin Kay</a:t>
            </a:r>
            <a:endParaRPr lang="en-US"/>
          </a:p>
        </p:txBody>
      </p:sp>
      <p:sp>
        <p:nvSpPr>
          <p:cNvPr id="8" name="Slide Number Placeholder 7"/>
          <p:cNvSpPr>
            <a:spLocks noGrp="1"/>
          </p:cNvSpPr>
          <p:nvPr>
            <p:ph type="sldNum" sz="quarter" idx="11"/>
          </p:nvPr>
        </p:nvSpPr>
        <p:spPr/>
        <p:txBody>
          <a:bodyPr/>
          <a:lstStyle/>
          <a:p>
            <a:fld id="{D9076E39-33D3-4C19-9190-4442324932E8}" type="slidenum">
              <a:rPr lang="en-US" smtClean="0"/>
              <a:pPr/>
              <a:t>158</a:t>
            </a:fld>
            <a:endParaRPr lang="en-US"/>
          </a:p>
        </p:txBody>
      </p:sp>
    </p:spTree>
    <p:extLst>
      <p:ext uri="{BB962C8B-B14F-4D97-AF65-F5344CB8AC3E}">
        <p14:creationId xmlns:p14="http://schemas.microsoft.com/office/powerpoint/2010/main" val="11851214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7543800" cy="1139825"/>
          </a:xfrm>
        </p:spPr>
        <p:txBody>
          <a:bodyPr/>
          <a:lstStyle/>
          <a:p>
            <a:pPr algn="l"/>
            <a:r>
              <a:rPr lang="en-US" sz="3000" dirty="0" smtClean="0">
                <a:latin typeface="+mn-lt"/>
              </a:rPr>
              <a:t>Penal Substitution:</a:t>
            </a:r>
            <a:r>
              <a:rPr lang="en-US" dirty="0" smtClean="0"/>
              <a:t/>
            </a:r>
            <a:br>
              <a:rPr lang="en-US" dirty="0" smtClean="0"/>
            </a:br>
            <a:r>
              <a:rPr lang="en-US" dirty="0" smtClean="0"/>
              <a:t>Jesus Died To Reconcile</a:t>
            </a:r>
            <a:endParaRPr lang="en-US" dirty="0"/>
          </a:p>
        </p:txBody>
      </p:sp>
      <p:sp>
        <p:nvSpPr>
          <p:cNvPr id="3" name="Content Placeholder 2"/>
          <p:cNvSpPr>
            <a:spLocks noGrp="1"/>
          </p:cNvSpPr>
          <p:nvPr>
            <p:ph idx="1"/>
          </p:nvPr>
        </p:nvSpPr>
        <p:spPr>
          <a:xfrm>
            <a:off x="457200" y="1676400"/>
            <a:ext cx="8229600" cy="4454525"/>
          </a:xfrm>
        </p:spPr>
        <p:txBody>
          <a:bodyPr/>
          <a:lstStyle/>
          <a:p>
            <a:pPr marL="457200" indent="-457200"/>
            <a:r>
              <a:rPr lang="en-US" sz="2800" b="1" dirty="0" smtClean="0">
                <a:effectLst/>
              </a:rPr>
              <a:t>Col. </a:t>
            </a:r>
            <a:r>
              <a:rPr lang="en-US" sz="2800" b="1" dirty="0">
                <a:effectLst/>
              </a:rPr>
              <a:t>1:19–22</a:t>
            </a:r>
            <a:r>
              <a:rPr lang="en-US" sz="2800" b="1" dirty="0" smtClean="0">
                <a:effectLst/>
              </a:rPr>
              <a:t>:  </a:t>
            </a:r>
            <a:r>
              <a:rPr lang="en-US" sz="2800" baseline="30000" dirty="0" smtClean="0">
                <a:effectLst/>
              </a:rPr>
              <a:t>19</a:t>
            </a:r>
            <a:r>
              <a:rPr lang="en-US" sz="2800" dirty="0" smtClean="0">
                <a:effectLst/>
              </a:rPr>
              <a:t> </a:t>
            </a:r>
            <a:r>
              <a:rPr lang="en-US" sz="2800" dirty="0">
                <a:effectLst/>
              </a:rPr>
              <a:t>For it pleased the Father that in Him all the fullness should dwell, </a:t>
            </a:r>
            <a:r>
              <a:rPr lang="en-US" sz="2800" baseline="30000" dirty="0">
                <a:effectLst/>
              </a:rPr>
              <a:t>20</a:t>
            </a:r>
            <a:r>
              <a:rPr lang="en-US" sz="2800" dirty="0">
                <a:effectLst/>
              </a:rPr>
              <a:t> and by Him to </a:t>
            </a:r>
            <a:r>
              <a:rPr lang="en-US" sz="2800" b="1" dirty="0">
                <a:solidFill>
                  <a:srgbClr val="FFFF00"/>
                </a:solidFill>
              </a:rPr>
              <a:t>reconcile</a:t>
            </a:r>
            <a:r>
              <a:rPr lang="en-US" sz="2800" dirty="0">
                <a:effectLst/>
              </a:rPr>
              <a:t> all things to Himself, by Him, whether things on earth or things in heaven, having </a:t>
            </a:r>
            <a:r>
              <a:rPr lang="en-US" sz="2800" b="1" dirty="0">
                <a:solidFill>
                  <a:srgbClr val="FFFF00"/>
                </a:solidFill>
              </a:rPr>
              <a:t>made peace </a:t>
            </a:r>
            <a:r>
              <a:rPr lang="en-US" sz="2800" dirty="0">
                <a:effectLst/>
              </a:rPr>
              <a:t>through the blood of His cross. </a:t>
            </a:r>
            <a:r>
              <a:rPr lang="en-US" sz="2800" baseline="30000" dirty="0">
                <a:effectLst/>
              </a:rPr>
              <a:t>21</a:t>
            </a:r>
            <a:r>
              <a:rPr lang="en-US" sz="2800" dirty="0">
                <a:effectLst/>
              </a:rPr>
              <a:t> And you, who once were alienated and enemies in your mind by wicked works, yet now He has </a:t>
            </a:r>
            <a:r>
              <a:rPr lang="en-US" sz="2800" b="1" dirty="0">
                <a:solidFill>
                  <a:srgbClr val="FFFF00"/>
                </a:solidFill>
              </a:rPr>
              <a:t>reconciled</a:t>
            </a:r>
            <a:r>
              <a:rPr lang="en-US" sz="2800" dirty="0">
                <a:effectLst/>
              </a:rPr>
              <a:t> </a:t>
            </a:r>
            <a:r>
              <a:rPr lang="en-US" sz="2800" baseline="30000" dirty="0">
                <a:effectLst/>
              </a:rPr>
              <a:t>22</a:t>
            </a:r>
            <a:r>
              <a:rPr lang="en-US" sz="2800" dirty="0">
                <a:effectLst/>
              </a:rPr>
              <a:t> in the body of His flesh through death, to present you holy, and blameless, and above reproach in His sight— </a:t>
            </a:r>
          </a:p>
          <a:p>
            <a:pPr marL="457200" indent="-457200"/>
            <a:endParaRPr lang="en-US" sz="2800" dirty="0">
              <a:effectLst/>
            </a:endParaRPr>
          </a:p>
          <a:p>
            <a:pPr marL="457200" indent="-457200">
              <a:spcBef>
                <a:spcPts val="0"/>
              </a:spcBef>
              <a:spcAft>
                <a:spcPts val="2400"/>
              </a:spcAft>
            </a:pPr>
            <a:endParaRPr lang="en-US" sz="2800" dirty="0"/>
          </a:p>
        </p:txBody>
      </p:sp>
      <p:sp>
        <p:nvSpPr>
          <p:cNvPr id="6" name="Date Placeholder 5"/>
          <p:cNvSpPr>
            <a:spLocks noGrp="1"/>
          </p:cNvSpPr>
          <p:nvPr>
            <p:ph type="dt" sz="half" idx="12"/>
          </p:nvPr>
        </p:nvSpPr>
        <p:spPr/>
        <p:txBody>
          <a:bodyPr/>
          <a:lstStyle/>
          <a:p>
            <a:r>
              <a:rPr lang="en-US" dirty="0" smtClean="0"/>
              <a:t>Outline, p. 43</a:t>
            </a:r>
            <a:endParaRPr lang="en-US" dirty="0"/>
          </a:p>
        </p:txBody>
      </p:sp>
      <p:sp>
        <p:nvSpPr>
          <p:cNvPr id="7" name="Footer Placeholder 6"/>
          <p:cNvSpPr>
            <a:spLocks noGrp="1"/>
          </p:cNvSpPr>
          <p:nvPr>
            <p:ph type="ftr" sz="quarter" idx="10"/>
          </p:nvPr>
        </p:nvSpPr>
        <p:spPr/>
        <p:txBody>
          <a:bodyPr/>
          <a:lstStyle/>
          <a:p>
            <a:r>
              <a:rPr lang="en-US" smtClean="0"/>
              <a:t>Kevin Kay</a:t>
            </a:r>
            <a:endParaRPr lang="en-US"/>
          </a:p>
        </p:txBody>
      </p:sp>
      <p:sp>
        <p:nvSpPr>
          <p:cNvPr id="8" name="Slide Number Placeholder 7"/>
          <p:cNvSpPr>
            <a:spLocks noGrp="1"/>
          </p:cNvSpPr>
          <p:nvPr>
            <p:ph type="sldNum" sz="quarter" idx="11"/>
          </p:nvPr>
        </p:nvSpPr>
        <p:spPr/>
        <p:txBody>
          <a:bodyPr/>
          <a:lstStyle/>
          <a:p>
            <a:fld id="{D9076E39-33D3-4C19-9190-4442324932E8}" type="slidenum">
              <a:rPr lang="en-US" smtClean="0"/>
              <a:pPr/>
              <a:t>159</a:t>
            </a:fld>
            <a:endParaRPr lang="en-US"/>
          </a:p>
        </p:txBody>
      </p:sp>
    </p:spTree>
    <p:extLst>
      <p:ext uri="{BB962C8B-B14F-4D97-AF65-F5344CB8AC3E}">
        <p14:creationId xmlns:p14="http://schemas.microsoft.com/office/powerpoint/2010/main" val="18709439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sz="half" idx="2"/>
            <p:extLst>
              <p:ext uri="{D42A27DB-BD31-4B8C-83A1-F6EECF244321}">
                <p14:modId xmlns:p14="http://schemas.microsoft.com/office/powerpoint/2010/main" val="3360147106"/>
              </p:ext>
            </p:extLst>
          </p:nvPr>
        </p:nvGraphicFramePr>
        <p:xfrm>
          <a:off x="681318" y="1752598"/>
          <a:ext cx="8001000" cy="3429002"/>
        </p:xfrm>
        <a:graphic>
          <a:graphicData uri="http://schemas.openxmlformats.org/drawingml/2006/table">
            <a:tbl>
              <a:tblPr firstCol="1" bandRow="1">
                <a:tableStyleId>{5C22544A-7EE6-4342-B048-85BDC9FD1C3A}</a:tableStyleId>
              </a:tblPr>
              <a:tblGrid>
                <a:gridCol w="1877786"/>
                <a:gridCol w="6123214"/>
              </a:tblGrid>
              <a:tr h="650586">
                <a:tc>
                  <a:txBody>
                    <a:bodyPr/>
                    <a:lstStyle/>
                    <a:p>
                      <a:pPr algn="ctr"/>
                      <a:r>
                        <a:rPr lang="en-US" sz="2000" dirty="0" smtClean="0">
                          <a:solidFill>
                            <a:srgbClr val="FFFF00"/>
                          </a:solidFill>
                          <a:effectLst>
                            <a:outerShdw blurRad="38100" dist="38100" dir="2700000" algn="tl">
                              <a:srgbClr val="000000">
                                <a:alpha val="43137"/>
                              </a:srgbClr>
                            </a:outerShdw>
                          </a:effectLst>
                        </a:rPr>
                        <a:t>Blood Rite</a:t>
                      </a:r>
                      <a:endParaRPr lang="en-US" sz="2000" dirty="0">
                        <a:solidFill>
                          <a:srgbClr val="FFFF00"/>
                        </a:solidFill>
                        <a:effectLst>
                          <a:outerShdw blurRad="38100" dist="38100" dir="2700000" algn="tl">
                            <a:srgbClr val="000000">
                              <a:alpha val="43137"/>
                            </a:srgbClr>
                          </a:outerShdw>
                        </a:effectLs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Blood </a:t>
                      </a:r>
                      <a:r>
                        <a:rPr lang="en-US" sz="2000" dirty="0" smtClean="0">
                          <a:latin typeface="+mj-lt"/>
                        </a:rPr>
                        <a:t>sprinkled</a:t>
                      </a:r>
                      <a:r>
                        <a:rPr lang="en-US" sz="2000" dirty="0" smtClean="0"/>
                        <a:t> around on altar</a:t>
                      </a:r>
                      <a:endParaRPr lang="en-US" sz="200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77393">
                <a:tc>
                  <a:txBody>
                    <a:bodyPr/>
                    <a:lstStyle/>
                    <a:p>
                      <a:pPr algn="ctr"/>
                      <a:r>
                        <a:rPr lang="en-US" sz="2000" dirty="0" smtClean="0">
                          <a:solidFill>
                            <a:srgbClr val="FFFF00"/>
                          </a:solidFill>
                          <a:effectLst>
                            <a:outerShdw blurRad="38100" dist="38100" dir="2700000" algn="tl">
                              <a:srgbClr val="000000">
                                <a:alpha val="43137"/>
                              </a:srgbClr>
                            </a:outerShdw>
                          </a:effectLst>
                        </a:rPr>
                        <a:t>Sacrifice</a:t>
                      </a:r>
                      <a:endParaRPr lang="en-US" sz="2000" dirty="0">
                        <a:solidFill>
                          <a:srgbClr val="FFFF00"/>
                        </a:solidFill>
                        <a:effectLst>
                          <a:outerShdw blurRad="38100" dist="38100" dir="2700000" algn="tl">
                            <a:srgbClr val="000000">
                              <a:alpha val="43137"/>
                            </a:srgbClr>
                          </a:outerShdw>
                        </a:effectLs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latin typeface="+mj-lt"/>
                        </a:rPr>
                        <a:t>Fat</a:t>
                      </a:r>
                      <a:r>
                        <a:rPr lang="en-US" sz="2000" dirty="0" smtClean="0"/>
                        <a:t>; </a:t>
                      </a:r>
                      <a:r>
                        <a:rPr lang="en-US" sz="2000" dirty="0" smtClean="0">
                          <a:latin typeface="+mj-lt"/>
                        </a:rPr>
                        <a:t>Fat Tail</a:t>
                      </a:r>
                      <a:r>
                        <a:rPr lang="en-US" sz="2000" dirty="0" smtClean="0"/>
                        <a:t>;</a:t>
                      </a:r>
                      <a:r>
                        <a:rPr lang="en-US" sz="2000" baseline="0" dirty="0" smtClean="0"/>
                        <a:t> </a:t>
                      </a:r>
                      <a:r>
                        <a:rPr lang="en-US" sz="2000" baseline="0" dirty="0" smtClean="0">
                          <a:latin typeface="+mj-lt"/>
                        </a:rPr>
                        <a:t>Fat of Entrails</a:t>
                      </a:r>
                      <a:r>
                        <a:rPr lang="en-US" sz="2000" baseline="0" dirty="0" smtClean="0"/>
                        <a:t>; </a:t>
                      </a:r>
                      <a:r>
                        <a:rPr lang="en-US" sz="2000" baseline="0" dirty="0" smtClean="0">
                          <a:latin typeface="+mj-lt"/>
                        </a:rPr>
                        <a:t>Kidneys</a:t>
                      </a:r>
                      <a:r>
                        <a:rPr lang="en-US" sz="2000" baseline="0" dirty="0" smtClean="0"/>
                        <a:t>; </a:t>
                      </a:r>
                      <a:r>
                        <a:rPr lang="en-US" sz="2000" baseline="0" dirty="0" smtClean="0">
                          <a:latin typeface="+mj-lt"/>
                        </a:rPr>
                        <a:t>Lobe of Liver</a:t>
                      </a:r>
                      <a:endParaRPr lang="en-US" sz="2000" dirty="0">
                        <a:latin typeface="+mj-l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65507">
                <a:tc rowSpan="2">
                  <a:txBody>
                    <a:bodyPr/>
                    <a:lstStyle/>
                    <a:p>
                      <a:pPr algn="ctr"/>
                      <a:r>
                        <a:rPr lang="en-US" sz="2000" dirty="0" smtClean="0">
                          <a:solidFill>
                            <a:srgbClr val="FFFF00"/>
                          </a:solidFill>
                          <a:effectLst>
                            <a:outerShdw blurRad="38100" dist="38100" dir="2700000" algn="tl">
                              <a:srgbClr val="000000">
                                <a:alpha val="43137"/>
                              </a:srgbClr>
                            </a:outerShdw>
                          </a:effectLst>
                        </a:rPr>
                        <a:t>Leftovers</a:t>
                      </a:r>
                      <a:endParaRPr lang="en-US" sz="2000" dirty="0">
                        <a:solidFill>
                          <a:srgbClr val="FFFF00"/>
                        </a:solidFill>
                        <a:effectLst>
                          <a:outerShdw blurRad="38100" dist="38100" dir="2700000" algn="tl">
                            <a:srgbClr val="000000">
                              <a:alpha val="43137"/>
                            </a:srgbClr>
                          </a:outerShdw>
                        </a:effectLs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i="1" kern="1200" dirty="0" smtClean="0">
                          <a:solidFill>
                            <a:schemeClr val="dk1"/>
                          </a:solidFill>
                          <a:latin typeface="+mn-lt"/>
                          <a:ea typeface="+mn-ea"/>
                          <a:cs typeface="+mn-cs"/>
                        </a:rPr>
                        <a:t>Priest</a:t>
                      </a:r>
                      <a:r>
                        <a:rPr lang="en-US" sz="2000" kern="1200" dirty="0" smtClean="0">
                          <a:solidFill>
                            <a:schemeClr val="dk1"/>
                          </a:solidFill>
                          <a:latin typeface="+mn-lt"/>
                          <a:ea typeface="+mn-ea"/>
                          <a:cs typeface="+mn-cs"/>
                        </a:rPr>
                        <a:t>:  </a:t>
                      </a:r>
                      <a:r>
                        <a:rPr lang="en-US" sz="2000" kern="1200" dirty="0" smtClean="0">
                          <a:solidFill>
                            <a:schemeClr val="dk1"/>
                          </a:solidFill>
                          <a:latin typeface="+mj-lt"/>
                          <a:ea typeface="+mn-ea"/>
                          <a:cs typeface="+mn-cs"/>
                        </a:rPr>
                        <a:t>Carcass</a:t>
                      </a:r>
                      <a:r>
                        <a:rPr lang="en-US" sz="2000" kern="1200" dirty="0" smtClean="0">
                          <a:solidFill>
                            <a:schemeClr val="dk1"/>
                          </a:solidFill>
                          <a:latin typeface="+mn-lt"/>
                          <a:ea typeface="+mn-ea"/>
                          <a:cs typeface="+mn-cs"/>
                        </a:rPr>
                        <a:t> to male priests</a:t>
                      </a:r>
                      <a:endParaRPr lang="en-US" sz="2000" kern="1200" dirty="0">
                        <a:solidFill>
                          <a:schemeClr val="dk1"/>
                        </a:solidFill>
                        <a:latin typeface="+mn-lt"/>
                        <a:ea typeface="+mn-ea"/>
                        <a:cs typeface="+mn-cs"/>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84930">
                <a:tc vMerge="1">
                  <a:txBody>
                    <a:bodyPr/>
                    <a:lstStyle/>
                    <a:p>
                      <a:pPr algn="ctr"/>
                      <a:endParaRPr lang="en-US" sz="2000" dirty="0">
                        <a:solidFill>
                          <a:schemeClr val="tx2">
                            <a:lumMod val="75000"/>
                          </a:schemeClr>
                        </a:solidFill>
                        <a:effectLst>
                          <a:outerShdw blurRad="38100" dist="38100" dir="2700000" algn="tl">
                            <a:srgbClr val="000000">
                              <a:alpha val="43137"/>
                            </a:srgbClr>
                          </a:outerShdw>
                        </a:effectLs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i="1" dirty="0" smtClean="0"/>
                        <a:t>Offerer</a:t>
                      </a:r>
                      <a:r>
                        <a:rPr lang="en-US" sz="2000" baseline="0" dirty="0" smtClean="0"/>
                        <a:t>:  </a:t>
                      </a:r>
                      <a:r>
                        <a:rPr lang="en-US" sz="2000" baseline="0" dirty="0" smtClean="0">
                          <a:latin typeface="+mj-lt"/>
                        </a:rPr>
                        <a:t>Nothing</a:t>
                      </a:r>
                      <a:endParaRPr lang="en-US" sz="2000" dirty="0">
                        <a:latin typeface="+mj-l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50586">
                <a:tc>
                  <a:txBody>
                    <a:bodyPr/>
                    <a:lstStyle/>
                    <a:p>
                      <a:pPr algn="ctr"/>
                      <a:r>
                        <a:rPr lang="en-US" sz="2000" dirty="0" smtClean="0">
                          <a:solidFill>
                            <a:srgbClr val="FFFF00"/>
                          </a:solidFill>
                          <a:effectLst>
                            <a:outerShdw blurRad="38100" dist="38100" dir="2700000" algn="tl">
                              <a:srgbClr val="000000">
                                <a:alpha val="43137"/>
                              </a:srgbClr>
                            </a:outerShdw>
                          </a:effectLst>
                        </a:rPr>
                        <a:t>Purpose</a:t>
                      </a:r>
                      <a:endParaRPr lang="en-US" sz="2000" dirty="0">
                        <a:solidFill>
                          <a:srgbClr val="FFFF00"/>
                        </a:solidFill>
                        <a:effectLst>
                          <a:outerShdw blurRad="38100" dist="38100" dir="2700000" algn="tl">
                            <a:srgbClr val="000000">
                              <a:alpha val="43137"/>
                            </a:srgbClr>
                          </a:outerShdw>
                        </a:effectLs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latin typeface="+mj-lt"/>
                        </a:rPr>
                        <a:t>Reparation</a:t>
                      </a:r>
                      <a:endParaRPr lang="en-US" sz="2000" dirty="0">
                        <a:latin typeface="+mj-l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1266" name="Rectangle 2"/>
          <p:cNvSpPr>
            <a:spLocks noGrp="1" noChangeArrowheads="1"/>
          </p:cNvSpPr>
          <p:nvPr>
            <p:ph type="title"/>
          </p:nvPr>
        </p:nvSpPr>
        <p:spPr/>
        <p:txBody>
          <a:bodyPr/>
          <a:lstStyle/>
          <a:p>
            <a:pPr eaLnBrk="1" hangingPunct="1">
              <a:defRPr/>
            </a:pPr>
            <a:r>
              <a:rPr lang="en-US" sz="4400" dirty="0" smtClean="0">
                <a:latin typeface="Arial Black" pitchFamily="34" charset="0"/>
              </a:rPr>
              <a:t>Trespass Offering</a:t>
            </a:r>
            <a:br>
              <a:rPr lang="en-US" sz="4400" dirty="0" smtClean="0">
                <a:latin typeface="Arial Black" pitchFamily="34" charset="0"/>
              </a:rPr>
            </a:br>
            <a:r>
              <a:rPr lang="en-US" sz="3000" dirty="0" smtClean="0">
                <a:latin typeface="+mn-lt"/>
              </a:rPr>
              <a:t>(</a:t>
            </a:r>
            <a:r>
              <a:rPr lang="en-US" sz="3000" dirty="0">
                <a:effectLst/>
                <a:latin typeface="+mn-lt"/>
              </a:rPr>
              <a:t>Lev. 5:14-6:7; 7:1-8</a:t>
            </a:r>
            <a:r>
              <a:rPr lang="en-US" sz="3000" dirty="0" smtClean="0">
                <a:effectLst/>
                <a:latin typeface="+mn-lt"/>
              </a:rPr>
              <a:t>)</a:t>
            </a:r>
            <a:endParaRPr lang="en-US" sz="3000" dirty="0">
              <a:latin typeface="+mn-lt"/>
            </a:endParaRPr>
          </a:p>
        </p:txBody>
      </p:sp>
      <p:sp>
        <p:nvSpPr>
          <p:cNvPr id="5" name="Date Placeholder 4"/>
          <p:cNvSpPr>
            <a:spLocks noGrp="1"/>
          </p:cNvSpPr>
          <p:nvPr>
            <p:ph type="dt" sz="half" idx="12"/>
          </p:nvPr>
        </p:nvSpPr>
        <p:spPr/>
        <p:txBody>
          <a:bodyPr/>
          <a:lstStyle/>
          <a:p>
            <a:r>
              <a:rPr lang="en-US" dirty="0" smtClean="0">
                <a:solidFill>
                  <a:srgbClr val="FFFFFF"/>
                </a:solidFill>
              </a:rPr>
              <a:t>Outline, p. 7-8</a:t>
            </a:r>
            <a:endParaRPr lang="en-US" dirty="0">
              <a:solidFill>
                <a:srgbClr val="FFFFFF"/>
              </a:solidFill>
            </a:endParaRPr>
          </a:p>
        </p:txBody>
      </p:sp>
      <p:sp>
        <p:nvSpPr>
          <p:cNvPr id="6" name="Footer Placeholder 5"/>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7" name="Slide Number Placeholder 6"/>
          <p:cNvSpPr>
            <a:spLocks noGrp="1"/>
          </p:cNvSpPr>
          <p:nvPr>
            <p:ph type="sldNum" sz="quarter" idx="11"/>
          </p:nvPr>
        </p:nvSpPr>
        <p:spPr/>
        <p:txBody>
          <a:bodyPr/>
          <a:lstStyle/>
          <a:p>
            <a:fld id="{00E9B7B4-5730-4F9F-AA91-6722781C7E75}" type="slidenum">
              <a:rPr lang="en-US" smtClean="0">
                <a:solidFill>
                  <a:srgbClr val="FFFFFF"/>
                </a:solidFill>
              </a:rPr>
              <a:pPr/>
              <a:t>16</a:t>
            </a:fld>
            <a:endParaRPr lang="en-US">
              <a:solidFill>
                <a:srgbClr val="FFFFFF"/>
              </a:solidFill>
            </a:endParaRPr>
          </a:p>
        </p:txBody>
      </p:sp>
    </p:spTree>
    <p:extLst>
      <p:ext uri="{BB962C8B-B14F-4D97-AF65-F5344CB8AC3E}">
        <p14:creationId xmlns:p14="http://schemas.microsoft.com/office/powerpoint/2010/main" val="19717819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6705600" cy="1204912"/>
          </a:xfrm>
        </p:spPr>
        <p:txBody>
          <a:bodyPr/>
          <a:lstStyle/>
          <a:p>
            <a:pPr algn="l"/>
            <a:r>
              <a:rPr lang="en-US" sz="3000" dirty="0">
                <a:solidFill>
                  <a:srgbClr val="FFFFCC"/>
                </a:solidFill>
                <a:latin typeface="Arial"/>
              </a:rPr>
              <a:t>Arguments For</a:t>
            </a:r>
            <a:r>
              <a:rPr lang="en-US" sz="3600" b="1" dirty="0">
                <a:solidFill>
                  <a:srgbClr val="FFFFCC"/>
                </a:solidFill>
              </a:rPr>
              <a:t/>
            </a:r>
            <a:br>
              <a:rPr lang="en-US" sz="3600" b="1" dirty="0">
                <a:solidFill>
                  <a:srgbClr val="FFFFCC"/>
                </a:solidFill>
              </a:rPr>
            </a:br>
            <a:r>
              <a:rPr lang="en-US" sz="4400" b="1" dirty="0">
                <a:solidFill>
                  <a:srgbClr val="FFFFCC"/>
                </a:solidFill>
              </a:rPr>
              <a:t>Penal Substitution</a:t>
            </a:r>
            <a:endParaRPr lang="en-US" dirty="0"/>
          </a:p>
        </p:txBody>
      </p:sp>
      <p:sp>
        <p:nvSpPr>
          <p:cNvPr id="3" name="Content Placeholder 2"/>
          <p:cNvSpPr>
            <a:spLocks noGrp="1"/>
          </p:cNvSpPr>
          <p:nvPr>
            <p:ph idx="1"/>
          </p:nvPr>
        </p:nvSpPr>
        <p:spPr>
          <a:xfrm>
            <a:off x="1066800" y="1981200"/>
            <a:ext cx="7239000" cy="2701925"/>
          </a:xfrm>
          <a:prstGeom prst="horizontalScroll">
            <a:avLst/>
          </a:prstGeom>
          <a:solidFill>
            <a:srgbClr val="C00000"/>
          </a:solidFill>
          <a:ln>
            <a:solidFill>
              <a:schemeClr val="tx1"/>
            </a:solidFill>
          </a:ln>
        </p:spPr>
        <p:txBody>
          <a:bodyPr anchor="ctr"/>
          <a:lstStyle/>
          <a:p>
            <a:pPr marL="457200" indent="-457200">
              <a:spcBef>
                <a:spcPct val="0"/>
              </a:spcBef>
              <a:spcAft>
                <a:spcPct val="70000"/>
              </a:spcAft>
            </a:pPr>
            <a:r>
              <a:rPr lang="en-US" sz="2800" dirty="0">
                <a:effectLst>
                  <a:outerShdw blurRad="38100" dist="38100" dir="2700000" algn="tl">
                    <a:srgbClr val="000000">
                      <a:alpha val="43137"/>
                    </a:srgbClr>
                  </a:outerShdw>
                </a:effectLst>
              </a:rPr>
              <a:t>A vicarious sacrifice by Christ satisfies the requirements of </a:t>
            </a:r>
            <a:r>
              <a:rPr lang="en-US" sz="2800" dirty="0">
                <a:solidFill>
                  <a:srgbClr val="FFFF00"/>
                </a:solidFill>
                <a:effectLst>
                  <a:outerShdw blurRad="38100" dist="38100" dir="2700000" algn="tl">
                    <a:srgbClr val="000000">
                      <a:alpha val="43137"/>
                    </a:srgbClr>
                  </a:outerShdw>
                </a:effectLst>
                <a:latin typeface="+mj-lt"/>
              </a:rPr>
              <a:t>“propitiation”</a:t>
            </a:r>
            <a:r>
              <a:rPr lang="en-US" sz="2800" dirty="0">
                <a:effectLst>
                  <a:outerShdw blurRad="38100" dist="38100" dir="2700000" algn="tl">
                    <a:srgbClr val="000000">
                      <a:alpha val="43137"/>
                    </a:srgbClr>
                  </a:outerShdw>
                </a:effectLst>
              </a:rPr>
              <a:t> [</a:t>
            </a:r>
            <a:r>
              <a:rPr lang="en-US" sz="2800" i="1" dirty="0" err="1">
                <a:effectLst>
                  <a:outerShdw blurRad="38100" dist="38100" dir="2700000" algn="tl">
                    <a:srgbClr val="000000">
                      <a:alpha val="43137"/>
                    </a:srgbClr>
                  </a:outerShdw>
                </a:effectLst>
              </a:rPr>
              <a:t>hilasterion</a:t>
            </a:r>
            <a:r>
              <a:rPr lang="en-US" sz="2800" dirty="0">
                <a:effectLst>
                  <a:outerShdw blurRad="38100" dist="38100" dir="2700000" algn="tl">
                    <a:srgbClr val="000000">
                      <a:alpha val="43137"/>
                    </a:srgbClr>
                  </a:outerShdw>
                </a:effectLst>
              </a:rPr>
              <a:t>]  (Rom. 3:25; Heb. 2:17; 1 Jn. 2:1-2; 4:10)</a:t>
            </a:r>
            <a:endParaRPr lang="en-US" sz="2800" dirty="0">
              <a:solidFill>
                <a:srgbClr val="FFFF00"/>
              </a:solidFill>
              <a:effectLst>
                <a:outerShdw blurRad="38100" dist="38100" dir="2700000" algn="tl">
                  <a:srgbClr val="000000">
                    <a:alpha val="43137"/>
                  </a:srgbClr>
                </a:outerShdw>
              </a:effectLst>
              <a:latin typeface="+mj-lt"/>
            </a:endParaRPr>
          </a:p>
        </p:txBody>
      </p:sp>
      <p:sp>
        <p:nvSpPr>
          <p:cNvPr id="6" name="Date Placeholder 5"/>
          <p:cNvSpPr>
            <a:spLocks noGrp="1"/>
          </p:cNvSpPr>
          <p:nvPr>
            <p:ph type="dt" sz="half" idx="12"/>
          </p:nvPr>
        </p:nvSpPr>
        <p:spPr/>
        <p:txBody>
          <a:bodyPr/>
          <a:lstStyle/>
          <a:p>
            <a:r>
              <a:rPr lang="en-US" dirty="0" smtClean="0">
                <a:solidFill>
                  <a:srgbClr val="FFFFFF"/>
                </a:solidFill>
              </a:rPr>
              <a:t>Outline, p</a:t>
            </a:r>
            <a:r>
              <a:rPr lang="en-US" dirty="0">
                <a:solidFill>
                  <a:srgbClr val="FFFFFF"/>
                </a:solidFill>
              </a:rPr>
              <a:t>. </a:t>
            </a:r>
            <a:r>
              <a:rPr lang="en-US" dirty="0" smtClean="0">
                <a:solidFill>
                  <a:srgbClr val="FFFFFF"/>
                </a:solidFill>
              </a:rPr>
              <a:t>39 </a:t>
            </a:r>
            <a:endParaRPr lang="en-US" dirty="0">
              <a:solidFill>
                <a:srgbClr val="FFFFFF"/>
              </a:solidFill>
            </a:endParaRPr>
          </a:p>
        </p:txBody>
      </p:sp>
      <p:sp>
        <p:nvSpPr>
          <p:cNvPr id="7" name="Footer Placeholder 6"/>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8" name="Slide Number Placeholder 7"/>
          <p:cNvSpPr>
            <a:spLocks noGrp="1"/>
          </p:cNvSpPr>
          <p:nvPr>
            <p:ph type="sldNum" sz="quarter" idx="11"/>
          </p:nvPr>
        </p:nvSpPr>
        <p:spPr/>
        <p:txBody>
          <a:bodyPr/>
          <a:lstStyle/>
          <a:p>
            <a:fld id="{D9076E39-33D3-4C19-9190-4442324932E8}" type="slidenum">
              <a:rPr lang="en-US" smtClean="0">
                <a:solidFill>
                  <a:srgbClr val="FFFFFF"/>
                </a:solidFill>
              </a:rPr>
              <a:pPr/>
              <a:t>160</a:t>
            </a:fld>
            <a:endParaRPr lang="en-US">
              <a:solidFill>
                <a:srgbClr val="FFFFFF"/>
              </a:solidFill>
            </a:endParaRPr>
          </a:p>
        </p:txBody>
      </p:sp>
    </p:spTree>
    <p:extLst>
      <p:ext uri="{BB962C8B-B14F-4D97-AF65-F5344CB8AC3E}">
        <p14:creationId xmlns:p14="http://schemas.microsoft.com/office/powerpoint/2010/main" val="10244975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7813"/>
            <a:ext cx="7848600" cy="1139825"/>
          </a:xfrm>
        </p:spPr>
        <p:txBody>
          <a:bodyPr/>
          <a:lstStyle/>
          <a:p>
            <a:pPr algn="l"/>
            <a:r>
              <a:rPr lang="en-US" sz="4400" b="1" dirty="0" smtClean="0"/>
              <a:t>Propitiation</a:t>
            </a:r>
            <a:endParaRPr lang="en-US" sz="4400" b="1" dirty="0"/>
          </a:p>
        </p:txBody>
      </p:sp>
      <p:sp>
        <p:nvSpPr>
          <p:cNvPr id="30723" name="Rectangle 3"/>
          <p:cNvSpPr>
            <a:spLocks noGrp="1" noChangeArrowheads="1"/>
          </p:cNvSpPr>
          <p:nvPr>
            <p:ph idx="1"/>
          </p:nvPr>
        </p:nvSpPr>
        <p:spPr/>
        <p:txBody>
          <a:bodyPr/>
          <a:lstStyle/>
          <a:p>
            <a:pPr marL="457200" indent="-457200">
              <a:spcBef>
                <a:spcPct val="0"/>
              </a:spcBef>
              <a:spcAft>
                <a:spcPts val="2400"/>
              </a:spcAft>
            </a:pPr>
            <a:r>
              <a:rPr lang="en-US" sz="2800" dirty="0">
                <a:effectLst/>
              </a:rPr>
              <a:t>God is </a:t>
            </a:r>
            <a:r>
              <a:rPr lang="en-US" sz="2800" b="1" dirty="0">
                <a:solidFill>
                  <a:srgbClr val="FFFF00"/>
                </a:solidFill>
                <a:effectLst/>
              </a:rPr>
              <a:t>angry</a:t>
            </a:r>
            <a:r>
              <a:rPr lang="en-US" sz="2800" dirty="0">
                <a:effectLst/>
              </a:rPr>
              <a:t> when people sin  (Psa. 7:11; Rom. 1:18; 2:5, 8; 3:5</a:t>
            </a:r>
            <a:r>
              <a:rPr lang="en-US" sz="2800" dirty="0" smtClean="0">
                <a:effectLst/>
              </a:rPr>
              <a:t>)</a:t>
            </a:r>
          </a:p>
          <a:p>
            <a:pPr marL="457200" indent="-457200">
              <a:spcBef>
                <a:spcPct val="0"/>
              </a:spcBef>
              <a:spcAft>
                <a:spcPts val="2400"/>
              </a:spcAft>
            </a:pPr>
            <a:r>
              <a:rPr lang="en-US" sz="2800" dirty="0" smtClean="0"/>
              <a:t>If </a:t>
            </a:r>
            <a:r>
              <a:rPr lang="en-US" sz="2800" dirty="0"/>
              <a:t>sinners are to be forgiven, something must be done to </a:t>
            </a:r>
            <a:r>
              <a:rPr lang="en-US" sz="2800" b="1" dirty="0">
                <a:solidFill>
                  <a:srgbClr val="FFFF00"/>
                </a:solidFill>
              </a:rPr>
              <a:t>appease</a:t>
            </a:r>
            <a:r>
              <a:rPr lang="en-US" sz="2800" dirty="0"/>
              <a:t> God’s </a:t>
            </a:r>
            <a:r>
              <a:rPr lang="en-US" sz="2800" dirty="0" smtClean="0"/>
              <a:t>anger</a:t>
            </a:r>
          </a:p>
          <a:p>
            <a:pPr marL="857250" lvl="1" indent="-457200">
              <a:spcBef>
                <a:spcPct val="0"/>
              </a:spcBef>
              <a:spcAft>
                <a:spcPts val="2400"/>
              </a:spcAft>
            </a:pPr>
            <a:r>
              <a:rPr lang="en-US" sz="2400" dirty="0" smtClean="0"/>
              <a:t>“Propitiation” involves </a:t>
            </a:r>
            <a:r>
              <a:rPr lang="en-US" sz="2400" dirty="0" smtClean="0">
                <a:solidFill>
                  <a:srgbClr val="FFFF00"/>
                </a:solidFill>
              </a:rPr>
              <a:t>appeasement of wrath</a:t>
            </a:r>
          </a:p>
          <a:p>
            <a:pPr marL="457200" indent="-457200">
              <a:spcBef>
                <a:spcPct val="0"/>
              </a:spcBef>
              <a:spcAft>
                <a:spcPts val="2400"/>
              </a:spcAft>
            </a:pPr>
            <a:r>
              <a:rPr lang="en-US" sz="2800" dirty="0">
                <a:effectLst/>
              </a:rPr>
              <a:t>Christ’s death is the </a:t>
            </a:r>
            <a:r>
              <a:rPr lang="en-US" sz="2800" b="1" dirty="0">
                <a:solidFill>
                  <a:srgbClr val="FFFF00"/>
                </a:solidFill>
                <a:effectLst/>
              </a:rPr>
              <a:t>means of removing God’s wrath</a:t>
            </a:r>
            <a:r>
              <a:rPr lang="en-US" sz="2800" dirty="0">
                <a:effectLst/>
              </a:rPr>
              <a:t> from sinners  (Rom. 5:9)</a:t>
            </a:r>
            <a:endParaRPr lang="en-US" sz="2800" dirty="0"/>
          </a:p>
        </p:txBody>
      </p:sp>
      <p:sp>
        <p:nvSpPr>
          <p:cNvPr id="3" name="Date Placeholder 2"/>
          <p:cNvSpPr>
            <a:spLocks noGrp="1"/>
          </p:cNvSpPr>
          <p:nvPr>
            <p:ph type="dt" sz="half" idx="12"/>
          </p:nvPr>
        </p:nvSpPr>
        <p:spPr/>
        <p:txBody>
          <a:bodyPr/>
          <a:lstStyle/>
          <a:p>
            <a:r>
              <a:rPr lang="en-US" dirty="0" smtClean="0"/>
              <a:t>Outline, p. 43-44</a:t>
            </a:r>
            <a:endParaRPr lang="en-US" dirty="0"/>
          </a:p>
        </p:txBody>
      </p:sp>
      <p:sp>
        <p:nvSpPr>
          <p:cNvPr id="5" name="Footer Placeholder 4"/>
          <p:cNvSpPr>
            <a:spLocks noGrp="1"/>
          </p:cNvSpPr>
          <p:nvPr>
            <p:ph type="ftr" sz="quarter" idx="10"/>
          </p:nvPr>
        </p:nvSpPr>
        <p:spPr/>
        <p:txBody>
          <a:bodyPr/>
          <a:lstStyle/>
          <a:p>
            <a:r>
              <a:rPr lang="en-US" smtClean="0"/>
              <a:t>Kevin Kay</a:t>
            </a:r>
            <a:endParaRPr lang="en-US"/>
          </a:p>
        </p:txBody>
      </p:sp>
      <p:sp>
        <p:nvSpPr>
          <p:cNvPr id="6" name="Slide Number Placeholder 5"/>
          <p:cNvSpPr>
            <a:spLocks noGrp="1"/>
          </p:cNvSpPr>
          <p:nvPr>
            <p:ph type="sldNum" sz="quarter" idx="11"/>
          </p:nvPr>
        </p:nvSpPr>
        <p:spPr/>
        <p:txBody>
          <a:bodyPr/>
          <a:lstStyle/>
          <a:p>
            <a:fld id="{D9076E39-33D3-4C19-9190-4442324932E8}" type="slidenum">
              <a:rPr lang="en-US" smtClean="0"/>
              <a:pPr/>
              <a:t>161</a:t>
            </a:fld>
            <a:endParaRPr lang="en-US"/>
          </a:p>
        </p:txBody>
      </p:sp>
    </p:spTree>
    <p:extLst>
      <p:ext uri="{BB962C8B-B14F-4D97-AF65-F5344CB8AC3E}">
        <p14:creationId xmlns:p14="http://schemas.microsoft.com/office/powerpoint/2010/main" val="1986842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p:cTn id="7" dur="500" fill="hold"/>
                                        <p:tgtEl>
                                          <p:spTgt spid="307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72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072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0723">
                                            <p:txEl>
                                              <p:pRg st="1" end="1"/>
                                            </p:txEl>
                                          </p:spTgt>
                                        </p:tgtEl>
                                        <p:attrNameLst>
                                          <p:attrName>style.visibility</p:attrName>
                                        </p:attrNameLst>
                                      </p:cBhvr>
                                      <p:to>
                                        <p:strVal val="visible"/>
                                      </p:to>
                                    </p:set>
                                    <p:anim calcmode="lin" valueType="num">
                                      <p:cBhvr>
                                        <p:cTn id="14" dur="500" fill="hold"/>
                                        <p:tgtEl>
                                          <p:spTgt spid="3072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072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072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0723">
                                            <p:txEl>
                                              <p:pRg st="2" end="2"/>
                                            </p:txEl>
                                          </p:spTgt>
                                        </p:tgtEl>
                                        <p:attrNameLst>
                                          <p:attrName>style.visibility</p:attrName>
                                        </p:attrNameLst>
                                      </p:cBhvr>
                                      <p:to>
                                        <p:strVal val="visible"/>
                                      </p:to>
                                    </p:set>
                                    <p:anim calcmode="lin" valueType="num">
                                      <p:cBhvr>
                                        <p:cTn id="21" dur="500" fill="hold"/>
                                        <p:tgtEl>
                                          <p:spTgt spid="3072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072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072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0723">
                                            <p:txEl>
                                              <p:pRg st="3" end="3"/>
                                            </p:txEl>
                                          </p:spTgt>
                                        </p:tgtEl>
                                        <p:attrNameLst>
                                          <p:attrName>style.visibility</p:attrName>
                                        </p:attrNameLst>
                                      </p:cBhvr>
                                      <p:to>
                                        <p:strVal val="visible"/>
                                      </p:to>
                                    </p:set>
                                    <p:anim calcmode="lin" valueType="num">
                                      <p:cBhvr>
                                        <p:cTn id="28" dur="500" fill="hold"/>
                                        <p:tgtEl>
                                          <p:spTgt spid="3072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072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07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Propitiation &amp; Wrath</a:t>
            </a:r>
            <a:endParaRPr lang="en-US" sz="4400" dirty="0"/>
          </a:p>
        </p:txBody>
      </p:sp>
      <p:sp>
        <p:nvSpPr>
          <p:cNvPr id="3" name="Content Placeholder 2"/>
          <p:cNvSpPr>
            <a:spLocks noGrp="1"/>
          </p:cNvSpPr>
          <p:nvPr>
            <p:ph idx="1"/>
          </p:nvPr>
        </p:nvSpPr>
        <p:spPr/>
        <p:txBody>
          <a:bodyPr/>
          <a:lstStyle/>
          <a:p>
            <a:pPr marL="457200" indent="-457200"/>
            <a:r>
              <a:rPr lang="en-US" b="1" dirty="0" smtClean="0">
                <a:effectLst>
                  <a:outerShdw blurRad="38100" dist="38100" dir="2700000" algn="tl">
                    <a:srgbClr val="000000">
                      <a:alpha val="43137"/>
                    </a:srgbClr>
                  </a:outerShdw>
                </a:effectLst>
              </a:rPr>
              <a:t>Rom. </a:t>
            </a:r>
            <a:r>
              <a:rPr lang="en-US" b="1" dirty="0">
                <a:effectLst>
                  <a:outerShdw blurRad="38100" dist="38100" dir="2700000" algn="tl">
                    <a:srgbClr val="000000">
                      <a:alpha val="43137"/>
                    </a:srgbClr>
                  </a:outerShdw>
                </a:effectLst>
              </a:rPr>
              <a:t>5:8–9</a:t>
            </a:r>
            <a:r>
              <a:rPr lang="en-US" b="1" dirty="0" smtClean="0">
                <a:effectLst>
                  <a:outerShdw blurRad="38100" dist="38100" dir="2700000" algn="tl">
                    <a:srgbClr val="000000">
                      <a:alpha val="43137"/>
                    </a:srgbClr>
                  </a:outerShdw>
                </a:effectLst>
              </a:rPr>
              <a:t>:  </a:t>
            </a:r>
            <a:r>
              <a:rPr lang="en-US" baseline="30000" dirty="0" smtClean="0">
                <a:effectLst>
                  <a:outerShdw blurRad="38100" dist="38100" dir="2700000" algn="tl">
                    <a:srgbClr val="000000">
                      <a:alpha val="43137"/>
                    </a:srgbClr>
                  </a:outerShdw>
                </a:effectLst>
              </a:rPr>
              <a:t>8</a:t>
            </a:r>
            <a:r>
              <a:rPr lang="en-US" dirty="0" smtClean="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But God demonstrates His own love toward us, in that while we were still sinners, Christ </a:t>
            </a:r>
            <a:r>
              <a:rPr lang="en-US" b="1" dirty="0">
                <a:solidFill>
                  <a:srgbClr val="FFFF00"/>
                </a:solidFill>
                <a:effectLst>
                  <a:outerShdw blurRad="38100" dist="38100" dir="2700000" algn="tl">
                    <a:srgbClr val="000000">
                      <a:alpha val="43137"/>
                    </a:srgbClr>
                  </a:outerShdw>
                </a:effectLst>
              </a:rPr>
              <a:t>died</a:t>
            </a:r>
            <a:r>
              <a:rPr lang="en-US" dirty="0">
                <a:effectLst>
                  <a:outerShdw blurRad="38100" dist="38100" dir="2700000" algn="tl">
                    <a:srgbClr val="000000">
                      <a:alpha val="43137"/>
                    </a:srgbClr>
                  </a:outerShdw>
                </a:effectLst>
              </a:rPr>
              <a:t> for us. </a:t>
            </a:r>
            <a:r>
              <a:rPr lang="en-US" baseline="30000" dirty="0">
                <a:effectLst>
                  <a:outerShdw blurRad="38100" dist="38100" dir="2700000" algn="tl">
                    <a:srgbClr val="000000">
                      <a:alpha val="43137"/>
                    </a:srgbClr>
                  </a:outerShdw>
                </a:effectLst>
              </a:rPr>
              <a:t>9</a:t>
            </a:r>
            <a:r>
              <a:rPr lang="en-US" dirty="0">
                <a:effectLst>
                  <a:outerShdw blurRad="38100" dist="38100" dir="2700000" algn="tl">
                    <a:srgbClr val="000000">
                      <a:alpha val="43137"/>
                    </a:srgbClr>
                  </a:outerShdw>
                </a:effectLst>
              </a:rPr>
              <a:t> Much more then, having now been justified by His </a:t>
            </a:r>
            <a:r>
              <a:rPr lang="en-US" b="1" dirty="0">
                <a:solidFill>
                  <a:srgbClr val="FFFF00"/>
                </a:solidFill>
                <a:effectLst>
                  <a:outerShdw blurRad="38100" dist="38100" dir="2700000" algn="tl">
                    <a:srgbClr val="000000">
                      <a:alpha val="43137"/>
                    </a:srgbClr>
                  </a:outerShdw>
                </a:effectLst>
              </a:rPr>
              <a:t>blood</a:t>
            </a:r>
            <a:r>
              <a:rPr lang="en-US" dirty="0">
                <a:effectLst>
                  <a:outerShdw blurRad="38100" dist="38100" dir="2700000" algn="tl">
                    <a:srgbClr val="000000">
                      <a:alpha val="43137"/>
                    </a:srgbClr>
                  </a:outerShdw>
                </a:effectLst>
              </a:rPr>
              <a:t>, we shall be saved from </a:t>
            </a:r>
            <a:r>
              <a:rPr lang="en-US" b="1" dirty="0">
                <a:solidFill>
                  <a:srgbClr val="FFFF00"/>
                </a:solidFill>
                <a:effectLst>
                  <a:outerShdw blurRad="38100" dist="38100" dir="2700000" algn="tl">
                    <a:srgbClr val="000000">
                      <a:alpha val="43137"/>
                    </a:srgbClr>
                  </a:outerShdw>
                </a:effectLst>
              </a:rPr>
              <a:t>wrath</a:t>
            </a:r>
            <a:r>
              <a:rPr lang="en-US" dirty="0">
                <a:effectLst>
                  <a:outerShdw blurRad="38100" dist="38100" dir="2700000" algn="tl">
                    <a:srgbClr val="000000">
                      <a:alpha val="43137"/>
                    </a:srgbClr>
                  </a:outerShdw>
                </a:effectLst>
              </a:rPr>
              <a:t> through Him</a:t>
            </a:r>
            <a:r>
              <a:rPr lang="en-US" dirty="0" smtClean="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a:p>
            <a:pPr marL="457200" indent="-457200"/>
            <a:endParaRPr lang="en-US" dirty="0"/>
          </a:p>
        </p:txBody>
      </p:sp>
      <p:sp>
        <p:nvSpPr>
          <p:cNvPr id="6" name="Date Placeholder 5"/>
          <p:cNvSpPr>
            <a:spLocks noGrp="1"/>
          </p:cNvSpPr>
          <p:nvPr>
            <p:ph type="dt" sz="half" idx="12"/>
          </p:nvPr>
        </p:nvSpPr>
        <p:spPr/>
        <p:txBody>
          <a:bodyPr/>
          <a:lstStyle/>
          <a:p>
            <a:r>
              <a:rPr lang="en-US" dirty="0" smtClean="0">
                <a:solidFill>
                  <a:srgbClr val="FFFFFF"/>
                </a:solidFill>
              </a:rPr>
              <a:t>Outline, p. 44 </a:t>
            </a:r>
            <a:endParaRPr lang="en-US" dirty="0">
              <a:solidFill>
                <a:srgbClr val="FFFFFF"/>
              </a:solidFill>
            </a:endParaRPr>
          </a:p>
        </p:txBody>
      </p:sp>
      <p:sp>
        <p:nvSpPr>
          <p:cNvPr id="7" name="Footer Placeholder 6"/>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8" name="Slide Number Placeholder 7"/>
          <p:cNvSpPr>
            <a:spLocks noGrp="1"/>
          </p:cNvSpPr>
          <p:nvPr>
            <p:ph type="sldNum" sz="quarter" idx="11"/>
          </p:nvPr>
        </p:nvSpPr>
        <p:spPr/>
        <p:txBody>
          <a:bodyPr/>
          <a:lstStyle/>
          <a:p>
            <a:fld id="{D9076E39-33D3-4C19-9190-4442324932E8}" type="slidenum">
              <a:rPr lang="en-US" smtClean="0">
                <a:solidFill>
                  <a:srgbClr val="FFFFFF"/>
                </a:solidFill>
              </a:rPr>
              <a:pPr/>
              <a:t>162</a:t>
            </a:fld>
            <a:endParaRPr lang="en-US">
              <a:solidFill>
                <a:srgbClr val="FFFFFF"/>
              </a:solidFill>
            </a:endParaRPr>
          </a:p>
        </p:txBody>
      </p:sp>
    </p:spTree>
    <p:extLst>
      <p:ext uri="{BB962C8B-B14F-4D97-AF65-F5344CB8AC3E}">
        <p14:creationId xmlns:p14="http://schemas.microsoft.com/office/powerpoint/2010/main" val="21280476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Propitiation &amp; Wrath</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52344457"/>
              </p:ext>
            </p:extLst>
          </p:nvPr>
        </p:nvGraphicFramePr>
        <p:xfrm>
          <a:off x="457200" y="1453497"/>
          <a:ext cx="8229600" cy="451104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sz="2800" b="0" i="1" dirty="0" err="1" smtClean="0">
                          <a:solidFill>
                            <a:srgbClr val="FFFF00"/>
                          </a:solidFill>
                          <a:effectLst>
                            <a:outerShdw blurRad="38100" dist="38100" dir="2700000" algn="tl">
                              <a:srgbClr val="000000">
                                <a:alpha val="43137"/>
                              </a:srgbClr>
                            </a:outerShdw>
                          </a:effectLst>
                          <a:latin typeface="+mj-lt"/>
                        </a:rPr>
                        <a:t>Hilaskomai</a:t>
                      </a:r>
                      <a:endParaRPr lang="en-US" sz="2800" b="0" i="1" dirty="0" smtClean="0">
                        <a:solidFill>
                          <a:srgbClr val="FFFF00"/>
                        </a:solidFill>
                        <a:effectLst>
                          <a:outerShdw blurRad="38100" dist="38100" dir="2700000" algn="tl">
                            <a:srgbClr val="000000">
                              <a:alpha val="43137"/>
                            </a:srgbClr>
                          </a:outerShdw>
                        </a:effectLst>
                        <a:latin typeface="+mj-lt"/>
                      </a:endParaRPr>
                    </a:p>
                    <a:p>
                      <a:pPr algn="ctr"/>
                      <a:r>
                        <a:rPr lang="en-US" sz="2000" dirty="0" smtClean="0">
                          <a:effectLst>
                            <a:outerShdw blurRad="38100" dist="38100" dir="2700000" algn="tl">
                              <a:srgbClr val="000000">
                                <a:alpha val="43137"/>
                              </a:srgbClr>
                            </a:outerShdw>
                          </a:effectLst>
                        </a:rPr>
                        <a:t>(</a:t>
                      </a:r>
                      <a:r>
                        <a:rPr lang="en-US" sz="2000" dirty="0" smtClean="0">
                          <a:effectLst>
                            <a:outerShdw blurRad="38100" dist="38100" dir="2700000" algn="tl">
                              <a:srgbClr val="000000">
                                <a:alpha val="43137"/>
                              </a:srgbClr>
                            </a:outerShdw>
                          </a:effectLst>
                          <a:ea typeface="+mn-ea"/>
                          <a:cs typeface="+mn-cs"/>
                        </a:rPr>
                        <a:t>Lk. 18:13; Heb. 2:17)</a:t>
                      </a:r>
                      <a:endParaRPr lang="en-US" sz="2000" dirty="0">
                        <a:effectLst>
                          <a:outerShdw blurRad="38100" dist="38100" dir="2700000" algn="tl">
                            <a:srgbClr val="000000">
                              <a:alpha val="43137"/>
                            </a:srgbClr>
                          </a:outerShdw>
                        </a:effectLst>
                      </a:endParaRPr>
                    </a:p>
                  </a:txBody>
                  <a:tcPr anchor="ctr">
                    <a:solidFill>
                      <a:srgbClr val="C00000"/>
                    </a:solidFill>
                  </a:tcPr>
                </a:tc>
                <a:tc>
                  <a:txBody>
                    <a:bodyPr/>
                    <a:lstStyle/>
                    <a:p>
                      <a:pPr algn="ctr"/>
                      <a:r>
                        <a:rPr lang="en-US" sz="2800" b="0" kern="1200" dirty="0" smtClean="0">
                          <a:solidFill>
                            <a:srgbClr val="FFFF00"/>
                          </a:solidFill>
                          <a:effectLst>
                            <a:outerShdw blurRad="38100" dist="38100" dir="2700000" algn="tl">
                              <a:srgbClr val="000000">
                                <a:alpha val="43137"/>
                              </a:srgbClr>
                            </a:outerShdw>
                          </a:effectLst>
                          <a:latin typeface="+mj-lt"/>
                          <a:ea typeface="+mn-ea"/>
                          <a:cs typeface="+mn-cs"/>
                        </a:rPr>
                        <a:t>Wrath In Context</a:t>
                      </a:r>
                      <a:endParaRPr lang="en-US" sz="2800" b="0" kern="1200" dirty="0">
                        <a:solidFill>
                          <a:srgbClr val="FFFF00"/>
                        </a:solidFill>
                        <a:effectLst>
                          <a:outerShdw blurRad="38100" dist="38100" dir="2700000" algn="tl">
                            <a:srgbClr val="000000">
                              <a:alpha val="43137"/>
                            </a:srgbClr>
                          </a:outerShdw>
                        </a:effectLst>
                        <a:latin typeface="+mj-lt"/>
                        <a:ea typeface="+mn-ea"/>
                        <a:cs typeface="+mn-cs"/>
                      </a:endParaRPr>
                    </a:p>
                  </a:txBody>
                  <a:tcPr anchor="ctr">
                    <a:solidFill>
                      <a:srgbClr val="C00000"/>
                    </a:solidFill>
                  </a:tcPr>
                </a:tc>
              </a:tr>
              <a:tr h="370840">
                <a:tc>
                  <a:txBody>
                    <a:bodyPr/>
                    <a:lstStyle/>
                    <a:p>
                      <a:r>
                        <a:rPr lang="en-US" sz="2500" dirty="0" smtClean="0"/>
                        <a:t>Ex. 32:14</a:t>
                      </a:r>
                      <a:endParaRPr lang="en-US" sz="2500" dirty="0"/>
                    </a:p>
                  </a:txBody>
                  <a:tcPr anchor="ctr"/>
                </a:tc>
                <a:tc>
                  <a:txBody>
                    <a:bodyPr/>
                    <a:lstStyle/>
                    <a:p>
                      <a:r>
                        <a:rPr lang="en-US" sz="2500" dirty="0" smtClean="0"/>
                        <a:t>Ex. 32:9-12</a:t>
                      </a:r>
                      <a:endParaRPr lang="en-US" sz="2500" dirty="0"/>
                    </a:p>
                  </a:txBody>
                  <a:tcPr anchor="ctr"/>
                </a:tc>
              </a:tr>
              <a:tr h="370840">
                <a:tc>
                  <a:txBody>
                    <a:bodyPr/>
                    <a:lstStyle/>
                    <a:p>
                      <a:r>
                        <a:rPr lang="en-US" sz="2500" dirty="0" smtClean="0"/>
                        <a:t>2 Ki. 24:3-4</a:t>
                      </a:r>
                      <a:endParaRPr lang="en-US" sz="2500" dirty="0"/>
                    </a:p>
                  </a:txBody>
                  <a:tcPr anchor="ctr"/>
                </a:tc>
                <a:tc>
                  <a:txBody>
                    <a:bodyPr/>
                    <a:lstStyle/>
                    <a:p>
                      <a:r>
                        <a:rPr lang="en-US" sz="2500" dirty="0" smtClean="0"/>
                        <a:t>2 Ki. 23:26; 24:20</a:t>
                      </a:r>
                      <a:endParaRPr lang="en-US" sz="2500" dirty="0"/>
                    </a:p>
                  </a:txBody>
                  <a:tcPr anchor="ctr"/>
                </a:tc>
              </a:tr>
              <a:tr h="370840">
                <a:tc>
                  <a:txBody>
                    <a:bodyPr/>
                    <a:lstStyle/>
                    <a:p>
                      <a:r>
                        <a:rPr lang="en-US" sz="2500" dirty="0" smtClean="0"/>
                        <a:t>Psa. 77 [78]:38</a:t>
                      </a:r>
                      <a:endParaRPr lang="en-US" sz="2500" dirty="0"/>
                    </a:p>
                  </a:txBody>
                  <a:tcPr anchor="ctr"/>
                </a:tc>
                <a:tc>
                  <a:txBody>
                    <a:bodyPr/>
                    <a:lstStyle/>
                    <a:p>
                      <a:r>
                        <a:rPr lang="en-US" sz="2500" dirty="0" smtClean="0"/>
                        <a:t>Psa. 77 [78]:38, 21, 31, 49, 50, 58</a:t>
                      </a:r>
                      <a:endParaRPr lang="en-US" sz="2500" dirty="0"/>
                    </a:p>
                  </a:txBody>
                  <a:tcPr anchor="ctr"/>
                </a:tc>
              </a:tr>
              <a:tr h="370840">
                <a:tc>
                  <a:txBody>
                    <a:bodyPr/>
                    <a:lstStyle/>
                    <a:p>
                      <a:r>
                        <a:rPr lang="en-US" sz="2500" dirty="0" smtClean="0"/>
                        <a:t>Psa. 78 [79]:9</a:t>
                      </a:r>
                      <a:endParaRPr lang="en-US" sz="2500" dirty="0"/>
                    </a:p>
                  </a:txBody>
                  <a:tcPr anchor="ctr"/>
                </a:tc>
                <a:tc>
                  <a:txBody>
                    <a:bodyPr/>
                    <a:lstStyle/>
                    <a:p>
                      <a:r>
                        <a:rPr lang="en-US" sz="2500" dirty="0" smtClean="0"/>
                        <a:t>Psa. 78 [79]:5-7</a:t>
                      </a:r>
                      <a:endParaRPr lang="en-US" sz="2500" dirty="0"/>
                    </a:p>
                  </a:txBody>
                  <a:tcPr anchor="ctr"/>
                </a:tc>
              </a:tr>
              <a:tr h="370840">
                <a:tc>
                  <a:txBody>
                    <a:bodyPr/>
                    <a:lstStyle/>
                    <a:p>
                      <a:r>
                        <a:rPr lang="en-US" sz="2500" dirty="0" smtClean="0"/>
                        <a:t>Esther 13:17</a:t>
                      </a:r>
                      <a:r>
                        <a:rPr lang="en-US" sz="2500" baseline="0" dirty="0" smtClean="0"/>
                        <a:t>  </a:t>
                      </a:r>
                      <a:r>
                        <a:rPr lang="en-US" sz="2000" baseline="0" dirty="0" smtClean="0"/>
                        <a:t>[Addition C:10]</a:t>
                      </a:r>
                      <a:endParaRPr lang="en-US" sz="2000" dirty="0"/>
                    </a:p>
                  </a:txBody>
                  <a:tcPr anchor="ctr"/>
                </a:tc>
                <a:tc>
                  <a:txBody>
                    <a:bodyPr/>
                    <a:lstStyle/>
                    <a:p>
                      <a:r>
                        <a:rPr lang="en-US" sz="2500" dirty="0" smtClean="0"/>
                        <a:t>Esther 13:17</a:t>
                      </a:r>
                      <a:endParaRPr lang="en-US" sz="2500" dirty="0"/>
                    </a:p>
                  </a:txBody>
                  <a:tcPr anchor="ctr"/>
                </a:tc>
              </a:tr>
              <a:tr h="370840">
                <a:tc>
                  <a:txBody>
                    <a:bodyPr/>
                    <a:lstStyle/>
                    <a:p>
                      <a:r>
                        <a:rPr lang="en-US" sz="2500" dirty="0" smtClean="0"/>
                        <a:t>Dan. 9:19 [AT]</a:t>
                      </a:r>
                      <a:endParaRPr lang="en-US" sz="2500" dirty="0"/>
                    </a:p>
                  </a:txBody>
                  <a:tcPr anchor="ctr"/>
                </a:tc>
                <a:tc>
                  <a:txBody>
                    <a:bodyPr/>
                    <a:lstStyle/>
                    <a:p>
                      <a:r>
                        <a:rPr lang="en-US" sz="2500" dirty="0" smtClean="0"/>
                        <a:t>Dan. 9:16 [AT]</a:t>
                      </a:r>
                      <a:endParaRPr lang="en-US" sz="2500" dirty="0"/>
                    </a:p>
                  </a:txBody>
                  <a:tcPr anchor="ctr"/>
                </a:tc>
              </a:tr>
              <a:tr h="370840">
                <a:tc>
                  <a:txBody>
                    <a:bodyPr/>
                    <a:lstStyle/>
                    <a:p>
                      <a:r>
                        <a:rPr lang="en-US" sz="2500" dirty="0" smtClean="0"/>
                        <a:t>Lam. 3:42</a:t>
                      </a:r>
                      <a:endParaRPr lang="en-US" sz="2500" dirty="0"/>
                    </a:p>
                  </a:txBody>
                  <a:tcPr anchor="ctr"/>
                </a:tc>
                <a:tc>
                  <a:txBody>
                    <a:bodyPr/>
                    <a:lstStyle/>
                    <a:p>
                      <a:r>
                        <a:rPr lang="en-US" sz="2500" dirty="0" smtClean="0"/>
                        <a:t>Lam. 3:43</a:t>
                      </a:r>
                      <a:endParaRPr lang="en-US" sz="2500" dirty="0"/>
                    </a:p>
                  </a:txBody>
                  <a:tcPr anchor="ctr"/>
                </a:tc>
              </a:tr>
            </a:tbl>
          </a:graphicData>
        </a:graphic>
      </p:graphicFrame>
      <p:sp>
        <p:nvSpPr>
          <p:cNvPr id="3" name="Date Placeholder 2"/>
          <p:cNvSpPr>
            <a:spLocks noGrp="1"/>
          </p:cNvSpPr>
          <p:nvPr>
            <p:ph type="dt" sz="half" idx="12"/>
          </p:nvPr>
        </p:nvSpPr>
        <p:spPr/>
        <p:txBody>
          <a:bodyPr/>
          <a:lstStyle/>
          <a:p>
            <a:r>
              <a:rPr lang="en-US" dirty="0" smtClean="0"/>
              <a:t>Outline, p. 44</a:t>
            </a:r>
            <a:endParaRPr lang="en-US" dirty="0"/>
          </a:p>
        </p:txBody>
      </p:sp>
      <p:sp>
        <p:nvSpPr>
          <p:cNvPr id="7" name="Footer Placeholder 6"/>
          <p:cNvSpPr>
            <a:spLocks noGrp="1"/>
          </p:cNvSpPr>
          <p:nvPr>
            <p:ph type="ftr" sz="quarter" idx="10"/>
          </p:nvPr>
        </p:nvSpPr>
        <p:spPr/>
        <p:txBody>
          <a:bodyPr/>
          <a:lstStyle/>
          <a:p>
            <a:r>
              <a:rPr lang="en-US" smtClean="0"/>
              <a:t>Kevin Kay</a:t>
            </a:r>
            <a:endParaRPr lang="en-US"/>
          </a:p>
        </p:txBody>
      </p:sp>
      <p:sp>
        <p:nvSpPr>
          <p:cNvPr id="8" name="Slide Number Placeholder 7"/>
          <p:cNvSpPr>
            <a:spLocks noGrp="1"/>
          </p:cNvSpPr>
          <p:nvPr>
            <p:ph type="sldNum" sz="quarter" idx="11"/>
          </p:nvPr>
        </p:nvSpPr>
        <p:spPr/>
        <p:txBody>
          <a:bodyPr/>
          <a:lstStyle/>
          <a:p>
            <a:fld id="{D9076E39-33D3-4C19-9190-4442324932E8}" type="slidenum">
              <a:rPr lang="en-US" smtClean="0"/>
              <a:pPr/>
              <a:t>163</a:t>
            </a:fld>
            <a:endParaRPr lang="en-US"/>
          </a:p>
        </p:txBody>
      </p:sp>
    </p:spTree>
    <p:extLst>
      <p:ext uri="{BB962C8B-B14F-4D97-AF65-F5344CB8AC3E}">
        <p14:creationId xmlns:p14="http://schemas.microsoft.com/office/powerpoint/2010/main" val="21078019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Propitiation &amp; Wrath</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79719641"/>
              </p:ext>
            </p:extLst>
          </p:nvPr>
        </p:nvGraphicFramePr>
        <p:xfrm>
          <a:off x="457200" y="1524000"/>
          <a:ext cx="8229600" cy="353568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sz="2800" b="0" i="1" dirty="0" err="1" smtClean="0">
                          <a:solidFill>
                            <a:srgbClr val="FFFF00"/>
                          </a:solidFill>
                          <a:effectLst>
                            <a:outerShdw blurRad="38100" dist="38100" dir="2700000" algn="tl">
                              <a:srgbClr val="000000">
                                <a:alpha val="43137"/>
                              </a:srgbClr>
                            </a:outerShdw>
                          </a:effectLst>
                          <a:latin typeface="+mj-lt"/>
                        </a:rPr>
                        <a:t>Hilasmos</a:t>
                      </a:r>
                      <a:endParaRPr lang="en-US" sz="2800" b="0" i="1" dirty="0" smtClean="0">
                        <a:solidFill>
                          <a:srgbClr val="FFFF00"/>
                        </a:solidFill>
                        <a:effectLst>
                          <a:outerShdw blurRad="38100" dist="38100" dir="2700000" algn="tl">
                            <a:srgbClr val="000000">
                              <a:alpha val="43137"/>
                            </a:srgbClr>
                          </a:outerShdw>
                        </a:effectLst>
                        <a:latin typeface="+mj-lt"/>
                      </a:endParaRPr>
                    </a:p>
                    <a:p>
                      <a:pPr algn="ctr"/>
                      <a:r>
                        <a:rPr lang="en-US" sz="2000" dirty="0" smtClean="0">
                          <a:effectLst>
                            <a:outerShdw blurRad="38100" dist="38100" dir="2700000" algn="tl">
                              <a:srgbClr val="000000">
                                <a:alpha val="43137"/>
                              </a:srgbClr>
                            </a:outerShdw>
                          </a:effectLst>
                        </a:rPr>
                        <a:t>(</a:t>
                      </a:r>
                      <a:r>
                        <a:rPr lang="en-US" sz="2000" b="1" kern="1200" dirty="0" smtClean="0">
                          <a:solidFill>
                            <a:schemeClr val="lt1"/>
                          </a:solidFill>
                          <a:effectLst>
                            <a:outerShdw blurRad="38100" dist="38100" dir="2700000" algn="tl">
                              <a:srgbClr val="000000">
                                <a:alpha val="43137"/>
                              </a:srgbClr>
                            </a:outerShdw>
                          </a:effectLst>
                          <a:latin typeface="+mn-lt"/>
                          <a:ea typeface="+mn-ea"/>
                          <a:cs typeface="+mn-cs"/>
                        </a:rPr>
                        <a:t>1 Jn. 2:2; 4:10</a:t>
                      </a:r>
                      <a:r>
                        <a:rPr lang="en-US" sz="2000" dirty="0" smtClean="0">
                          <a:effectLst>
                            <a:outerShdw blurRad="38100" dist="38100" dir="2700000" algn="tl">
                              <a:srgbClr val="000000">
                                <a:alpha val="43137"/>
                              </a:srgbClr>
                            </a:outerShdw>
                          </a:effectLst>
                          <a:ea typeface="+mn-ea"/>
                          <a:cs typeface="+mn-cs"/>
                        </a:rPr>
                        <a:t>)</a:t>
                      </a:r>
                      <a:endParaRPr lang="en-US" sz="2000" dirty="0">
                        <a:effectLst>
                          <a:outerShdw blurRad="38100" dist="38100" dir="2700000" algn="tl">
                            <a:srgbClr val="000000">
                              <a:alpha val="43137"/>
                            </a:srgbClr>
                          </a:outerShdw>
                        </a:effectLst>
                      </a:endParaRPr>
                    </a:p>
                  </a:txBody>
                  <a:tcPr anchor="ctr">
                    <a:solidFill>
                      <a:srgbClr val="C00000"/>
                    </a:solidFill>
                  </a:tcPr>
                </a:tc>
                <a:tc>
                  <a:txBody>
                    <a:bodyPr/>
                    <a:lstStyle/>
                    <a:p>
                      <a:pPr algn="ctr"/>
                      <a:r>
                        <a:rPr lang="en-US" sz="2800" b="0" kern="1200" dirty="0" smtClean="0">
                          <a:solidFill>
                            <a:srgbClr val="FFFF00"/>
                          </a:solidFill>
                          <a:effectLst>
                            <a:outerShdw blurRad="38100" dist="38100" dir="2700000" algn="tl">
                              <a:srgbClr val="000000">
                                <a:alpha val="43137"/>
                              </a:srgbClr>
                            </a:outerShdw>
                          </a:effectLst>
                          <a:latin typeface="+mj-lt"/>
                          <a:ea typeface="+mn-ea"/>
                          <a:cs typeface="+mn-cs"/>
                        </a:rPr>
                        <a:t>Wrath In Context</a:t>
                      </a:r>
                      <a:endParaRPr lang="en-US" sz="2800" b="0" kern="1200" dirty="0">
                        <a:solidFill>
                          <a:srgbClr val="FFFF00"/>
                        </a:solidFill>
                        <a:effectLst>
                          <a:outerShdw blurRad="38100" dist="38100" dir="2700000" algn="tl">
                            <a:srgbClr val="000000">
                              <a:alpha val="43137"/>
                            </a:srgbClr>
                          </a:outerShdw>
                        </a:effectLst>
                        <a:latin typeface="+mj-lt"/>
                        <a:ea typeface="+mn-ea"/>
                        <a:cs typeface="+mn-cs"/>
                      </a:endParaRPr>
                    </a:p>
                  </a:txBody>
                  <a:tcPr anchor="ctr">
                    <a:solidFill>
                      <a:srgbClr val="C00000"/>
                    </a:solidFill>
                  </a:tcPr>
                </a:tc>
              </a:tr>
              <a:tr h="370840">
                <a:tc>
                  <a:txBody>
                    <a:bodyPr/>
                    <a:lstStyle/>
                    <a:p>
                      <a:r>
                        <a:rPr lang="en-US" sz="2500" dirty="0" smtClean="0"/>
                        <a:t>Psa. 129 [130]:4</a:t>
                      </a:r>
                      <a:endParaRPr lang="en-US" sz="2500" dirty="0"/>
                    </a:p>
                  </a:txBody>
                  <a:tcPr anchor="ctr"/>
                </a:tc>
                <a:tc>
                  <a:txBody>
                    <a:bodyPr/>
                    <a:lstStyle/>
                    <a:p>
                      <a:r>
                        <a:rPr lang="en-US" sz="2500" dirty="0" smtClean="0"/>
                        <a:t>Psa. 129 [130]:1, 3</a:t>
                      </a:r>
                      <a:endParaRPr lang="en-US" sz="2500" dirty="0"/>
                    </a:p>
                  </a:txBody>
                  <a:tcPr anchor="ctr"/>
                </a:tc>
              </a:tr>
              <a:tr h="370840">
                <a:tc>
                  <a:txBody>
                    <a:bodyPr/>
                    <a:lstStyle/>
                    <a:p>
                      <a:r>
                        <a:rPr lang="en-US" sz="2500" dirty="0" smtClean="0"/>
                        <a:t>Dan. 9:8 [</a:t>
                      </a:r>
                      <a:r>
                        <a:rPr lang="en-US" sz="2500" dirty="0" err="1" smtClean="0"/>
                        <a:t>Th</a:t>
                      </a:r>
                      <a:r>
                        <a:rPr lang="en-US" sz="2500" dirty="0" smtClean="0"/>
                        <a:t>]</a:t>
                      </a:r>
                      <a:endParaRPr lang="en-US" sz="2500" dirty="0"/>
                    </a:p>
                  </a:txBody>
                  <a:tcPr anchor="ctr"/>
                </a:tc>
                <a:tc>
                  <a:txBody>
                    <a:bodyPr/>
                    <a:lstStyle/>
                    <a:p>
                      <a:r>
                        <a:rPr lang="en-US" sz="2500" dirty="0" smtClean="0"/>
                        <a:t>Dan. 9:11-12,</a:t>
                      </a:r>
                      <a:r>
                        <a:rPr lang="en-US" sz="2500" baseline="0" dirty="0" smtClean="0"/>
                        <a:t> 16  [</a:t>
                      </a:r>
                      <a:r>
                        <a:rPr lang="en-US" sz="2500" baseline="0" dirty="0" err="1" smtClean="0"/>
                        <a:t>Th</a:t>
                      </a:r>
                      <a:r>
                        <a:rPr lang="en-US" sz="2500" baseline="0" dirty="0" smtClean="0"/>
                        <a:t>]</a:t>
                      </a:r>
                      <a:endParaRPr lang="en-US" sz="2500" dirty="0"/>
                    </a:p>
                  </a:txBody>
                  <a:tcPr anchor="ctr"/>
                </a:tc>
              </a:tr>
              <a:tr h="370840">
                <a:tc>
                  <a:txBody>
                    <a:bodyPr/>
                    <a:lstStyle/>
                    <a:p>
                      <a:r>
                        <a:rPr lang="en-US" sz="2500" dirty="0" smtClean="0"/>
                        <a:t>2 Macc. 3:33</a:t>
                      </a:r>
                      <a:endParaRPr lang="en-US" sz="2500" dirty="0"/>
                    </a:p>
                  </a:txBody>
                  <a:tcPr anchor="ctr"/>
                </a:tc>
                <a:tc>
                  <a:txBody>
                    <a:bodyPr/>
                    <a:lstStyle/>
                    <a:p>
                      <a:r>
                        <a:rPr lang="en-US" sz="2500" dirty="0" smtClean="0"/>
                        <a:t>2 Macc. 3:33</a:t>
                      </a:r>
                      <a:endParaRPr lang="en-US" sz="2500" dirty="0"/>
                    </a:p>
                  </a:txBody>
                  <a:tcPr anchor="ctr"/>
                </a:tc>
              </a:tr>
              <a:tr h="370840">
                <a:tc>
                  <a:txBody>
                    <a:bodyPr/>
                    <a:lstStyle/>
                    <a:p>
                      <a:pPr marL="0" algn="ctr" defTabSz="914400" rtl="0" eaLnBrk="1" latinLnBrk="0" hangingPunct="1"/>
                      <a:r>
                        <a:rPr lang="en-US" sz="2800" b="0" i="1" kern="1200" dirty="0" err="1" smtClean="0">
                          <a:solidFill>
                            <a:srgbClr val="FFFF00"/>
                          </a:solidFill>
                          <a:effectLst>
                            <a:outerShdw blurRad="38100" dist="38100" dir="2700000" algn="tl">
                              <a:srgbClr val="000000">
                                <a:alpha val="43137"/>
                              </a:srgbClr>
                            </a:outerShdw>
                          </a:effectLst>
                          <a:latin typeface="+mj-lt"/>
                          <a:ea typeface="+mn-ea"/>
                          <a:cs typeface="+mn-cs"/>
                        </a:rPr>
                        <a:t>Hilasterion</a:t>
                      </a:r>
                      <a:endParaRPr lang="en-US" sz="2800" b="0" i="1" kern="1200" dirty="0" smtClean="0">
                        <a:solidFill>
                          <a:srgbClr val="FFFF00"/>
                        </a:solidFill>
                        <a:effectLst>
                          <a:outerShdw blurRad="38100" dist="38100" dir="2700000" algn="tl">
                            <a:srgbClr val="000000">
                              <a:alpha val="43137"/>
                            </a:srgbClr>
                          </a:outerShdw>
                        </a:effectLst>
                        <a:latin typeface="+mj-lt"/>
                        <a:ea typeface="+mn-ea"/>
                        <a:cs typeface="+mn-cs"/>
                      </a:endParaRPr>
                    </a:p>
                    <a:p>
                      <a:pPr algn="ctr"/>
                      <a:r>
                        <a:rPr lang="en-US" sz="2000" b="1" kern="1200" dirty="0" smtClean="0">
                          <a:solidFill>
                            <a:schemeClr val="lt1"/>
                          </a:solidFill>
                          <a:effectLst>
                            <a:outerShdw blurRad="38100" dist="38100" dir="2700000" algn="tl">
                              <a:srgbClr val="000000">
                                <a:alpha val="43137"/>
                              </a:srgbClr>
                            </a:outerShdw>
                          </a:effectLst>
                          <a:latin typeface="+mn-lt"/>
                          <a:ea typeface="+mn-ea"/>
                          <a:cs typeface="+mn-cs"/>
                        </a:rPr>
                        <a:t>(Rom. 3:25)</a:t>
                      </a:r>
                    </a:p>
                  </a:txBody>
                  <a:tcPr anchor="ctr">
                    <a:solidFill>
                      <a:srgbClr val="C00000"/>
                    </a:solidFill>
                  </a:tcPr>
                </a:tc>
                <a:tc>
                  <a:txBody>
                    <a:bodyPr/>
                    <a:lstStyle/>
                    <a:p>
                      <a:pPr algn="ctr"/>
                      <a:r>
                        <a:rPr lang="en-US" sz="2800" b="0" kern="1200" dirty="0" smtClean="0">
                          <a:solidFill>
                            <a:srgbClr val="FFFF00"/>
                          </a:solidFill>
                          <a:effectLst>
                            <a:outerShdw blurRad="38100" dist="38100" dir="2700000" algn="tl">
                              <a:srgbClr val="000000">
                                <a:alpha val="43137"/>
                              </a:srgbClr>
                            </a:outerShdw>
                          </a:effectLst>
                          <a:latin typeface="+mj-lt"/>
                          <a:ea typeface="+mn-ea"/>
                          <a:cs typeface="+mn-cs"/>
                        </a:rPr>
                        <a:t>Wrath In Context</a:t>
                      </a:r>
                      <a:endParaRPr lang="en-US" sz="2800" b="0" kern="1200" dirty="0">
                        <a:solidFill>
                          <a:srgbClr val="FFFF00"/>
                        </a:solidFill>
                        <a:effectLst>
                          <a:outerShdw blurRad="38100" dist="38100" dir="2700000" algn="tl">
                            <a:srgbClr val="000000">
                              <a:alpha val="43137"/>
                            </a:srgbClr>
                          </a:outerShdw>
                        </a:effectLst>
                        <a:latin typeface="+mj-lt"/>
                        <a:ea typeface="+mn-ea"/>
                        <a:cs typeface="+mn-cs"/>
                      </a:endParaRPr>
                    </a:p>
                  </a:txBody>
                  <a:tcPr anchor="ctr">
                    <a:solidFill>
                      <a:srgbClr val="C00000"/>
                    </a:solidFill>
                  </a:tcPr>
                </a:tc>
              </a:tr>
              <a:tr h="370840">
                <a:tc>
                  <a:txBody>
                    <a:bodyPr/>
                    <a:lstStyle/>
                    <a:p>
                      <a:r>
                        <a:rPr lang="en-US" sz="2500" dirty="0" smtClean="0"/>
                        <a:t>4 Macc. 17:22</a:t>
                      </a:r>
                      <a:endParaRPr lang="en-US" sz="2500" dirty="0"/>
                    </a:p>
                  </a:txBody>
                  <a:tcPr anchor="ctr"/>
                </a:tc>
                <a:tc>
                  <a:txBody>
                    <a:bodyPr/>
                    <a:lstStyle/>
                    <a:p>
                      <a:r>
                        <a:rPr lang="en-US" sz="2500" dirty="0" smtClean="0"/>
                        <a:t>4 Macc. 17:9-10, 20-21</a:t>
                      </a:r>
                      <a:endParaRPr lang="en-US" sz="2500" dirty="0"/>
                    </a:p>
                  </a:txBody>
                  <a:tcPr anchor="ctr"/>
                </a:tc>
              </a:tr>
            </a:tbl>
          </a:graphicData>
        </a:graphic>
      </p:graphicFrame>
      <p:sp>
        <p:nvSpPr>
          <p:cNvPr id="3" name="Date Placeholder 2"/>
          <p:cNvSpPr>
            <a:spLocks noGrp="1"/>
          </p:cNvSpPr>
          <p:nvPr>
            <p:ph type="dt" sz="half" idx="12"/>
          </p:nvPr>
        </p:nvSpPr>
        <p:spPr/>
        <p:txBody>
          <a:bodyPr/>
          <a:lstStyle/>
          <a:p>
            <a:r>
              <a:rPr lang="en-US" dirty="0" smtClean="0"/>
              <a:t>Outline, p. 44</a:t>
            </a:r>
            <a:endParaRPr lang="en-US" dirty="0"/>
          </a:p>
        </p:txBody>
      </p:sp>
      <p:sp>
        <p:nvSpPr>
          <p:cNvPr id="7" name="Footer Placeholder 6"/>
          <p:cNvSpPr>
            <a:spLocks noGrp="1"/>
          </p:cNvSpPr>
          <p:nvPr>
            <p:ph type="ftr" sz="quarter" idx="10"/>
          </p:nvPr>
        </p:nvSpPr>
        <p:spPr/>
        <p:txBody>
          <a:bodyPr/>
          <a:lstStyle/>
          <a:p>
            <a:r>
              <a:rPr lang="en-US" smtClean="0"/>
              <a:t>Kevin Kay</a:t>
            </a:r>
            <a:endParaRPr lang="en-US"/>
          </a:p>
        </p:txBody>
      </p:sp>
      <p:sp>
        <p:nvSpPr>
          <p:cNvPr id="8" name="Slide Number Placeholder 7"/>
          <p:cNvSpPr>
            <a:spLocks noGrp="1"/>
          </p:cNvSpPr>
          <p:nvPr>
            <p:ph type="sldNum" sz="quarter" idx="11"/>
          </p:nvPr>
        </p:nvSpPr>
        <p:spPr/>
        <p:txBody>
          <a:bodyPr/>
          <a:lstStyle/>
          <a:p>
            <a:fld id="{D9076E39-33D3-4C19-9190-4442324932E8}" type="slidenum">
              <a:rPr lang="en-US" smtClean="0"/>
              <a:pPr/>
              <a:t>164</a:t>
            </a:fld>
            <a:endParaRPr lang="en-US"/>
          </a:p>
        </p:txBody>
      </p:sp>
    </p:spTree>
    <p:extLst>
      <p:ext uri="{BB962C8B-B14F-4D97-AF65-F5344CB8AC3E}">
        <p14:creationId xmlns:p14="http://schemas.microsoft.com/office/powerpoint/2010/main" val="12007610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7813"/>
            <a:ext cx="7848600" cy="1139825"/>
          </a:xfrm>
        </p:spPr>
        <p:txBody>
          <a:bodyPr/>
          <a:lstStyle/>
          <a:p>
            <a:pPr algn="l"/>
            <a:r>
              <a:rPr lang="en-US" sz="4400" b="1" dirty="0" smtClean="0"/>
              <a:t>Propitiation &amp; Wrath</a:t>
            </a:r>
            <a:endParaRPr lang="en-US" sz="4400" b="1" dirty="0"/>
          </a:p>
        </p:txBody>
      </p:sp>
      <p:sp>
        <p:nvSpPr>
          <p:cNvPr id="30723" name="Rectangle 3"/>
          <p:cNvSpPr>
            <a:spLocks noGrp="1" noChangeArrowheads="1"/>
          </p:cNvSpPr>
          <p:nvPr>
            <p:ph idx="1"/>
          </p:nvPr>
        </p:nvSpPr>
        <p:spPr/>
        <p:txBody>
          <a:bodyPr/>
          <a:lstStyle/>
          <a:p>
            <a:pPr marL="457200" indent="-457200"/>
            <a:r>
              <a:rPr lang="en-US" sz="2800" b="1" dirty="0" smtClean="0"/>
              <a:t>Psa. 77 [78]:38 </a:t>
            </a:r>
            <a:r>
              <a:rPr lang="en-US" sz="2800" dirty="0" smtClean="0"/>
              <a:t>[LXX]:  </a:t>
            </a:r>
            <a:r>
              <a:rPr lang="en-US" sz="2800" baseline="30000" dirty="0" smtClean="0"/>
              <a:t>38</a:t>
            </a:r>
            <a:r>
              <a:rPr lang="en-US" sz="2800" dirty="0"/>
              <a:t> But he is compassionate, and will </a:t>
            </a:r>
            <a:r>
              <a:rPr lang="en-US" sz="2800" b="1" i="1" dirty="0">
                <a:solidFill>
                  <a:srgbClr val="FFFF00"/>
                </a:solidFill>
              </a:rPr>
              <a:t>forgive</a:t>
            </a:r>
            <a:r>
              <a:rPr lang="en-US" sz="2800" dirty="0"/>
              <a:t> </a:t>
            </a:r>
            <a:r>
              <a:rPr lang="en-US" sz="2800" dirty="0" smtClean="0"/>
              <a:t>[</a:t>
            </a:r>
            <a:r>
              <a:rPr lang="en-US" sz="2800" i="1" dirty="0" err="1" smtClean="0"/>
              <a:t>hilaskomai</a:t>
            </a:r>
            <a:r>
              <a:rPr lang="en-US" sz="2800" dirty="0" smtClean="0"/>
              <a:t>] their </a:t>
            </a:r>
            <a:r>
              <a:rPr lang="en-US" sz="2800" dirty="0"/>
              <a:t>sins, and will not destroy them: yea, he will frequently turn away his </a:t>
            </a:r>
            <a:r>
              <a:rPr lang="en-US" sz="2800" b="1" i="1" dirty="0">
                <a:solidFill>
                  <a:srgbClr val="FFFF00"/>
                </a:solidFill>
              </a:rPr>
              <a:t>wrath</a:t>
            </a:r>
            <a:r>
              <a:rPr lang="en-US" sz="2800" dirty="0"/>
              <a:t>, and will not kindle all his </a:t>
            </a:r>
            <a:r>
              <a:rPr lang="en-US" sz="2800" b="1" i="1" dirty="0">
                <a:solidFill>
                  <a:srgbClr val="FFFF00"/>
                </a:solidFill>
              </a:rPr>
              <a:t>anger</a:t>
            </a:r>
            <a:r>
              <a:rPr lang="en-US" sz="2800" dirty="0" smtClean="0"/>
              <a:t>.</a:t>
            </a:r>
          </a:p>
        </p:txBody>
      </p:sp>
      <p:sp>
        <p:nvSpPr>
          <p:cNvPr id="3" name="Date Placeholder 2"/>
          <p:cNvSpPr>
            <a:spLocks noGrp="1"/>
          </p:cNvSpPr>
          <p:nvPr>
            <p:ph type="dt" sz="half" idx="12"/>
          </p:nvPr>
        </p:nvSpPr>
        <p:spPr/>
        <p:txBody>
          <a:bodyPr/>
          <a:lstStyle/>
          <a:p>
            <a:r>
              <a:rPr lang="en-US" dirty="0" smtClean="0"/>
              <a:t>Outline, p. 44</a:t>
            </a:r>
            <a:endParaRPr lang="en-US" dirty="0"/>
          </a:p>
        </p:txBody>
      </p:sp>
      <p:sp>
        <p:nvSpPr>
          <p:cNvPr id="5" name="Footer Placeholder 4"/>
          <p:cNvSpPr>
            <a:spLocks noGrp="1"/>
          </p:cNvSpPr>
          <p:nvPr>
            <p:ph type="ftr" sz="quarter" idx="10"/>
          </p:nvPr>
        </p:nvSpPr>
        <p:spPr/>
        <p:txBody>
          <a:bodyPr/>
          <a:lstStyle/>
          <a:p>
            <a:r>
              <a:rPr lang="en-US" smtClean="0"/>
              <a:t>Kevin Kay</a:t>
            </a:r>
            <a:endParaRPr lang="en-US"/>
          </a:p>
        </p:txBody>
      </p:sp>
      <p:sp>
        <p:nvSpPr>
          <p:cNvPr id="6" name="Slide Number Placeholder 5"/>
          <p:cNvSpPr>
            <a:spLocks noGrp="1"/>
          </p:cNvSpPr>
          <p:nvPr>
            <p:ph type="sldNum" sz="quarter" idx="11"/>
          </p:nvPr>
        </p:nvSpPr>
        <p:spPr/>
        <p:txBody>
          <a:bodyPr/>
          <a:lstStyle/>
          <a:p>
            <a:fld id="{D9076E39-33D3-4C19-9190-4442324932E8}" type="slidenum">
              <a:rPr lang="en-US" smtClean="0"/>
              <a:pPr/>
              <a:t>165</a:t>
            </a:fld>
            <a:endParaRPr lang="en-US"/>
          </a:p>
        </p:txBody>
      </p:sp>
    </p:spTree>
    <p:extLst>
      <p:ext uri="{BB962C8B-B14F-4D97-AF65-F5344CB8AC3E}">
        <p14:creationId xmlns:p14="http://schemas.microsoft.com/office/powerpoint/2010/main" val="36418184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p:cTn id="7" dur="500" fill="hold"/>
                                        <p:tgtEl>
                                          <p:spTgt spid="307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72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07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7813"/>
            <a:ext cx="7848600" cy="1139825"/>
          </a:xfrm>
        </p:spPr>
        <p:txBody>
          <a:bodyPr/>
          <a:lstStyle/>
          <a:p>
            <a:pPr algn="l"/>
            <a:r>
              <a:rPr lang="en-US" sz="4400" b="1" dirty="0" smtClean="0"/>
              <a:t>Propitiation &amp; Wrath</a:t>
            </a:r>
            <a:endParaRPr lang="en-US" sz="4400" b="1" dirty="0"/>
          </a:p>
        </p:txBody>
      </p:sp>
      <p:sp>
        <p:nvSpPr>
          <p:cNvPr id="30723" name="Rectangle 3"/>
          <p:cNvSpPr>
            <a:spLocks noGrp="1" noChangeArrowheads="1"/>
          </p:cNvSpPr>
          <p:nvPr>
            <p:ph idx="1"/>
          </p:nvPr>
        </p:nvSpPr>
        <p:spPr/>
        <p:txBody>
          <a:bodyPr/>
          <a:lstStyle/>
          <a:p>
            <a:pPr marL="511175" indent="-511175">
              <a:spcBef>
                <a:spcPts val="0"/>
              </a:spcBef>
              <a:spcAft>
                <a:spcPts val="2400"/>
              </a:spcAft>
            </a:pPr>
            <a:r>
              <a:rPr lang="en-US" sz="2800" b="1" dirty="0" smtClean="0"/>
              <a:t>Dan</a:t>
            </a:r>
            <a:r>
              <a:rPr lang="en-US" sz="2800" b="1" dirty="0"/>
              <a:t>. 9:9 </a:t>
            </a:r>
            <a:r>
              <a:rPr lang="en-US" sz="2800" dirty="0"/>
              <a:t>[</a:t>
            </a:r>
            <a:r>
              <a:rPr lang="en-US" sz="2800" dirty="0" smtClean="0"/>
              <a:t>LXX (AT)]:  </a:t>
            </a:r>
            <a:r>
              <a:rPr lang="en-US" sz="2800" baseline="30000" dirty="0"/>
              <a:t>9</a:t>
            </a:r>
            <a:r>
              <a:rPr lang="en-US" sz="2800" dirty="0"/>
              <a:t> Compassion and the </a:t>
            </a:r>
            <a:r>
              <a:rPr lang="en-US" sz="2800" b="1" dirty="0">
                <a:solidFill>
                  <a:srgbClr val="FFFF00"/>
                </a:solidFill>
              </a:rPr>
              <a:t>means of appeasing </a:t>
            </a:r>
            <a:r>
              <a:rPr lang="en-US" sz="2800" dirty="0" smtClean="0"/>
              <a:t>[</a:t>
            </a:r>
            <a:r>
              <a:rPr lang="en-US" sz="2800" i="1" dirty="0" err="1" smtClean="0"/>
              <a:t>hilasmos</a:t>
            </a:r>
            <a:r>
              <a:rPr lang="en-US" sz="2800" dirty="0" smtClean="0"/>
              <a:t>] belong </a:t>
            </a:r>
            <a:r>
              <a:rPr lang="en-US" sz="2800" dirty="0"/>
              <a:t>to the Lord, our God, because we have departed from you</a:t>
            </a:r>
            <a:r>
              <a:rPr lang="en-US" sz="2800" dirty="0" smtClean="0"/>
              <a:t>,</a:t>
            </a:r>
          </a:p>
          <a:p>
            <a:pPr marL="511175" indent="-511175">
              <a:spcBef>
                <a:spcPts val="0"/>
              </a:spcBef>
              <a:spcAft>
                <a:spcPts val="2400"/>
              </a:spcAft>
            </a:pPr>
            <a:r>
              <a:rPr lang="en-US" sz="2800" b="1" dirty="0" smtClean="0"/>
              <a:t>Dan. 9:16 </a:t>
            </a:r>
            <a:r>
              <a:rPr lang="en-US" sz="2800" dirty="0" smtClean="0"/>
              <a:t>[LXX (</a:t>
            </a:r>
            <a:r>
              <a:rPr lang="en-US" sz="2800" dirty="0"/>
              <a:t>AT</a:t>
            </a:r>
            <a:r>
              <a:rPr lang="en-US" sz="2800" dirty="0" smtClean="0"/>
              <a:t>)]:  </a:t>
            </a:r>
            <a:r>
              <a:rPr lang="en-US" sz="2800" baseline="30000" dirty="0"/>
              <a:t>16</a:t>
            </a:r>
            <a:r>
              <a:rPr lang="en-US" sz="2800" dirty="0"/>
              <a:t> O Lord, by all your mercy, let your </a:t>
            </a:r>
            <a:r>
              <a:rPr lang="en-US" sz="2800" b="1" dirty="0">
                <a:solidFill>
                  <a:srgbClr val="FFFF00"/>
                </a:solidFill>
              </a:rPr>
              <a:t>anger</a:t>
            </a:r>
            <a:r>
              <a:rPr lang="en-US" sz="2800" dirty="0"/>
              <a:t> and your </a:t>
            </a:r>
            <a:r>
              <a:rPr lang="en-US" sz="2800" b="1" dirty="0">
                <a:solidFill>
                  <a:srgbClr val="FFFF00"/>
                </a:solidFill>
              </a:rPr>
              <a:t>wrath</a:t>
            </a:r>
            <a:r>
              <a:rPr lang="en-US" sz="2800" dirty="0"/>
              <a:t> surely be removed from your city </a:t>
            </a:r>
            <a:r>
              <a:rPr lang="en-US" sz="2800" dirty="0" smtClean="0"/>
              <a:t>Jerusalem….</a:t>
            </a:r>
          </a:p>
          <a:p>
            <a:pPr marL="511175" indent="-511175">
              <a:spcBef>
                <a:spcPts val="0"/>
              </a:spcBef>
              <a:spcAft>
                <a:spcPts val="2400"/>
              </a:spcAft>
            </a:pPr>
            <a:r>
              <a:rPr lang="en-US" sz="2800" b="1" dirty="0">
                <a:solidFill>
                  <a:srgbClr val="FFFF00"/>
                </a:solidFill>
              </a:rPr>
              <a:t>Curse</a:t>
            </a:r>
            <a:r>
              <a:rPr lang="en-US" sz="2800" dirty="0" smtClean="0"/>
              <a:t>, </a:t>
            </a:r>
            <a:r>
              <a:rPr lang="en-US" sz="2800" b="1" dirty="0">
                <a:solidFill>
                  <a:srgbClr val="FFFF00"/>
                </a:solidFill>
              </a:rPr>
              <a:t>oath</a:t>
            </a:r>
            <a:r>
              <a:rPr lang="en-US" sz="2800" dirty="0" smtClean="0"/>
              <a:t>, &amp; </a:t>
            </a:r>
            <a:r>
              <a:rPr lang="en-US" sz="2800" b="1" dirty="0">
                <a:solidFill>
                  <a:srgbClr val="FFFF00"/>
                </a:solidFill>
              </a:rPr>
              <a:t>disaster</a:t>
            </a:r>
            <a:r>
              <a:rPr lang="en-US" sz="2800" dirty="0" smtClean="0"/>
              <a:t>  (Dan. 9:11-12)</a:t>
            </a:r>
            <a:endParaRPr lang="en-US" sz="2800" dirty="0"/>
          </a:p>
        </p:txBody>
      </p:sp>
      <p:sp>
        <p:nvSpPr>
          <p:cNvPr id="3" name="Date Placeholder 2"/>
          <p:cNvSpPr>
            <a:spLocks noGrp="1"/>
          </p:cNvSpPr>
          <p:nvPr>
            <p:ph type="dt" sz="half" idx="12"/>
          </p:nvPr>
        </p:nvSpPr>
        <p:spPr/>
        <p:txBody>
          <a:bodyPr/>
          <a:lstStyle/>
          <a:p>
            <a:r>
              <a:rPr lang="en-US" dirty="0" smtClean="0"/>
              <a:t>Outline, p. 44 </a:t>
            </a:r>
            <a:endParaRPr lang="en-US" dirty="0"/>
          </a:p>
        </p:txBody>
      </p:sp>
      <p:sp>
        <p:nvSpPr>
          <p:cNvPr id="5" name="Footer Placeholder 4"/>
          <p:cNvSpPr>
            <a:spLocks noGrp="1"/>
          </p:cNvSpPr>
          <p:nvPr>
            <p:ph type="ftr" sz="quarter" idx="10"/>
          </p:nvPr>
        </p:nvSpPr>
        <p:spPr/>
        <p:txBody>
          <a:bodyPr/>
          <a:lstStyle/>
          <a:p>
            <a:r>
              <a:rPr lang="en-US" smtClean="0"/>
              <a:t>Kevin Kay</a:t>
            </a:r>
            <a:endParaRPr lang="en-US"/>
          </a:p>
        </p:txBody>
      </p:sp>
      <p:sp>
        <p:nvSpPr>
          <p:cNvPr id="6" name="Slide Number Placeholder 5"/>
          <p:cNvSpPr>
            <a:spLocks noGrp="1"/>
          </p:cNvSpPr>
          <p:nvPr>
            <p:ph type="sldNum" sz="quarter" idx="11"/>
          </p:nvPr>
        </p:nvSpPr>
        <p:spPr/>
        <p:txBody>
          <a:bodyPr/>
          <a:lstStyle/>
          <a:p>
            <a:fld id="{D9076E39-33D3-4C19-9190-4442324932E8}" type="slidenum">
              <a:rPr lang="en-US" smtClean="0"/>
              <a:pPr/>
              <a:t>166</a:t>
            </a:fld>
            <a:endParaRPr lang="en-US"/>
          </a:p>
        </p:txBody>
      </p:sp>
    </p:spTree>
    <p:extLst>
      <p:ext uri="{BB962C8B-B14F-4D97-AF65-F5344CB8AC3E}">
        <p14:creationId xmlns:p14="http://schemas.microsoft.com/office/powerpoint/2010/main" val="1875755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p:cTn id="7" dur="500" fill="hold"/>
                                        <p:tgtEl>
                                          <p:spTgt spid="307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72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072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0723">
                                            <p:txEl>
                                              <p:pRg st="1" end="1"/>
                                            </p:txEl>
                                          </p:spTgt>
                                        </p:tgtEl>
                                        <p:attrNameLst>
                                          <p:attrName>style.visibility</p:attrName>
                                        </p:attrNameLst>
                                      </p:cBhvr>
                                      <p:to>
                                        <p:strVal val="visible"/>
                                      </p:to>
                                    </p:set>
                                    <p:anim calcmode="lin" valueType="num">
                                      <p:cBhvr>
                                        <p:cTn id="14" dur="500" fill="hold"/>
                                        <p:tgtEl>
                                          <p:spTgt spid="3072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072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072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0723">
                                            <p:txEl>
                                              <p:pRg st="2" end="2"/>
                                            </p:txEl>
                                          </p:spTgt>
                                        </p:tgtEl>
                                        <p:attrNameLst>
                                          <p:attrName>style.visibility</p:attrName>
                                        </p:attrNameLst>
                                      </p:cBhvr>
                                      <p:to>
                                        <p:strVal val="visible"/>
                                      </p:to>
                                    </p:set>
                                    <p:anim calcmode="lin" valueType="num">
                                      <p:cBhvr>
                                        <p:cTn id="21" dur="500" fill="hold"/>
                                        <p:tgtEl>
                                          <p:spTgt spid="3072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072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07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7813"/>
            <a:ext cx="7848600" cy="1139825"/>
          </a:xfrm>
        </p:spPr>
        <p:txBody>
          <a:bodyPr/>
          <a:lstStyle/>
          <a:p>
            <a:pPr algn="l"/>
            <a:r>
              <a:rPr lang="en-US" sz="4400" b="1" dirty="0" smtClean="0"/>
              <a:t>Propitiation &amp; Wrath</a:t>
            </a:r>
            <a:endParaRPr lang="en-US" sz="4400" b="1" dirty="0"/>
          </a:p>
        </p:txBody>
      </p:sp>
      <p:sp>
        <p:nvSpPr>
          <p:cNvPr id="30723" name="Rectangle 3"/>
          <p:cNvSpPr>
            <a:spLocks noGrp="1" noChangeArrowheads="1"/>
          </p:cNvSpPr>
          <p:nvPr>
            <p:ph idx="1"/>
          </p:nvPr>
        </p:nvSpPr>
        <p:spPr/>
        <p:txBody>
          <a:bodyPr/>
          <a:lstStyle/>
          <a:p>
            <a:pPr marL="511175" indent="-511175">
              <a:spcBef>
                <a:spcPts val="0"/>
              </a:spcBef>
              <a:spcAft>
                <a:spcPts val="2400"/>
              </a:spcAft>
            </a:pPr>
            <a:r>
              <a:rPr lang="en-US" sz="2800" b="1" dirty="0" smtClean="0"/>
              <a:t>4 Macc. 17:22</a:t>
            </a:r>
            <a:r>
              <a:rPr lang="en-US" sz="2800" b="1" dirty="0"/>
              <a:t>:  </a:t>
            </a:r>
            <a:r>
              <a:rPr lang="en-US" sz="2800" baseline="30000" dirty="0"/>
              <a:t>22</a:t>
            </a:r>
            <a:r>
              <a:rPr lang="en-US" sz="2800" dirty="0"/>
              <a:t> as if they had become a recompense for the sin of the nation. And through the blood of those pious ones and the </a:t>
            </a:r>
            <a:r>
              <a:rPr lang="en-US" sz="2800" b="1" dirty="0">
                <a:solidFill>
                  <a:srgbClr val="FFFF00"/>
                </a:solidFill>
              </a:rPr>
              <a:t>atoning sacrifice </a:t>
            </a:r>
            <a:r>
              <a:rPr lang="en-US" sz="2800" dirty="0" smtClean="0"/>
              <a:t>[</a:t>
            </a:r>
            <a:r>
              <a:rPr lang="en-US" sz="2800" i="1" dirty="0" err="1" smtClean="0"/>
              <a:t>hilasterios</a:t>
            </a:r>
            <a:r>
              <a:rPr lang="en-US" sz="2800" dirty="0" smtClean="0"/>
              <a:t>] of </a:t>
            </a:r>
            <a:r>
              <a:rPr lang="en-US" sz="2800" dirty="0"/>
              <a:t>their death, Divine Providence rescued Israel, who had been </a:t>
            </a:r>
            <a:r>
              <a:rPr lang="en-US" sz="2800" b="1" dirty="0">
                <a:solidFill>
                  <a:srgbClr val="FFFF00"/>
                </a:solidFill>
              </a:rPr>
              <a:t>afflicted</a:t>
            </a:r>
            <a:r>
              <a:rPr lang="en-US" sz="2800" dirty="0"/>
              <a:t> before</a:t>
            </a:r>
            <a:r>
              <a:rPr lang="en-US" sz="2800" dirty="0" smtClean="0"/>
              <a:t>.</a:t>
            </a:r>
            <a:endParaRPr lang="en-US" sz="2800" dirty="0"/>
          </a:p>
        </p:txBody>
      </p:sp>
      <p:sp>
        <p:nvSpPr>
          <p:cNvPr id="3" name="Date Placeholder 2"/>
          <p:cNvSpPr>
            <a:spLocks noGrp="1"/>
          </p:cNvSpPr>
          <p:nvPr>
            <p:ph type="dt" sz="half" idx="12"/>
          </p:nvPr>
        </p:nvSpPr>
        <p:spPr/>
        <p:txBody>
          <a:bodyPr/>
          <a:lstStyle/>
          <a:p>
            <a:r>
              <a:rPr lang="en-US" dirty="0" smtClean="0"/>
              <a:t>Outline, p. 44 </a:t>
            </a:r>
            <a:endParaRPr lang="en-US" dirty="0"/>
          </a:p>
        </p:txBody>
      </p:sp>
      <p:sp>
        <p:nvSpPr>
          <p:cNvPr id="5" name="Footer Placeholder 4"/>
          <p:cNvSpPr>
            <a:spLocks noGrp="1"/>
          </p:cNvSpPr>
          <p:nvPr>
            <p:ph type="ftr" sz="quarter" idx="10"/>
          </p:nvPr>
        </p:nvSpPr>
        <p:spPr/>
        <p:txBody>
          <a:bodyPr/>
          <a:lstStyle/>
          <a:p>
            <a:r>
              <a:rPr lang="en-US" smtClean="0"/>
              <a:t>Kevin Kay</a:t>
            </a:r>
            <a:endParaRPr lang="en-US"/>
          </a:p>
        </p:txBody>
      </p:sp>
      <p:sp>
        <p:nvSpPr>
          <p:cNvPr id="6" name="Slide Number Placeholder 5"/>
          <p:cNvSpPr>
            <a:spLocks noGrp="1"/>
          </p:cNvSpPr>
          <p:nvPr>
            <p:ph type="sldNum" sz="quarter" idx="11"/>
          </p:nvPr>
        </p:nvSpPr>
        <p:spPr/>
        <p:txBody>
          <a:bodyPr/>
          <a:lstStyle/>
          <a:p>
            <a:fld id="{D9076E39-33D3-4C19-9190-4442324932E8}" type="slidenum">
              <a:rPr lang="en-US" smtClean="0"/>
              <a:pPr/>
              <a:t>167</a:t>
            </a:fld>
            <a:endParaRPr lang="en-US"/>
          </a:p>
        </p:txBody>
      </p:sp>
    </p:spTree>
    <p:extLst>
      <p:ext uri="{BB962C8B-B14F-4D97-AF65-F5344CB8AC3E}">
        <p14:creationId xmlns:p14="http://schemas.microsoft.com/office/powerpoint/2010/main" val="40332897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p:cTn id="7" dur="500" fill="hold"/>
                                        <p:tgtEl>
                                          <p:spTgt spid="307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72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07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7813"/>
            <a:ext cx="8229600" cy="1139825"/>
          </a:xfrm>
        </p:spPr>
        <p:txBody>
          <a:bodyPr/>
          <a:lstStyle/>
          <a:p>
            <a:pPr algn="l"/>
            <a:r>
              <a:rPr lang="en-US" sz="3800" dirty="0" smtClean="0"/>
              <a:t>Christ’s Death &amp; God’s Wrath</a:t>
            </a:r>
            <a:endParaRPr lang="en-US" sz="3800" dirty="0"/>
          </a:p>
        </p:txBody>
      </p:sp>
      <p:sp>
        <p:nvSpPr>
          <p:cNvPr id="30723" name="Rectangle 3"/>
          <p:cNvSpPr>
            <a:spLocks noGrp="1" noChangeArrowheads="1"/>
          </p:cNvSpPr>
          <p:nvPr>
            <p:ph idx="1"/>
          </p:nvPr>
        </p:nvSpPr>
        <p:spPr>
          <a:xfrm>
            <a:off x="457200" y="1417638"/>
            <a:ext cx="8229600" cy="4713287"/>
          </a:xfrm>
        </p:spPr>
        <p:txBody>
          <a:bodyPr/>
          <a:lstStyle/>
          <a:p>
            <a:pPr marL="457200" indent="-457200">
              <a:spcBef>
                <a:spcPts val="0"/>
              </a:spcBef>
              <a:spcAft>
                <a:spcPts val="2400"/>
              </a:spcAft>
            </a:pPr>
            <a:r>
              <a:rPr lang="en-US" sz="2800" dirty="0" smtClean="0">
                <a:effectLst/>
              </a:rPr>
              <a:t>All accountable people have </a:t>
            </a:r>
            <a:r>
              <a:rPr lang="en-US" sz="2800" b="1" dirty="0">
                <a:solidFill>
                  <a:srgbClr val="FFFF00"/>
                </a:solidFill>
                <a:effectLst/>
              </a:rPr>
              <a:t>sinned</a:t>
            </a:r>
            <a:r>
              <a:rPr lang="en-US" sz="2800" dirty="0" smtClean="0">
                <a:effectLst/>
              </a:rPr>
              <a:t>  (Rom. 3:9, 23)</a:t>
            </a:r>
          </a:p>
          <a:p>
            <a:pPr marL="457200" indent="-457200">
              <a:spcBef>
                <a:spcPts val="0"/>
              </a:spcBef>
              <a:spcAft>
                <a:spcPts val="2400"/>
              </a:spcAft>
            </a:pPr>
            <a:r>
              <a:rPr lang="en-US" sz="2800" dirty="0" smtClean="0">
                <a:effectLst/>
              </a:rPr>
              <a:t>The </a:t>
            </a:r>
            <a:r>
              <a:rPr lang="en-US" sz="2800" b="1" dirty="0">
                <a:solidFill>
                  <a:srgbClr val="FFFF00"/>
                </a:solidFill>
                <a:effectLst/>
              </a:rPr>
              <a:t>penalty</a:t>
            </a:r>
            <a:r>
              <a:rPr lang="en-US" sz="2800" dirty="0">
                <a:effectLst/>
              </a:rPr>
              <a:t> for sin is </a:t>
            </a:r>
            <a:r>
              <a:rPr lang="en-US" sz="2800" b="1" dirty="0">
                <a:solidFill>
                  <a:srgbClr val="FFFF00"/>
                </a:solidFill>
                <a:effectLst/>
              </a:rPr>
              <a:t>spiritual death</a:t>
            </a:r>
            <a:r>
              <a:rPr lang="en-US" sz="2800" dirty="0">
                <a:solidFill>
                  <a:srgbClr val="FFFF00"/>
                </a:solidFill>
                <a:effectLst/>
              </a:rPr>
              <a:t>  </a:t>
            </a:r>
            <a:r>
              <a:rPr lang="en-US" sz="2800" dirty="0">
                <a:effectLst/>
              </a:rPr>
              <a:t>(Gen. 2:16-17; Ezek. 18:20)</a:t>
            </a:r>
          </a:p>
          <a:p>
            <a:pPr marL="457200" indent="-457200">
              <a:spcBef>
                <a:spcPts val="0"/>
              </a:spcBef>
              <a:spcAft>
                <a:spcPts val="2400"/>
              </a:spcAft>
            </a:pPr>
            <a:r>
              <a:rPr lang="en-US" sz="2800" dirty="0">
                <a:effectLst/>
              </a:rPr>
              <a:t>Spiritual death is </a:t>
            </a:r>
            <a:r>
              <a:rPr lang="en-US" sz="2800" b="1" dirty="0">
                <a:solidFill>
                  <a:srgbClr val="FFFF00"/>
                </a:solidFill>
                <a:effectLst/>
              </a:rPr>
              <a:t>separation</a:t>
            </a:r>
            <a:r>
              <a:rPr lang="en-US" sz="2800" dirty="0">
                <a:effectLst/>
              </a:rPr>
              <a:t> from God  (Isa. 59:1-2)</a:t>
            </a:r>
            <a:endParaRPr lang="en-US" sz="2800" dirty="0" smtClean="0">
              <a:effectLst/>
            </a:endParaRPr>
          </a:p>
          <a:p>
            <a:pPr marL="457200" indent="-457200">
              <a:spcBef>
                <a:spcPts val="0"/>
              </a:spcBef>
              <a:spcAft>
                <a:spcPts val="2400"/>
              </a:spcAft>
            </a:pPr>
            <a:r>
              <a:rPr lang="en-US" sz="2800" dirty="0" smtClean="0">
                <a:effectLst/>
              </a:rPr>
              <a:t>As </a:t>
            </a:r>
            <a:r>
              <a:rPr lang="en-US" sz="2800" dirty="0">
                <a:effectLst/>
              </a:rPr>
              <a:t>sinners, we </a:t>
            </a:r>
            <a:r>
              <a:rPr lang="en-US" sz="2800" b="1" dirty="0" smtClean="0">
                <a:solidFill>
                  <a:srgbClr val="FFFF00"/>
                </a:solidFill>
                <a:effectLst/>
              </a:rPr>
              <a:t>earn </a:t>
            </a:r>
            <a:r>
              <a:rPr lang="en-US" sz="2800" dirty="0">
                <a:effectLst/>
              </a:rPr>
              <a:t>spiritual death</a:t>
            </a:r>
            <a:r>
              <a:rPr lang="en-US" sz="2800" dirty="0">
                <a:solidFill>
                  <a:srgbClr val="FFFF00"/>
                </a:solidFill>
                <a:effectLst/>
              </a:rPr>
              <a:t>  </a:t>
            </a:r>
            <a:r>
              <a:rPr lang="en-US" sz="2800" dirty="0">
                <a:effectLst/>
              </a:rPr>
              <a:t>(Rom. 5:12; 6:23</a:t>
            </a:r>
            <a:r>
              <a:rPr lang="en-US" sz="2800" dirty="0" smtClean="0">
                <a:effectLst/>
              </a:rPr>
              <a:t>)</a:t>
            </a:r>
            <a:endParaRPr lang="en-US" sz="2800" dirty="0">
              <a:effectLst/>
            </a:endParaRPr>
          </a:p>
        </p:txBody>
      </p:sp>
      <p:sp>
        <p:nvSpPr>
          <p:cNvPr id="3" name="Date Placeholder 2"/>
          <p:cNvSpPr>
            <a:spLocks noGrp="1"/>
          </p:cNvSpPr>
          <p:nvPr>
            <p:ph type="dt" sz="half" idx="12"/>
          </p:nvPr>
        </p:nvSpPr>
        <p:spPr/>
        <p:txBody>
          <a:bodyPr/>
          <a:lstStyle/>
          <a:p>
            <a:r>
              <a:rPr lang="en-US" dirty="0" smtClean="0"/>
              <a:t>Outline, p. 44-45</a:t>
            </a:r>
            <a:endParaRPr lang="en-US" dirty="0"/>
          </a:p>
        </p:txBody>
      </p:sp>
      <p:sp>
        <p:nvSpPr>
          <p:cNvPr id="5" name="Footer Placeholder 4"/>
          <p:cNvSpPr>
            <a:spLocks noGrp="1"/>
          </p:cNvSpPr>
          <p:nvPr>
            <p:ph type="ftr" sz="quarter" idx="10"/>
          </p:nvPr>
        </p:nvSpPr>
        <p:spPr/>
        <p:txBody>
          <a:bodyPr/>
          <a:lstStyle/>
          <a:p>
            <a:r>
              <a:rPr lang="en-US" smtClean="0"/>
              <a:t>Kevin Kay</a:t>
            </a:r>
            <a:endParaRPr lang="en-US"/>
          </a:p>
        </p:txBody>
      </p:sp>
      <p:sp>
        <p:nvSpPr>
          <p:cNvPr id="6" name="Slide Number Placeholder 5"/>
          <p:cNvSpPr>
            <a:spLocks noGrp="1"/>
          </p:cNvSpPr>
          <p:nvPr>
            <p:ph type="sldNum" sz="quarter" idx="11"/>
          </p:nvPr>
        </p:nvSpPr>
        <p:spPr/>
        <p:txBody>
          <a:bodyPr/>
          <a:lstStyle/>
          <a:p>
            <a:fld id="{D9076E39-33D3-4C19-9190-4442324932E8}" type="slidenum">
              <a:rPr lang="en-US" smtClean="0"/>
              <a:pPr/>
              <a:t>168</a:t>
            </a:fld>
            <a:endParaRPr lang="en-US"/>
          </a:p>
        </p:txBody>
      </p:sp>
    </p:spTree>
    <p:extLst>
      <p:ext uri="{BB962C8B-B14F-4D97-AF65-F5344CB8AC3E}">
        <p14:creationId xmlns:p14="http://schemas.microsoft.com/office/powerpoint/2010/main" val="6532339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p:cTn id="7" dur="500" fill="hold"/>
                                        <p:tgtEl>
                                          <p:spTgt spid="307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72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072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0723">
                                            <p:txEl>
                                              <p:pRg st="1" end="1"/>
                                            </p:txEl>
                                          </p:spTgt>
                                        </p:tgtEl>
                                        <p:attrNameLst>
                                          <p:attrName>style.visibility</p:attrName>
                                        </p:attrNameLst>
                                      </p:cBhvr>
                                      <p:to>
                                        <p:strVal val="visible"/>
                                      </p:to>
                                    </p:set>
                                    <p:anim calcmode="lin" valueType="num">
                                      <p:cBhvr>
                                        <p:cTn id="14" dur="500" fill="hold"/>
                                        <p:tgtEl>
                                          <p:spTgt spid="3072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072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072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0723">
                                            <p:txEl>
                                              <p:pRg st="2" end="2"/>
                                            </p:txEl>
                                          </p:spTgt>
                                        </p:tgtEl>
                                        <p:attrNameLst>
                                          <p:attrName>style.visibility</p:attrName>
                                        </p:attrNameLst>
                                      </p:cBhvr>
                                      <p:to>
                                        <p:strVal val="visible"/>
                                      </p:to>
                                    </p:set>
                                    <p:anim calcmode="lin" valueType="num">
                                      <p:cBhvr>
                                        <p:cTn id="21" dur="500" fill="hold"/>
                                        <p:tgtEl>
                                          <p:spTgt spid="3072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072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072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0723">
                                            <p:txEl>
                                              <p:pRg st="3" end="3"/>
                                            </p:txEl>
                                          </p:spTgt>
                                        </p:tgtEl>
                                        <p:attrNameLst>
                                          <p:attrName>style.visibility</p:attrName>
                                        </p:attrNameLst>
                                      </p:cBhvr>
                                      <p:to>
                                        <p:strVal val="visible"/>
                                      </p:to>
                                    </p:set>
                                    <p:anim calcmode="lin" valueType="num">
                                      <p:cBhvr>
                                        <p:cTn id="28" dur="500" fill="hold"/>
                                        <p:tgtEl>
                                          <p:spTgt spid="3072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072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07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7813"/>
            <a:ext cx="8229600" cy="1139825"/>
          </a:xfrm>
        </p:spPr>
        <p:txBody>
          <a:bodyPr/>
          <a:lstStyle/>
          <a:p>
            <a:pPr algn="l"/>
            <a:r>
              <a:rPr lang="en-US" sz="3800" dirty="0" smtClean="0"/>
              <a:t>Christ’s Death &amp; God’s Wrath</a:t>
            </a:r>
            <a:endParaRPr lang="en-US" sz="3800" dirty="0"/>
          </a:p>
        </p:txBody>
      </p:sp>
      <p:sp>
        <p:nvSpPr>
          <p:cNvPr id="30723" name="Rectangle 3"/>
          <p:cNvSpPr>
            <a:spLocks noGrp="1" noChangeArrowheads="1"/>
          </p:cNvSpPr>
          <p:nvPr>
            <p:ph idx="1"/>
          </p:nvPr>
        </p:nvSpPr>
        <p:spPr>
          <a:xfrm>
            <a:off x="457200" y="1417638"/>
            <a:ext cx="8229600" cy="4713287"/>
          </a:xfrm>
        </p:spPr>
        <p:txBody>
          <a:bodyPr/>
          <a:lstStyle/>
          <a:p>
            <a:pPr marL="457200" indent="-457200">
              <a:spcBef>
                <a:spcPts val="0"/>
              </a:spcBef>
              <a:spcAft>
                <a:spcPts val="2400"/>
              </a:spcAft>
            </a:pPr>
            <a:r>
              <a:rPr lang="en-US" sz="2800" dirty="0" smtClean="0">
                <a:effectLst/>
              </a:rPr>
              <a:t>To save sinners, Jesus </a:t>
            </a:r>
            <a:r>
              <a:rPr lang="en-US" sz="2800" dirty="0">
                <a:effectLst/>
              </a:rPr>
              <a:t>became our </a:t>
            </a:r>
            <a:r>
              <a:rPr lang="en-US" sz="2800" b="1" dirty="0">
                <a:solidFill>
                  <a:srgbClr val="FFFF00"/>
                </a:solidFill>
                <a:effectLst/>
              </a:rPr>
              <a:t>substitute</a:t>
            </a:r>
            <a:endParaRPr lang="en-US" sz="2800" dirty="0">
              <a:solidFill>
                <a:srgbClr val="FFFF00"/>
              </a:solidFill>
              <a:effectLst/>
            </a:endParaRPr>
          </a:p>
          <a:p>
            <a:pPr marL="457200" indent="-457200">
              <a:spcBef>
                <a:spcPts val="0"/>
              </a:spcBef>
              <a:spcAft>
                <a:spcPts val="2400"/>
              </a:spcAft>
            </a:pPr>
            <a:r>
              <a:rPr lang="en-US" sz="2800" dirty="0">
                <a:effectLst/>
              </a:rPr>
              <a:t>God </a:t>
            </a:r>
            <a:r>
              <a:rPr lang="en-US" sz="2800" b="1" dirty="0">
                <a:solidFill>
                  <a:srgbClr val="FFFF00"/>
                </a:solidFill>
                <a:effectLst/>
              </a:rPr>
              <a:t>punished Jesus</a:t>
            </a:r>
            <a:r>
              <a:rPr lang="en-US" sz="2800" dirty="0">
                <a:solidFill>
                  <a:srgbClr val="FFFF00"/>
                </a:solidFill>
                <a:effectLst/>
              </a:rPr>
              <a:t> </a:t>
            </a:r>
            <a:r>
              <a:rPr lang="en-US" sz="2800" dirty="0">
                <a:effectLst/>
              </a:rPr>
              <a:t>instead of us with spiritual death  (Isa. 53:4-6, 8, 10-12; 1 Pet. 2:24</a:t>
            </a:r>
            <a:r>
              <a:rPr lang="en-US" sz="2800" dirty="0" smtClean="0">
                <a:effectLst/>
              </a:rPr>
              <a:t>)</a:t>
            </a:r>
          </a:p>
          <a:p>
            <a:pPr marL="457200" indent="-457200">
              <a:spcBef>
                <a:spcPts val="0"/>
              </a:spcBef>
              <a:spcAft>
                <a:spcPts val="2400"/>
              </a:spcAft>
            </a:pPr>
            <a:r>
              <a:rPr lang="en-US" sz="2800" dirty="0" smtClean="0">
                <a:effectLst/>
              </a:rPr>
              <a:t>Jesus was </a:t>
            </a:r>
            <a:r>
              <a:rPr lang="en-US" sz="2800" b="1" dirty="0">
                <a:solidFill>
                  <a:srgbClr val="FFFF00"/>
                </a:solidFill>
              </a:rPr>
              <a:t>separated</a:t>
            </a:r>
            <a:r>
              <a:rPr lang="en-US" sz="2800" dirty="0" smtClean="0">
                <a:effectLst/>
              </a:rPr>
              <a:t> from God at Calvary  (Mt. 27:46; Mk. 15:34)</a:t>
            </a:r>
          </a:p>
          <a:p>
            <a:pPr marL="457200" lvl="5" indent="-457200">
              <a:spcBef>
                <a:spcPts val="0"/>
              </a:spcBef>
              <a:spcAft>
                <a:spcPts val="2400"/>
              </a:spcAft>
              <a:buClr>
                <a:schemeClr val="hlink"/>
              </a:buClr>
            </a:pPr>
            <a:r>
              <a:rPr lang="en-US" sz="2800" dirty="0">
                <a:effectLst/>
                <a:ea typeface="+mn-ea"/>
                <a:cs typeface="+mn-cs"/>
              </a:rPr>
              <a:t>God’s wrath was </a:t>
            </a:r>
            <a:r>
              <a:rPr lang="en-US" sz="2800" b="1" dirty="0">
                <a:solidFill>
                  <a:srgbClr val="FFFF00"/>
                </a:solidFill>
                <a:ea typeface="+mn-ea"/>
                <a:cs typeface="+mn-cs"/>
              </a:rPr>
              <a:t>appeased</a:t>
            </a:r>
            <a:r>
              <a:rPr lang="en-US" sz="2800" dirty="0">
                <a:effectLst/>
                <a:ea typeface="+mn-ea"/>
                <a:cs typeface="+mn-cs"/>
              </a:rPr>
              <a:t> and His justice </a:t>
            </a:r>
            <a:r>
              <a:rPr lang="en-US" sz="2800" dirty="0" smtClean="0">
                <a:effectLst/>
                <a:ea typeface="+mn-ea"/>
                <a:cs typeface="+mn-cs"/>
              </a:rPr>
              <a:t>upheld  (Rom. 3:23-26)</a:t>
            </a:r>
            <a:endParaRPr lang="en-US" sz="2800" dirty="0">
              <a:effectLst/>
              <a:ea typeface="+mn-ea"/>
              <a:cs typeface="+mn-cs"/>
            </a:endParaRPr>
          </a:p>
          <a:p>
            <a:pPr marL="457200" indent="-457200">
              <a:spcBef>
                <a:spcPts val="0"/>
              </a:spcBef>
              <a:spcAft>
                <a:spcPts val="2400"/>
              </a:spcAft>
            </a:pPr>
            <a:endParaRPr lang="en-US" sz="2800" dirty="0">
              <a:effectLst/>
            </a:endParaRPr>
          </a:p>
        </p:txBody>
      </p:sp>
      <p:sp>
        <p:nvSpPr>
          <p:cNvPr id="3" name="Date Placeholder 2"/>
          <p:cNvSpPr>
            <a:spLocks noGrp="1"/>
          </p:cNvSpPr>
          <p:nvPr>
            <p:ph type="dt" sz="half" idx="12"/>
          </p:nvPr>
        </p:nvSpPr>
        <p:spPr/>
        <p:txBody>
          <a:bodyPr/>
          <a:lstStyle/>
          <a:p>
            <a:r>
              <a:rPr lang="en-US" dirty="0" smtClean="0"/>
              <a:t>Outline, p. 45</a:t>
            </a:r>
            <a:endParaRPr lang="en-US" dirty="0"/>
          </a:p>
        </p:txBody>
      </p:sp>
      <p:sp>
        <p:nvSpPr>
          <p:cNvPr id="5" name="Footer Placeholder 4"/>
          <p:cNvSpPr>
            <a:spLocks noGrp="1"/>
          </p:cNvSpPr>
          <p:nvPr>
            <p:ph type="ftr" sz="quarter" idx="10"/>
          </p:nvPr>
        </p:nvSpPr>
        <p:spPr/>
        <p:txBody>
          <a:bodyPr/>
          <a:lstStyle/>
          <a:p>
            <a:r>
              <a:rPr lang="en-US" smtClean="0"/>
              <a:t>Kevin Kay</a:t>
            </a:r>
            <a:endParaRPr lang="en-US"/>
          </a:p>
        </p:txBody>
      </p:sp>
      <p:sp>
        <p:nvSpPr>
          <p:cNvPr id="6" name="Slide Number Placeholder 5"/>
          <p:cNvSpPr>
            <a:spLocks noGrp="1"/>
          </p:cNvSpPr>
          <p:nvPr>
            <p:ph type="sldNum" sz="quarter" idx="11"/>
          </p:nvPr>
        </p:nvSpPr>
        <p:spPr/>
        <p:txBody>
          <a:bodyPr/>
          <a:lstStyle/>
          <a:p>
            <a:fld id="{D9076E39-33D3-4C19-9190-4442324932E8}" type="slidenum">
              <a:rPr lang="en-US" smtClean="0"/>
              <a:pPr/>
              <a:t>169</a:t>
            </a:fld>
            <a:endParaRPr lang="en-US"/>
          </a:p>
        </p:txBody>
      </p:sp>
    </p:spTree>
    <p:extLst>
      <p:ext uri="{BB962C8B-B14F-4D97-AF65-F5344CB8AC3E}">
        <p14:creationId xmlns:p14="http://schemas.microsoft.com/office/powerpoint/2010/main" val="25566498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p:cTn id="7" dur="500" fill="hold"/>
                                        <p:tgtEl>
                                          <p:spTgt spid="307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72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072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0723">
                                            <p:txEl>
                                              <p:pRg st="1" end="1"/>
                                            </p:txEl>
                                          </p:spTgt>
                                        </p:tgtEl>
                                        <p:attrNameLst>
                                          <p:attrName>style.visibility</p:attrName>
                                        </p:attrNameLst>
                                      </p:cBhvr>
                                      <p:to>
                                        <p:strVal val="visible"/>
                                      </p:to>
                                    </p:set>
                                    <p:anim calcmode="lin" valueType="num">
                                      <p:cBhvr>
                                        <p:cTn id="14" dur="500" fill="hold"/>
                                        <p:tgtEl>
                                          <p:spTgt spid="3072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072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072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0723">
                                            <p:txEl>
                                              <p:pRg st="2" end="2"/>
                                            </p:txEl>
                                          </p:spTgt>
                                        </p:tgtEl>
                                        <p:attrNameLst>
                                          <p:attrName>style.visibility</p:attrName>
                                        </p:attrNameLst>
                                      </p:cBhvr>
                                      <p:to>
                                        <p:strVal val="visible"/>
                                      </p:to>
                                    </p:set>
                                    <p:anim calcmode="lin" valueType="num">
                                      <p:cBhvr>
                                        <p:cTn id="21" dur="500" fill="hold"/>
                                        <p:tgtEl>
                                          <p:spTgt spid="3072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072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072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0723">
                                            <p:txEl>
                                              <p:pRg st="3" end="3"/>
                                            </p:txEl>
                                          </p:spTgt>
                                        </p:tgtEl>
                                        <p:attrNameLst>
                                          <p:attrName>style.visibility</p:attrName>
                                        </p:attrNameLst>
                                      </p:cBhvr>
                                      <p:to>
                                        <p:strVal val="visible"/>
                                      </p:to>
                                    </p:set>
                                    <p:anim calcmode="lin" valueType="num">
                                      <p:cBhvr>
                                        <p:cTn id="28" dur="500" fill="hold"/>
                                        <p:tgtEl>
                                          <p:spTgt spid="3072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072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07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sz="half" idx="2"/>
            <p:extLst>
              <p:ext uri="{D42A27DB-BD31-4B8C-83A1-F6EECF244321}">
                <p14:modId xmlns:p14="http://schemas.microsoft.com/office/powerpoint/2010/main" val="1683197826"/>
              </p:ext>
            </p:extLst>
          </p:nvPr>
        </p:nvGraphicFramePr>
        <p:xfrm>
          <a:off x="533400" y="1676403"/>
          <a:ext cx="8001000" cy="4292896"/>
        </p:xfrm>
        <a:graphic>
          <a:graphicData uri="http://schemas.openxmlformats.org/drawingml/2006/table">
            <a:tbl>
              <a:tblPr firstCol="1" bandRow="1">
                <a:tableStyleId>{5C22544A-7EE6-4342-B048-85BDC9FD1C3A}</a:tableStyleId>
              </a:tblPr>
              <a:tblGrid>
                <a:gridCol w="1877786"/>
                <a:gridCol w="6123214"/>
              </a:tblGrid>
              <a:tr h="410882">
                <a:tc rowSpan="3">
                  <a:txBody>
                    <a:bodyPr/>
                    <a:lstStyle/>
                    <a:p>
                      <a:pPr algn="ctr"/>
                      <a:r>
                        <a:rPr lang="en-US" sz="2000" dirty="0" smtClean="0">
                          <a:solidFill>
                            <a:srgbClr val="FFFF00"/>
                          </a:solidFill>
                          <a:effectLst>
                            <a:outerShdw blurRad="38100" dist="38100" dir="2700000" algn="tl">
                              <a:srgbClr val="000000">
                                <a:alpha val="43137"/>
                              </a:srgbClr>
                            </a:outerShdw>
                          </a:effectLst>
                        </a:rPr>
                        <a:t>Blood Rite</a:t>
                      </a:r>
                      <a:endParaRPr lang="en-US" sz="2000" dirty="0">
                        <a:solidFill>
                          <a:srgbClr val="FFFF00"/>
                        </a:solidFill>
                        <a:effectLst>
                          <a:outerShdw blurRad="38100" dist="38100" dir="2700000" algn="tl">
                            <a:srgbClr val="000000">
                              <a:alpha val="43137"/>
                            </a:srgbClr>
                          </a:outerShdw>
                        </a:effectLst>
                      </a:endParaRPr>
                    </a:p>
                    <a:p>
                      <a:pPr algn="ctr"/>
                      <a:r>
                        <a:rPr lang="en-US" sz="2000" b="0" dirty="0" smtClean="0">
                          <a:solidFill>
                            <a:schemeClr val="tx1"/>
                          </a:solidFill>
                          <a:effectLst>
                            <a:outerShdw blurRad="38100" dist="38100" dir="2700000" algn="tl">
                              <a:srgbClr val="000000">
                                <a:alpha val="43137"/>
                              </a:srgbClr>
                            </a:outerShdw>
                          </a:effectLst>
                        </a:rPr>
                        <a:t>Priest or</a:t>
                      </a:r>
                      <a:br>
                        <a:rPr lang="en-US" sz="2000" b="0" dirty="0" smtClean="0">
                          <a:solidFill>
                            <a:schemeClr val="tx1"/>
                          </a:solidFill>
                          <a:effectLst>
                            <a:outerShdw blurRad="38100" dist="38100" dir="2700000" algn="tl">
                              <a:srgbClr val="000000">
                                <a:alpha val="43137"/>
                              </a:srgbClr>
                            </a:outerShdw>
                          </a:effectLst>
                        </a:rPr>
                      </a:br>
                      <a:r>
                        <a:rPr lang="en-US" sz="2000" b="0" dirty="0" smtClean="0">
                          <a:solidFill>
                            <a:schemeClr val="tx1"/>
                          </a:solidFill>
                          <a:effectLst>
                            <a:outerShdw blurRad="38100" dist="38100" dir="2700000" algn="tl">
                              <a:srgbClr val="000000">
                                <a:alpha val="43137"/>
                              </a:srgbClr>
                            </a:outerShdw>
                          </a:effectLst>
                        </a:rPr>
                        <a:t>Congregation</a:t>
                      </a:r>
                      <a:endParaRPr lang="en-US" sz="2000" b="0" dirty="0">
                        <a:solidFill>
                          <a:schemeClr val="tx1"/>
                        </a:solidFill>
                        <a:effectLst>
                          <a:outerShdw blurRad="38100" dist="38100" dir="2700000" algn="tl">
                            <a:srgbClr val="000000">
                              <a:alpha val="43137"/>
                            </a:srgbClr>
                          </a:outerShdw>
                        </a:effectLs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sz="2000" dirty="0" smtClean="0"/>
                        <a:t>Blood sprinkled 7x before </a:t>
                      </a:r>
                      <a:r>
                        <a:rPr lang="en-US" sz="2000" dirty="0" smtClean="0">
                          <a:latin typeface="+mj-lt"/>
                        </a:rPr>
                        <a:t>veil</a:t>
                      </a:r>
                      <a:endParaRPr lang="en-US" sz="2000" dirty="0">
                        <a:latin typeface="+mj-l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410882">
                <a:tc vMerge="1">
                  <a:txBody>
                    <a:bodyPr/>
                    <a:lstStyle/>
                    <a:p>
                      <a:pPr algn="ctr"/>
                      <a:endParaRPr lang="en-US" sz="2000" b="0" dirty="0">
                        <a:solidFill>
                          <a:schemeClr val="tx1"/>
                        </a:solidFill>
                        <a:effectLst>
                          <a:outerShdw blurRad="38100" dist="38100" dir="2700000" algn="tl">
                            <a:srgbClr val="000000">
                              <a:alpha val="43137"/>
                            </a:srgbClr>
                          </a:outerShdw>
                        </a:effectLs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sz="2000" dirty="0" smtClean="0"/>
                        <a:t>Blood smeared on </a:t>
                      </a:r>
                      <a:r>
                        <a:rPr lang="en-US" sz="2000" dirty="0" smtClean="0">
                          <a:latin typeface="+mj-lt"/>
                        </a:rPr>
                        <a:t>horns</a:t>
                      </a:r>
                      <a:r>
                        <a:rPr lang="en-US" sz="2000" dirty="0" smtClean="0"/>
                        <a:t> of </a:t>
                      </a:r>
                      <a:r>
                        <a:rPr lang="en-US" sz="2000" dirty="0" smtClean="0">
                          <a:latin typeface="+mj-lt"/>
                        </a:rPr>
                        <a:t>altar of incense</a:t>
                      </a:r>
                      <a:endParaRPr lang="en-US" sz="2000" dirty="0">
                        <a:latin typeface="+mj-l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410882">
                <a:tc vMerge="1">
                  <a:txBody>
                    <a:bodyPr/>
                    <a:lstStyle/>
                    <a:p>
                      <a:pPr algn="ctr"/>
                      <a:endParaRPr lang="en-US" sz="2000" b="0" dirty="0">
                        <a:solidFill>
                          <a:schemeClr val="tx1"/>
                        </a:solidFill>
                        <a:effectLst>
                          <a:outerShdw blurRad="38100" dist="38100" dir="2700000" algn="tl">
                            <a:srgbClr val="000000">
                              <a:alpha val="43137"/>
                            </a:srgbClr>
                          </a:outerShdw>
                        </a:effectLs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sz="2000" kern="1200" dirty="0" smtClean="0">
                          <a:solidFill>
                            <a:schemeClr val="dk1"/>
                          </a:solidFill>
                          <a:latin typeface="+mn-lt"/>
                          <a:ea typeface="+mn-ea"/>
                          <a:cs typeface="+mn-cs"/>
                        </a:rPr>
                        <a:t>Blood poured at </a:t>
                      </a:r>
                      <a:r>
                        <a:rPr lang="en-US" sz="2000" kern="1200" dirty="0" smtClean="0">
                          <a:solidFill>
                            <a:schemeClr val="dk1"/>
                          </a:solidFill>
                          <a:latin typeface="+mj-lt"/>
                          <a:ea typeface="+mn-ea"/>
                          <a:cs typeface="+mn-cs"/>
                        </a:rPr>
                        <a:t>base</a:t>
                      </a:r>
                      <a:r>
                        <a:rPr lang="en-US" sz="2000" kern="1200" dirty="0" smtClean="0">
                          <a:solidFill>
                            <a:schemeClr val="dk1"/>
                          </a:solidFill>
                          <a:latin typeface="+mn-lt"/>
                          <a:ea typeface="+mn-ea"/>
                          <a:cs typeface="+mn-cs"/>
                        </a:rPr>
                        <a:t> of </a:t>
                      </a:r>
                      <a:r>
                        <a:rPr lang="en-US" sz="2000" kern="1200" dirty="0" smtClean="0">
                          <a:solidFill>
                            <a:schemeClr val="dk1"/>
                          </a:solidFill>
                          <a:latin typeface="+mj-lt"/>
                          <a:ea typeface="+mn-ea"/>
                          <a:cs typeface="+mn-cs"/>
                        </a:rPr>
                        <a:t>altar of burnt offering</a:t>
                      </a:r>
                      <a:endParaRPr lang="en-US" sz="2000" dirty="0">
                        <a:latin typeface="+mj-l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410882">
                <a:tc rowSpan="2">
                  <a:txBody>
                    <a:bodyPr/>
                    <a:lstStyle/>
                    <a:p>
                      <a:pPr algn="ctr"/>
                      <a:r>
                        <a:rPr lang="en-US" sz="2000" dirty="0" smtClean="0">
                          <a:solidFill>
                            <a:srgbClr val="FFFF00"/>
                          </a:solidFill>
                          <a:effectLst>
                            <a:outerShdw blurRad="38100" dist="38100" dir="2700000" algn="tl">
                              <a:srgbClr val="000000">
                                <a:alpha val="43137"/>
                              </a:srgbClr>
                            </a:outerShdw>
                          </a:effectLst>
                        </a:rPr>
                        <a:t>Blood Rite</a:t>
                      </a:r>
                      <a:br>
                        <a:rPr lang="en-US" sz="2000" dirty="0" smtClean="0">
                          <a:solidFill>
                            <a:srgbClr val="FFFF00"/>
                          </a:solidFill>
                          <a:effectLst>
                            <a:outerShdw blurRad="38100" dist="38100" dir="2700000" algn="tl">
                              <a:srgbClr val="000000">
                                <a:alpha val="43137"/>
                              </a:srgbClr>
                            </a:outerShdw>
                          </a:effectLst>
                        </a:rPr>
                      </a:br>
                      <a:r>
                        <a:rPr lang="en-US" sz="2000" b="0" dirty="0" smtClean="0">
                          <a:solidFill>
                            <a:schemeClr val="tx1"/>
                          </a:solidFill>
                          <a:effectLst>
                            <a:outerShdw blurRad="38100" dist="38100" dir="2700000" algn="tl">
                              <a:srgbClr val="000000">
                                <a:alpha val="43137"/>
                              </a:srgbClr>
                            </a:outerShdw>
                          </a:effectLst>
                        </a:rPr>
                        <a:t>Ruler or Commoner</a:t>
                      </a:r>
                      <a:endParaRPr lang="en-US" sz="2000" b="0" dirty="0">
                        <a:solidFill>
                          <a:schemeClr val="tx1"/>
                        </a:solidFill>
                        <a:effectLst>
                          <a:outerShdw blurRad="38100" dist="38100" dir="2700000" algn="tl">
                            <a:srgbClr val="000000">
                              <a:alpha val="43137"/>
                            </a:srgbClr>
                          </a:outerShdw>
                        </a:effectLs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sz="2000" kern="1200" dirty="0" smtClean="0">
                          <a:solidFill>
                            <a:schemeClr val="dk1"/>
                          </a:solidFill>
                          <a:latin typeface="+mn-lt"/>
                          <a:ea typeface="+mn-ea"/>
                          <a:cs typeface="+mn-cs"/>
                        </a:rPr>
                        <a:t>Blood on</a:t>
                      </a:r>
                      <a:r>
                        <a:rPr lang="en-US" sz="2000" kern="1200" baseline="0" dirty="0" smtClean="0">
                          <a:solidFill>
                            <a:schemeClr val="dk1"/>
                          </a:solidFill>
                          <a:latin typeface="+mn-lt"/>
                          <a:ea typeface="+mn-ea"/>
                          <a:cs typeface="+mn-cs"/>
                        </a:rPr>
                        <a:t> </a:t>
                      </a:r>
                      <a:r>
                        <a:rPr lang="en-US" sz="2000" kern="1200" baseline="0" dirty="0" smtClean="0">
                          <a:solidFill>
                            <a:schemeClr val="dk1"/>
                          </a:solidFill>
                          <a:latin typeface="+mj-lt"/>
                          <a:ea typeface="+mn-ea"/>
                          <a:cs typeface="+mn-cs"/>
                        </a:rPr>
                        <a:t>horns</a:t>
                      </a:r>
                      <a:r>
                        <a:rPr lang="en-US" sz="2000" kern="1200" baseline="0" dirty="0" smtClean="0">
                          <a:solidFill>
                            <a:schemeClr val="dk1"/>
                          </a:solidFill>
                          <a:latin typeface="+mn-lt"/>
                          <a:ea typeface="+mn-ea"/>
                          <a:cs typeface="+mn-cs"/>
                        </a:rPr>
                        <a:t> of </a:t>
                      </a:r>
                      <a:r>
                        <a:rPr lang="en-US" sz="2000" kern="1200" baseline="0" dirty="0" smtClean="0">
                          <a:solidFill>
                            <a:schemeClr val="dk1"/>
                          </a:solidFill>
                          <a:latin typeface="+mj-lt"/>
                          <a:ea typeface="+mn-ea"/>
                          <a:cs typeface="+mn-cs"/>
                        </a:rPr>
                        <a:t>altar of burnt offering</a:t>
                      </a:r>
                      <a:endParaRPr lang="en-US" sz="2000" kern="1200" dirty="0">
                        <a:solidFill>
                          <a:schemeClr val="dk1"/>
                        </a:solidFill>
                        <a:latin typeface="+mj-lt"/>
                        <a:ea typeface="+mn-ea"/>
                        <a:cs typeface="+mn-cs"/>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493058">
                <a:tc vMerge="1">
                  <a:txBody>
                    <a:bodyPr/>
                    <a:lstStyle/>
                    <a:p>
                      <a:pPr algn="ctr"/>
                      <a:endParaRPr lang="en-US" sz="2000" b="0" dirty="0">
                        <a:solidFill>
                          <a:schemeClr val="tx1"/>
                        </a:solidFill>
                        <a:effectLst>
                          <a:outerShdw blurRad="38100" dist="38100" dir="2700000" algn="tl">
                            <a:srgbClr val="000000">
                              <a:alpha val="43137"/>
                            </a:srgbClr>
                          </a:outerShdw>
                        </a:effectLs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sz="2000" dirty="0" smtClean="0"/>
                        <a:t>Blood </a:t>
                      </a:r>
                      <a:r>
                        <a:rPr lang="en-US" sz="2000" kern="1200" dirty="0" smtClean="0">
                          <a:solidFill>
                            <a:schemeClr val="dk1"/>
                          </a:solidFill>
                          <a:latin typeface="+mn-lt"/>
                          <a:ea typeface="+mn-ea"/>
                          <a:cs typeface="+mn-cs"/>
                        </a:rPr>
                        <a:t>poured at </a:t>
                      </a:r>
                      <a:r>
                        <a:rPr lang="en-US" sz="2000" kern="1200" dirty="0" smtClean="0">
                          <a:solidFill>
                            <a:schemeClr val="dk1"/>
                          </a:solidFill>
                          <a:latin typeface="+mj-lt"/>
                          <a:ea typeface="+mn-ea"/>
                          <a:cs typeface="+mn-cs"/>
                        </a:rPr>
                        <a:t>base</a:t>
                      </a:r>
                      <a:r>
                        <a:rPr lang="en-US" sz="2000" kern="1200" dirty="0" smtClean="0">
                          <a:solidFill>
                            <a:schemeClr val="dk1"/>
                          </a:solidFill>
                          <a:latin typeface="+mn-lt"/>
                          <a:ea typeface="+mn-ea"/>
                          <a:cs typeface="+mn-cs"/>
                        </a:rPr>
                        <a:t> of </a:t>
                      </a:r>
                      <a:r>
                        <a:rPr lang="en-US" sz="2000" kern="1200" dirty="0" smtClean="0">
                          <a:solidFill>
                            <a:schemeClr val="dk1"/>
                          </a:solidFill>
                          <a:latin typeface="+mj-lt"/>
                          <a:ea typeface="+mn-ea"/>
                          <a:cs typeface="+mn-cs"/>
                        </a:rPr>
                        <a:t>altar of burnt offering</a:t>
                      </a:r>
                      <a:endParaRPr lang="en-US" sz="2000" dirty="0">
                        <a:latin typeface="+mj-l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410882">
                <a:tc rowSpan="4">
                  <a:txBody>
                    <a:bodyPr/>
                    <a:lstStyle/>
                    <a:p>
                      <a:pPr algn="ctr"/>
                      <a:r>
                        <a:rPr lang="en-US" sz="2000" dirty="0" smtClean="0">
                          <a:solidFill>
                            <a:srgbClr val="FFFF00"/>
                          </a:solidFill>
                          <a:effectLst>
                            <a:outerShdw blurRad="38100" dist="38100" dir="2700000" algn="tl">
                              <a:srgbClr val="000000">
                                <a:alpha val="43137"/>
                              </a:srgbClr>
                            </a:outerShdw>
                          </a:effectLst>
                        </a:rPr>
                        <a:t>Sacrifice</a:t>
                      </a:r>
                      <a:endParaRPr lang="en-US" sz="2000" dirty="0">
                        <a:solidFill>
                          <a:srgbClr val="FFFF00"/>
                        </a:solidFill>
                        <a:effectLst>
                          <a:outerShdw blurRad="38100" dist="38100" dir="2700000" algn="tl">
                            <a:srgbClr val="000000">
                              <a:alpha val="43137"/>
                            </a:srgbClr>
                          </a:outerShdw>
                        </a:effectLs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sz="2000" i="1" kern="1200" dirty="0" smtClean="0">
                          <a:solidFill>
                            <a:schemeClr val="dk1"/>
                          </a:solidFill>
                          <a:latin typeface="+mn-lt"/>
                          <a:ea typeface="+mn-ea"/>
                          <a:cs typeface="+mn-cs"/>
                        </a:rPr>
                        <a:t>Priest</a:t>
                      </a:r>
                      <a:r>
                        <a:rPr lang="en-US" sz="2000" kern="1200" dirty="0" smtClean="0">
                          <a:solidFill>
                            <a:schemeClr val="dk1"/>
                          </a:solidFill>
                          <a:latin typeface="+mn-lt"/>
                          <a:ea typeface="+mn-ea"/>
                          <a:cs typeface="+mn-cs"/>
                        </a:rPr>
                        <a:t>:  </a:t>
                      </a:r>
                      <a:r>
                        <a:rPr lang="en-US" sz="2000" kern="1200" dirty="0" smtClean="0">
                          <a:solidFill>
                            <a:schemeClr val="dk1"/>
                          </a:solidFill>
                          <a:latin typeface="+mj-lt"/>
                          <a:ea typeface="+mn-ea"/>
                          <a:cs typeface="+mn-cs"/>
                        </a:rPr>
                        <a:t>Fat</a:t>
                      </a:r>
                      <a:r>
                        <a:rPr lang="en-US" sz="2000" kern="1200" dirty="0" smtClean="0">
                          <a:solidFill>
                            <a:schemeClr val="dk1"/>
                          </a:solidFill>
                          <a:latin typeface="+mn-lt"/>
                          <a:ea typeface="+mn-ea"/>
                          <a:cs typeface="+mn-cs"/>
                        </a:rPr>
                        <a:t>, </a:t>
                      </a:r>
                      <a:r>
                        <a:rPr lang="en-US" sz="2000" kern="1200" dirty="0" smtClean="0">
                          <a:solidFill>
                            <a:schemeClr val="dk1"/>
                          </a:solidFill>
                          <a:latin typeface="+mj-lt"/>
                          <a:ea typeface="+mn-ea"/>
                          <a:cs typeface="+mn-cs"/>
                        </a:rPr>
                        <a:t>Kidneys</a:t>
                      </a:r>
                      <a:r>
                        <a:rPr lang="en-US" sz="2000" kern="1200" dirty="0" smtClean="0">
                          <a:solidFill>
                            <a:schemeClr val="dk1"/>
                          </a:solidFill>
                          <a:latin typeface="+mn-lt"/>
                          <a:ea typeface="+mn-ea"/>
                          <a:cs typeface="+mn-cs"/>
                        </a:rPr>
                        <a:t>, Lobe of </a:t>
                      </a:r>
                      <a:r>
                        <a:rPr lang="en-US" sz="2000" kern="1200" dirty="0" smtClean="0">
                          <a:solidFill>
                            <a:schemeClr val="dk1"/>
                          </a:solidFill>
                          <a:latin typeface="+mj-lt"/>
                          <a:ea typeface="+mn-ea"/>
                          <a:cs typeface="+mn-cs"/>
                        </a:rPr>
                        <a:t>Liver</a:t>
                      </a:r>
                      <a:endParaRPr lang="en-US" sz="2000" kern="1200" dirty="0">
                        <a:solidFill>
                          <a:schemeClr val="dk1"/>
                        </a:solidFill>
                        <a:latin typeface="+mj-lt"/>
                        <a:ea typeface="+mn-ea"/>
                        <a:cs typeface="+mn-cs"/>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410882">
                <a:tc vMerge="1">
                  <a:txBody>
                    <a:bodyPr/>
                    <a:lstStyle/>
                    <a:p>
                      <a:pPr algn="ctr"/>
                      <a:endParaRPr lang="en-US" sz="2000" dirty="0">
                        <a:solidFill>
                          <a:schemeClr val="tx2">
                            <a:lumMod val="75000"/>
                          </a:schemeClr>
                        </a:solidFill>
                        <a:effectLst>
                          <a:outerShdw blurRad="38100" dist="38100" dir="2700000" algn="tl">
                            <a:srgbClr val="000000">
                              <a:alpha val="43137"/>
                            </a:srgbClr>
                          </a:outerShdw>
                        </a:effectLs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sz="2000" i="1" kern="1200" dirty="0" smtClean="0">
                          <a:solidFill>
                            <a:schemeClr val="dk1"/>
                          </a:solidFill>
                          <a:latin typeface="+mn-lt"/>
                          <a:ea typeface="+mn-ea"/>
                          <a:cs typeface="+mn-cs"/>
                        </a:rPr>
                        <a:t>Congregation</a:t>
                      </a:r>
                      <a:r>
                        <a:rPr lang="en-US" sz="2000" kern="1200" dirty="0" smtClean="0">
                          <a:solidFill>
                            <a:schemeClr val="dk1"/>
                          </a:solidFill>
                          <a:latin typeface="+mn-lt"/>
                          <a:ea typeface="+mn-ea"/>
                          <a:cs typeface="+mn-cs"/>
                        </a:rPr>
                        <a:t>:  </a:t>
                      </a:r>
                      <a:r>
                        <a:rPr lang="en-US" sz="2000" kern="1200" dirty="0" smtClean="0">
                          <a:solidFill>
                            <a:schemeClr val="dk1"/>
                          </a:solidFill>
                          <a:latin typeface="+mj-lt"/>
                          <a:ea typeface="+mn-ea"/>
                          <a:cs typeface="+mn-cs"/>
                        </a:rPr>
                        <a:t>Fat</a:t>
                      </a:r>
                      <a:endParaRPr lang="en-US" sz="2000" kern="1200" dirty="0">
                        <a:solidFill>
                          <a:schemeClr val="dk1"/>
                        </a:solidFill>
                        <a:latin typeface="+mj-lt"/>
                        <a:ea typeface="+mn-ea"/>
                        <a:cs typeface="+mn-cs"/>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410882">
                <a:tc vMerge="1">
                  <a:txBody>
                    <a:bodyPr/>
                    <a:lstStyle/>
                    <a:p>
                      <a:pPr algn="ctr"/>
                      <a:endParaRPr lang="en-US" sz="2000" dirty="0">
                        <a:solidFill>
                          <a:schemeClr val="tx2">
                            <a:lumMod val="75000"/>
                          </a:schemeClr>
                        </a:solidFill>
                        <a:effectLst>
                          <a:outerShdw blurRad="38100" dist="38100" dir="2700000" algn="tl">
                            <a:srgbClr val="000000">
                              <a:alpha val="43137"/>
                            </a:srgbClr>
                          </a:outerShdw>
                        </a:effectLs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sz="2000" i="1" kern="1200" dirty="0" smtClean="0">
                          <a:solidFill>
                            <a:schemeClr val="dk1"/>
                          </a:solidFill>
                          <a:latin typeface="+mn-lt"/>
                          <a:ea typeface="+mn-ea"/>
                          <a:cs typeface="+mn-cs"/>
                        </a:rPr>
                        <a:t>Ruler</a:t>
                      </a:r>
                      <a:r>
                        <a:rPr lang="en-US" sz="2000" kern="1200" dirty="0" smtClean="0">
                          <a:solidFill>
                            <a:schemeClr val="dk1"/>
                          </a:solidFill>
                          <a:latin typeface="+mn-lt"/>
                          <a:ea typeface="+mn-ea"/>
                          <a:cs typeface="+mn-cs"/>
                        </a:rPr>
                        <a:t> or </a:t>
                      </a:r>
                      <a:r>
                        <a:rPr lang="en-US" sz="2000" i="1" kern="1200" dirty="0" smtClean="0">
                          <a:solidFill>
                            <a:schemeClr val="dk1"/>
                          </a:solidFill>
                          <a:latin typeface="+mn-lt"/>
                          <a:ea typeface="+mn-ea"/>
                          <a:cs typeface="+mn-cs"/>
                        </a:rPr>
                        <a:t>Commoner</a:t>
                      </a:r>
                      <a:r>
                        <a:rPr lang="en-US" sz="2000" kern="1200" dirty="0" smtClean="0">
                          <a:solidFill>
                            <a:schemeClr val="dk1"/>
                          </a:solidFill>
                          <a:latin typeface="+mn-lt"/>
                          <a:ea typeface="+mn-ea"/>
                          <a:cs typeface="+mn-cs"/>
                        </a:rPr>
                        <a:t>:  </a:t>
                      </a:r>
                      <a:r>
                        <a:rPr lang="en-US" sz="2000" baseline="0" dirty="0" smtClean="0">
                          <a:latin typeface="+mj-lt"/>
                        </a:rPr>
                        <a:t>Fat</a:t>
                      </a:r>
                      <a:endParaRPr lang="en-US" sz="2000" dirty="0">
                        <a:latin typeface="+mj-l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410882">
                <a:tc vMerge="1">
                  <a:txBody>
                    <a:bodyPr/>
                    <a:lstStyle/>
                    <a:p>
                      <a:pPr algn="ctr"/>
                      <a:endParaRPr lang="en-US" sz="2000" dirty="0">
                        <a:solidFill>
                          <a:schemeClr val="tx2">
                            <a:lumMod val="75000"/>
                          </a:schemeClr>
                        </a:solidFill>
                        <a:effectLst>
                          <a:outerShdw blurRad="38100" dist="38100" dir="2700000" algn="tl">
                            <a:srgbClr val="000000">
                              <a:alpha val="43137"/>
                            </a:srgbClr>
                          </a:outerShdw>
                        </a:effectLs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sz="2000" i="1" kern="1200" dirty="0" smtClean="0">
                          <a:solidFill>
                            <a:schemeClr val="dk1"/>
                          </a:solidFill>
                          <a:latin typeface="+mn-lt"/>
                          <a:ea typeface="+mn-ea"/>
                          <a:cs typeface="+mn-cs"/>
                        </a:rPr>
                        <a:t>Poor</a:t>
                      </a:r>
                      <a:r>
                        <a:rPr lang="en-US" sz="2000" kern="1200" dirty="0" smtClean="0">
                          <a:solidFill>
                            <a:schemeClr val="dk1"/>
                          </a:solidFill>
                          <a:latin typeface="+mn-lt"/>
                          <a:ea typeface="+mn-ea"/>
                          <a:cs typeface="+mn-cs"/>
                        </a:rPr>
                        <a:t>:  </a:t>
                      </a:r>
                      <a:r>
                        <a:rPr lang="en-US" sz="2000" kern="1200" dirty="0" smtClean="0">
                          <a:solidFill>
                            <a:schemeClr val="dk1"/>
                          </a:solidFill>
                          <a:latin typeface="+mj-lt"/>
                          <a:ea typeface="+mn-ea"/>
                          <a:cs typeface="+mn-cs"/>
                        </a:rPr>
                        <a:t>1 Dove/Pigeon </a:t>
                      </a:r>
                      <a:r>
                        <a:rPr lang="en-US" sz="2000" kern="1200" dirty="0" smtClean="0">
                          <a:solidFill>
                            <a:schemeClr val="dk1"/>
                          </a:solidFill>
                          <a:latin typeface="+mn-lt"/>
                          <a:ea typeface="+mn-ea"/>
                          <a:cs typeface="+mn-cs"/>
                        </a:rPr>
                        <a:t>and </a:t>
                      </a:r>
                      <a:r>
                        <a:rPr lang="en-US" sz="2000" kern="1200" dirty="0" smtClean="0">
                          <a:solidFill>
                            <a:schemeClr val="dk1"/>
                          </a:solidFill>
                          <a:latin typeface="+mj-lt"/>
                          <a:ea typeface="+mn-ea"/>
                          <a:cs typeface="+mn-cs"/>
                        </a:rPr>
                        <a:t>1 Dove/Pigeon</a:t>
                      </a:r>
                      <a:endParaRPr lang="en-US" sz="2000" kern="1200" dirty="0">
                        <a:solidFill>
                          <a:schemeClr val="dk1"/>
                        </a:solidFill>
                        <a:latin typeface="+mj-lt"/>
                        <a:ea typeface="+mn-ea"/>
                        <a:cs typeface="+mn-cs"/>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410882">
                <a:tc>
                  <a:txBody>
                    <a:bodyPr/>
                    <a:lstStyle/>
                    <a:p>
                      <a:pPr algn="ctr"/>
                      <a:r>
                        <a:rPr lang="en-US" sz="2000" dirty="0" smtClean="0">
                          <a:solidFill>
                            <a:srgbClr val="FFFF00"/>
                          </a:solidFill>
                          <a:effectLst>
                            <a:outerShdw blurRad="38100" dist="38100" dir="2700000" algn="tl">
                              <a:srgbClr val="000000">
                                <a:alpha val="43137"/>
                              </a:srgbClr>
                            </a:outerShdw>
                          </a:effectLst>
                        </a:rPr>
                        <a:t>Purpose</a:t>
                      </a:r>
                      <a:endParaRPr lang="en-US" sz="2000" dirty="0">
                        <a:solidFill>
                          <a:srgbClr val="FFFF00"/>
                        </a:solidFill>
                        <a:effectLst>
                          <a:outerShdw blurRad="38100" dist="38100" dir="2700000" algn="tl">
                            <a:srgbClr val="000000">
                              <a:alpha val="43137"/>
                            </a:srgbClr>
                          </a:outerShdw>
                        </a:effectLs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sz="2000" kern="1200" dirty="0" smtClean="0">
                          <a:solidFill>
                            <a:schemeClr val="dk1"/>
                          </a:solidFill>
                          <a:latin typeface="+mj-lt"/>
                          <a:ea typeface="+mn-ea"/>
                          <a:cs typeface="+mn-cs"/>
                        </a:rPr>
                        <a:t>Purification</a:t>
                      </a:r>
                      <a:r>
                        <a:rPr lang="en-US" sz="2000" kern="1200" dirty="0" smtClean="0">
                          <a:solidFill>
                            <a:schemeClr val="dk1"/>
                          </a:solidFill>
                          <a:latin typeface="+mn-lt"/>
                          <a:ea typeface="+mn-ea"/>
                          <a:cs typeface="+mn-cs"/>
                        </a:rPr>
                        <a:t>;</a:t>
                      </a:r>
                      <a:r>
                        <a:rPr lang="en-US" sz="2000" kern="1200" baseline="0" dirty="0" smtClean="0">
                          <a:solidFill>
                            <a:schemeClr val="dk1"/>
                          </a:solidFill>
                          <a:latin typeface="+mj-lt"/>
                          <a:ea typeface="+mn-ea"/>
                          <a:cs typeface="+mn-cs"/>
                        </a:rPr>
                        <a:t> Propitiation</a:t>
                      </a:r>
                      <a:r>
                        <a:rPr lang="en-US" sz="2000" kern="1200" dirty="0" smtClean="0">
                          <a:solidFill>
                            <a:schemeClr val="dk1"/>
                          </a:solidFill>
                          <a:latin typeface="+mn-lt"/>
                          <a:ea typeface="+mn-ea"/>
                          <a:cs typeface="+mn-cs"/>
                        </a:rPr>
                        <a:t>;</a:t>
                      </a:r>
                      <a:r>
                        <a:rPr lang="en-US" sz="2000" kern="1200" baseline="0" dirty="0" smtClean="0">
                          <a:solidFill>
                            <a:schemeClr val="dk1"/>
                          </a:solidFill>
                          <a:latin typeface="+mj-lt"/>
                          <a:ea typeface="+mn-ea"/>
                          <a:cs typeface="+mn-cs"/>
                        </a:rPr>
                        <a:t> Atonement</a:t>
                      </a:r>
                      <a:endParaRPr lang="en-US" sz="2000" kern="1200" dirty="0">
                        <a:solidFill>
                          <a:schemeClr val="dk1"/>
                        </a:solidFill>
                        <a:latin typeface="+mj-lt"/>
                        <a:ea typeface="+mn-ea"/>
                        <a:cs typeface="+mn-cs"/>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
        <p:nvSpPr>
          <p:cNvPr id="11266" name="Rectangle 2"/>
          <p:cNvSpPr>
            <a:spLocks noGrp="1" noChangeArrowheads="1"/>
          </p:cNvSpPr>
          <p:nvPr>
            <p:ph type="title"/>
          </p:nvPr>
        </p:nvSpPr>
        <p:spPr/>
        <p:txBody>
          <a:bodyPr/>
          <a:lstStyle/>
          <a:p>
            <a:pPr eaLnBrk="1" hangingPunct="1">
              <a:defRPr/>
            </a:pPr>
            <a:r>
              <a:rPr lang="en-US" sz="4400" dirty="0" smtClean="0">
                <a:latin typeface="Arial Black" pitchFamily="34" charset="0"/>
              </a:rPr>
              <a:t>Trespass Offering</a:t>
            </a:r>
            <a:br>
              <a:rPr lang="en-US" sz="4400" dirty="0" smtClean="0">
                <a:latin typeface="Arial Black" pitchFamily="34" charset="0"/>
              </a:rPr>
            </a:br>
            <a:r>
              <a:rPr lang="en-US" sz="3000" dirty="0" smtClean="0">
                <a:latin typeface="+mn-lt"/>
              </a:rPr>
              <a:t>(</a:t>
            </a:r>
            <a:r>
              <a:rPr lang="en-US" sz="3000" dirty="0">
                <a:effectLst/>
                <a:latin typeface="+mn-lt"/>
              </a:rPr>
              <a:t>Lev. </a:t>
            </a:r>
            <a:r>
              <a:rPr lang="en-US" sz="3000" dirty="0" smtClean="0">
                <a:effectLst/>
                <a:latin typeface="+mn-lt"/>
              </a:rPr>
              <a:t>5:14-6:7; 7:1-8)</a:t>
            </a:r>
            <a:endParaRPr lang="en-US" sz="3000" dirty="0">
              <a:latin typeface="+mn-lt"/>
            </a:endParaRPr>
          </a:p>
        </p:txBody>
      </p:sp>
      <p:sp>
        <p:nvSpPr>
          <p:cNvPr id="5" name="Date Placeholder 4"/>
          <p:cNvSpPr>
            <a:spLocks noGrp="1"/>
          </p:cNvSpPr>
          <p:nvPr>
            <p:ph type="dt" sz="half" idx="12"/>
          </p:nvPr>
        </p:nvSpPr>
        <p:spPr/>
        <p:txBody>
          <a:bodyPr/>
          <a:lstStyle/>
          <a:p>
            <a:r>
              <a:rPr lang="en-US" dirty="0" smtClean="0">
                <a:solidFill>
                  <a:srgbClr val="FFFFFF"/>
                </a:solidFill>
              </a:rPr>
              <a:t>Outline, p. 5-8</a:t>
            </a:r>
            <a:endParaRPr lang="en-US" dirty="0">
              <a:solidFill>
                <a:srgbClr val="FFFFFF"/>
              </a:solidFill>
            </a:endParaRPr>
          </a:p>
        </p:txBody>
      </p:sp>
      <p:sp>
        <p:nvSpPr>
          <p:cNvPr id="6" name="Footer Placeholder 5"/>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7" name="Slide Number Placeholder 6"/>
          <p:cNvSpPr>
            <a:spLocks noGrp="1"/>
          </p:cNvSpPr>
          <p:nvPr>
            <p:ph type="sldNum" sz="quarter" idx="11"/>
          </p:nvPr>
        </p:nvSpPr>
        <p:spPr/>
        <p:txBody>
          <a:bodyPr/>
          <a:lstStyle/>
          <a:p>
            <a:fld id="{00E9B7B4-5730-4F9F-AA91-6722781C7E75}" type="slidenum">
              <a:rPr lang="en-US" smtClean="0">
                <a:solidFill>
                  <a:srgbClr val="FFFFFF"/>
                </a:solidFill>
              </a:rPr>
              <a:pPr/>
              <a:t>17</a:t>
            </a:fld>
            <a:endParaRPr lang="en-US">
              <a:solidFill>
                <a:srgbClr val="FFFFFF"/>
              </a:solidFill>
            </a:endParaRPr>
          </a:p>
        </p:txBody>
      </p:sp>
    </p:spTree>
    <p:extLst>
      <p:ext uri="{BB962C8B-B14F-4D97-AF65-F5344CB8AC3E}">
        <p14:creationId xmlns:p14="http://schemas.microsoft.com/office/powerpoint/2010/main" val="42086572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7813"/>
            <a:ext cx="8229600" cy="1139825"/>
          </a:xfrm>
        </p:spPr>
        <p:txBody>
          <a:bodyPr/>
          <a:lstStyle/>
          <a:p>
            <a:pPr algn="l"/>
            <a:r>
              <a:rPr lang="en-US" dirty="0" smtClean="0"/>
              <a:t>Why Must God Punish Sin?</a:t>
            </a:r>
            <a:endParaRPr lang="en-US" dirty="0"/>
          </a:p>
        </p:txBody>
      </p:sp>
      <p:sp>
        <p:nvSpPr>
          <p:cNvPr id="30723" name="Rectangle 3"/>
          <p:cNvSpPr>
            <a:spLocks noGrp="1" noChangeArrowheads="1"/>
          </p:cNvSpPr>
          <p:nvPr>
            <p:ph idx="1"/>
          </p:nvPr>
        </p:nvSpPr>
        <p:spPr>
          <a:xfrm>
            <a:off x="457200" y="1417638"/>
            <a:ext cx="8229600" cy="4713287"/>
          </a:xfrm>
        </p:spPr>
        <p:txBody>
          <a:bodyPr/>
          <a:lstStyle/>
          <a:p>
            <a:pPr marL="457200" indent="-457200">
              <a:spcBef>
                <a:spcPts val="0"/>
              </a:spcBef>
              <a:spcAft>
                <a:spcPts val="2400"/>
              </a:spcAft>
            </a:pPr>
            <a:r>
              <a:rPr lang="en-US" sz="2800" dirty="0" smtClean="0">
                <a:effectLst>
                  <a:outerShdw blurRad="38100" dist="38100" dir="2700000" algn="tl">
                    <a:srgbClr val="000000">
                      <a:alpha val="43137"/>
                    </a:srgbClr>
                  </a:outerShdw>
                </a:effectLst>
              </a:rPr>
              <a:t>He </a:t>
            </a:r>
            <a:r>
              <a:rPr lang="en-US" sz="2800" b="1" dirty="0" smtClean="0">
                <a:solidFill>
                  <a:srgbClr val="FFFF00"/>
                </a:solidFill>
                <a:effectLst>
                  <a:outerShdw blurRad="38100" dist="38100" dir="2700000" algn="tl">
                    <a:srgbClr val="000000">
                      <a:alpha val="43137"/>
                    </a:srgbClr>
                  </a:outerShdw>
                </a:effectLst>
              </a:rPr>
              <a:t>said</a:t>
            </a:r>
            <a:r>
              <a:rPr lang="en-US" sz="2800" dirty="0" smtClean="0">
                <a:effectLst>
                  <a:outerShdw blurRad="38100" dist="38100" dir="2700000" algn="tl">
                    <a:srgbClr val="000000">
                      <a:alpha val="43137"/>
                    </a:srgbClr>
                  </a:outerShdw>
                </a:effectLst>
              </a:rPr>
              <a:t> He would</a:t>
            </a:r>
          </a:p>
          <a:p>
            <a:pPr marL="857250" lvl="1" indent="-457200">
              <a:spcBef>
                <a:spcPts val="0"/>
              </a:spcBef>
              <a:spcAft>
                <a:spcPts val="2400"/>
              </a:spcAft>
            </a:pPr>
            <a:r>
              <a:rPr lang="en-US" sz="2400" dirty="0" smtClean="0">
                <a:effectLst>
                  <a:outerShdw blurRad="38100" dist="38100" dir="2700000" algn="tl">
                    <a:srgbClr val="000000">
                      <a:alpha val="43137"/>
                    </a:srgbClr>
                  </a:outerShdw>
                </a:effectLst>
              </a:rPr>
              <a:t>Promise to </a:t>
            </a:r>
            <a:r>
              <a:rPr lang="en-US" sz="2400" b="1" dirty="0" smtClean="0">
                <a:solidFill>
                  <a:srgbClr val="FFFF00"/>
                </a:solidFill>
                <a:effectLst>
                  <a:outerShdw blurRad="38100" dist="38100" dir="2700000" algn="tl">
                    <a:srgbClr val="000000">
                      <a:alpha val="43137"/>
                    </a:srgbClr>
                  </a:outerShdw>
                </a:effectLst>
              </a:rPr>
              <a:t>Adam</a:t>
            </a:r>
            <a:r>
              <a:rPr lang="en-US" sz="2400" dirty="0" smtClean="0">
                <a:effectLst>
                  <a:outerShdw blurRad="38100" dist="38100" dir="2700000" algn="tl">
                    <a:srgbClr val="000000">
                      <a:alpha val="43137"/>
                    </a:srgbClr>
                  </a:outerShdw>
                </a:effectLst>
              </a:rPr>
              <a:t>  (Gen. 2:17)</a:t>
            </a:r>
          </a:p>
          <a:p>
            <a:pPr marL="857250" lvl="1" indent="-457200">
              <a:spcBef>
                <a:spcPts val="0"/>
              </a:spcBef>
              <a:spcAft>
                <a:spcPts val="2400"/>
              </a:spcAft>
            </a:pPr>
            <a:r>
              <a:rPr lang="en-US" sz="2400" dirty="0" smtClean="0">
                <a:effectLst>
                  <a:outerShdw blurRad="38100" dist="38100" dir="2700000" algn="tl">
                    <a:srgbClr val="000000">
                      <a:alpha val="43137"/>
                    </a:srgbClr>
                  </a:outerShdw>
                </a:effectLst>
              </a:rPr>
              <a:t>Statement to </a:t>
            </a:r>
            <a:r>
              <a:rPr lang="en-US" sz="2400" b="1" dirty="0" smtClean="0">
                <a:solidFill>
                  <a:srgbClr val="FFFF00"/>
                </a:solidFill>
                <a:effectLst>
                  <a:outerShdw blurRad="38100" dist="38100" dir="2700000" algn="tl">
                    <a:srgbClr val="000000">
                      <a:alpha val="43137"/>
                    </a:srgbClr>
                  </a:outerShdw>
                </a:effectLst>
              </a:rPr>
              <a:t>all men  </a:t>
            </a:r>
            <a:r>
              <a:rPr lang="en-US" sz="2400" dirty="0" smtClean="0">
                <a:effectLst>
                  <a:outerShdw blurRad="38100" dist="38100" dir="2700000" algn="tl">
                    <a:srgbClr val="000000">
                      <a:alpha val="43137"/>
                    </a:srgbClr>
                  </a:outerShdw>
                </a:effectLst>
              </a:rPr>
              <a:t>(Rom. 6:23)</a:t>
            </a:r>
          </a:p>
          <a:p>
            <a:pPr marL="857250" lvl="1" indent="-457200">
              <a:spcBef>
                <a:spcPts val="0"/>
              </a:spcBef>
              <a:spcAft>
                <a:spcPts val="2400"/>
              </a:spcAft>
            </a:pPr>
            <a:r>
              <a:rPr lang="en-US" sz="2400" dirty="0" smtClean="0">
                <a:effectLst>
                  <a:outerShdw blurRad="38100" dist="38100" dir="2700000" algn="tl">
                    <a:srgbClr val="000000">
                      <a:alpha val="43137"/>
                    </a:srgbClr>
                  </a:outerShdw>
                </a:effectLst>
              </a:rPr>
              <a:t>If God reneges on His promise to </a:t>
            </a:r>
            <a:r>
              <a:rPr lang="en-US" sz="2400" b="1" dirty="0" smtClean="0">
                <a:solidFill>
                  <a:srgbClr val="FFFF00"/>
                </a:solidFill>
                <a:effectLst>
                  <a:outerShdw blurRad="38100" dist="38100" dir="2700000" algn="tl">
                    <a:srgbClr val="000000">
                      <a:alpha val="43137"/>
                    </a:srgbClr>
                  </a:outerShdw>
                </a:effectLst>
              </a:rPr>
              <a:t>punish</a:t>
            </a:r>
            <a:r>
              <a:rPr lang="en-US" sz="2400" dirty="0">
                <a:effectLst>
                  <a:outerShdw blurRad="38100" dist="38100" dir="2700000" algn="tl">
                    <a:srgbClr val="000000">
                      <a:alpha val="43137"/>
                    </a:srgbClr>
                  </a:outerShdw>
                </a:effectLst>
              </a:rPr>
              <a:t>, can we trust</a:t>
            </a:r>
            <a:r>
              <a:rPr lang="en-US" sz="2400" dirty="0" smtClean="0">
                <a:effectLst>
                  <a:outerShdw blurRad="38100" dist="38100" dir="2700000" algn="tl">
                    <a:srgbClr val="000000">
                      <a:alpha val="43137"/>
                    </a:srgbClr>
                  </a:outerShdw>
                </a:effectLst>
              </a:rPr>
              <a:t> His promise to </a:t>
            </a:r>
            <a:r>
              <a:rPr lang="en-US" sz="2400" b="1" dirty="0" smtClean="0">
                <a:solidFill>
                  <a:schemeClr val="tx2">
                    <a:lumMod val="75000"/>
                  </a:schemeClr>
                </a:solidFill>
                <a:effectLst>
                  <a:outerShdw blurRad="38100" dist="38100" dir="2700000" algn="tl">
                    <a:srgbClr val="000000">
                      <a:alpha val="43137"/>
                    </a:srgbClr>
                  </a:outerShdw>
                </a:effectLst>
              </a:rPr>
              <a:t>r</a:t>
            </a:r>
            <a:r>
              <a:rPr lang="en-US" sz="2400" b="1" dirty="0" smtClean="0">
                <a:solidFill>
                  <a:srgbClr val="FFFF00"/>
                </a:solidFill>
                <a:effectLst>
                  <a:outerShdw blurRad="38100" dist="38100" dir="2700000" algn="tl">
                    <a:srgbClr val="000000">
                      <a:alpha val="43137"/>
                    </a:srgbClr>
                  </a:outerShdw>
                </a:effectLst>
              </a:rPr>
              <a:t>e</a:t>
            </a:r>
            <a:r>
              <a:rPr lang="en-US" sz="2400" b="1" dirty="0" smtClean="0">
                <a:solidFill>
                  <a:schemeClr val="tx2">
                    <a:lumMod val="75000"/>
                  </a:schemeClr>
                </a:solidFill>
                <a:effectLst>
                  <a:outerShdw blurRad="38100" dist="38100" dir="2700000" algn="tl">
                    <a:srgbClr val="000000">
                      <a:alpha val="43137"/>
                    </a:srgbClr>
                  </a:outerShdw>
                </a:effectLst>
              </a:rPr>
              <a:t>ward</a:t>
            </a:r>
            <a:r>
              <a:rPr lang="en-US" sz="2400" dirty="0" smtClean="0">
                <a:effectLst>
                  <a:outerShdw blurRad="38100" dist="38100" dir="2700000" algn="tl">
                    <a:srgbClr val="000000">
                      <a:alpha val="43137"/>
                    </a:srgbClr>
                  </a:outerShdw>
                </a:effectLst>
              </a:rPr>
              <a:t>?</a:t>
            </a:r>
          </a:p>
          <a:p>
            <a:pPr marL="457200" indent="-457200">
              <a:spcBef>
                <a:spcPts val="0"/>
              </a:spcBef>
              <a:spcAft>
                <a:spcPts val="2400"/>
              </a:spcAft>
            </a:pPr>
            <a:r>
              <a:rPr lang="en-US" sz="2800" dirty="0" smtClean="0">
                <a:effectLst>
                  <a:outerShdw blurRad="38100" dist="38100" dir="2700000" algn="tl">
                    <a:srgbClr val="000000">
                      <a:alpha val="43137"/>
                    </a:srgbClr>
                  </a:outerShdw>
                </a:effectLst>
              </a:rPr>
              <a:t>God </a:t>
            </a:r>
            <a:r>
              <a:rPr lang="en-US" sz="2800" b="1" dirty="0">
                <a:solidFill>
                  <a:srgbClr val="FFFF00"/>
                </a:solidFill>
                <a:effectLst>
                  <a:outerShdw blurRad="38100" dist="38100" dir="2700000" algn="tl">
                    <a:srgbClr val="000000">
                      <a:alpha val="43137"/>
                    </a:srgbClr>
                  </a:outerShdw>
                </a:effectLst>
              </a:rPr>
              <a:t>cannot lie</a:t>
            </a:r>
            <a:r>
              <a:rPr lang="en-US" sz="2800" dirty="0" smtClean="0">
                <a:effectLst>
                  <a:outerShdw blurRad="38100" dist="38100" dir="2700000" algn="tl">
                    <a:srgbClr val="000000">
                      <a:alpha val="43137"/>
                    </a:srgbClr>
                  </a:outerShdw>
                </a:effectLst>
              </a:rPr>
              <a:t>  (Tit. 1:2; Heb. 6:18)</a:t>
            </a:r>
          </a:p>
          <a:p>
            <a:pPr marL="457200" indent="-457200">
              <a:spcBef>
                <a:spcPts val="0"/>
              </a:spcBef>
              <a:spcAft>
                <a:spcPts val="2400"/>
              </a:spcAft>
            </a:pPr>
            <a:r>
              <a:rPr lang="en-US" sz="2800" dirty="0" smtClean="0">
                <a:effectLst>
                  <a:outerShdw blurRad="38100" dist="38100" dir="2700000" algn="tl">
                    <a:srgbClr val="000000">
                      <a:alpha val="43137"/>
                    </a:srgbClr>
                  </a:outerShdw>
                </a:effectLst>
              </a:rPr>
              <a:t>God </a:t>
            </a:r>
            <a:r>
              <a:rPr lang="en-US" sz="2800" b="1" dirty="0">
                <a:solidFill>
                  <a:srgbClr val="FFFF00"/>
                </a:solidFill>
                <a:effectLst>
                  <a:outerShdw blurRad="38100" dist="38100" dir="2700000" algn="tl">
                    <a:srgbClr val="000000">
                      <a:alpha val="43137"/>
                    </a:srgbClr>
                  </a:outerShdw>
                </a:effectLst>
              </a:rPr>
              <a:t>cannot overlook </a:t>
            </a:r>
            <a:r>
              <a:rPr lang="en-US" sz="2800" dirty="0" smtClean="0">
                <a:effectLst>
                  <a:outerShdw blurRad="38100" dist="38100" dir="2700000" algn="tl">
                    <a:srgbClr val="000000">
                      <a:alpha val="43137"/>
                    </a:srgbClr>
                  </a:outerShdw>
                </a:effectLst>
              </a:rPr>
              <a:t>sin  (Hab. 1:12-13)</a:t>
            </a:r>
            <a:endParaRPr lang="en-US" sz="2800" dirty="0">
              <a:effectLst>
                <a:outerShdw blurRad="38100" dist="38100" dir="2700000" algn="tl">
                  <a:srgbClr val="000000">
                    <a:alpha val="43137"/>
                  </a:srgbClr>
                </a:outerShdw>
              </a:effectLst>
            </a:endParaRPr>
          </a:p>
        </p:txBody>
      </p:sp>
      <p:sp>
        <p:nvSpPr>
          <p:cNvPr id="3" name="Date Placeholder 2"/>
          <p:cNvSpPr>
            <a:spLocks noGrp="1"/>
          </p:cNvSpPr>
          <p:nvPr>
            <p:ph type="dt" sz="half" idx="12"/>
          </p:nvPr>
        </p:nvSpPr>
        <p:spPr/>
        <p:txBody>
          <a:bodyPr/>
          <a:lstStyle/>
          <a:p>
            <a:r>
              <a:rPr lang="en-US" dirty="0" smtClean="0"/>
              <a:t>Outline, p. 45</a:t>
            </a:r>
            <a:endParaRPr lang="en-US" dirty="0"/>
          </a:p>
        </p:txBody>
      </p:sp>
      <p:sp>
        <p:nvSpPr>
          <p:cNvPr id="5" name="Footer Placeholder 4"/>
          <p:cNvSpPr>
            <a:spLocks noGrp="1"/>
          </p:cNvSpPr>
          <p:nvPr>
            <p:ph type="ftr" sz="quarter" idx="10"/>
          </p:nvPr>
        </p:nvSpPr>
        <p:spPr/>
        <p:txBody>
          <a:bodyPr/>
          <a:lstStyle/>
          <a:p>
            <a:r>
              <a:rPr lang="en-US" smtClean="0"/>
              <a:t>Kevin Kay</a:t>
            </a:r>
            <a:endParaRPr lang="en-US"/>
          </a:p>
        </p:txBody>
      </p:sp>
      <p:sp>
        <p:nvSpPr>
          <p:cNvPr id="6" name="Slide Number Placeholder 5"/>
          <p:cNvSpPr>
            <a:spLocks noGrp="1"/>
          </p:cNvSpPr>
          <p:nvPr>
            <p:ph type="sldNum" sz="quarter" idx="11"/>
          </p:nvPr>
        </p:nvSpPr>
        <p:spPr/>
        <p:txBody>
          <a:bodyPr/>
          <a:lstStyle/>
          <a:p>
            <a:fld id="{D9076E39-33D3-4C19-9190-4442324932E8}" type="slidenum">
              <a:rPr lang="en-US" smtClean="0"/>
              <a:pPr/>
              <a:t>170</a:t>
            </a:fld>
            <a:endParaRPr lang="en-US"/>
          </a:p>
        </p:txBody>
      </p:sp>
    </p:spTree>
    <p:extLst>
      <p:ext uri="{BB962C8B-B14F-4D97-AF65-F5344CB8AC3E}">
        <p14:creationId xmlns:p14="http://schemas.microsoft.com/office/powerpoint/2010/main" val="37308687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p:cTn id="7" dur="500" fill="hold"/>
                                        <p:tgtEl>
                                          <p:spTgt spid="307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72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072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0723">
                                            <p:txEl>
                                              <p:pRg st="1" end="1"/>
                                            </p:txEl>
                                          </p:spTgt>
                                        </p:tgtEl>
                                        <p:attrNameLst>
                                          <p:attrName>style.visibility</p:attrName>
                                        </p:attrNameLst>
                                      </p:cBhvr>
                                      <p:to>
                                        <p:strVal val="visible"/>
                                      </p:to>
                                    </p:set>
                                    <p:anim calcmode="lin" valueType="num">
                                      <p:cBhvr>
                                        <p:cTn id="14" dur="500" fill="hold"/>
                                        <p:tgtEl>
                                          <p:spTgt spid="3072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072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072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0723">
                                            <p:txEl>
                                              <p:pRg st="2" end="2"/>
                                            </p:txEl>
                                          </p:spTgt>
                                        </p:tgtEl>
                                        <p:attrNameLst>
                                          <p:attrName>style.visibility</p:attrName>
                                        </p:attrNameLst>
                                      </p:cBhvr>
                                      <p:to>
                                        <p:strVal val="visible"/>
                                      </p:to>
                                    </p:set>
                                    <p:anim calcmode="lin" valueType="num">
                                      <p:cBhvr>
                                        <p:cTn id="21" dur="500" fill="hold"/>
                                        <p:tgtEl>
                                          <p:spTgt spid="3072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072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072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0723">
                                            <p:txEl>
                                              <p:pRg st="3" end="3"/>
                                            </p:txEl>
                                          </p:spTgt>
                                        </p:tgtEl>
                                        <p:attrNameLst>
                                          <p:attrName>style.visibility</p:attrName>
                                        </p:attrNameLst>
                                      </p:cBhvr>
                                      <p:to>
                                        <p:strVal val="visible"/>
                                      </p:to>
                                    </p:set>
                                    <p:anim calcmode="lin" valueType="num">
                                      <p:cBhvr>
                                        <p:cTn id="28" dur="500" fill="hold"/>
                                        <p:tgtEl>
                                          <p:spTgt spid="3072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072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072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0723">
                                            <p:txEl>
                                              <p:pRg st="4" end="4"/>
                                            </p:txEl>
                                          </p:spTgt>
                                        </p:tgtEl>
                                        <p:attrNameLst>
                                          <p:attrName>style.visibility</p:attrName>
                                        </p:attrNameLst>
                                      </p:cBhvr>
                                      <p:to>
                                        <p:strVal val="visible"/>
                                      </p:to>
                                    </p:set>
                                    <p:anim calcmode="lin" valueType="num">
                                      <p:cBhvr>
                                        <p:cTn id="35" dur="500" fill="hold"/>
                                        <p:tgtEl>
                                          <p:spTgt spid="3072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072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072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0723">
                                            <p:txEl>
                                              <p:pRg st="5" end="5"/>
                                            </p:txEl>
                                          </p:spTgt>
                                        </p:tgtEl>
                                        <p:attrNameLst>
                                          <p:attrName>style.visibility</p:attrName>
                                        </p:attrNameLst>
                                      </p:cBhvr>
                                      <p:to>
                                        <p:strVal val="visible"/>
                                      </p:to>
                                    </p:set>
                                    <p:anim calcmode="lin" valueType="num">
                                      <p:cBhvr>
                                        <p:cTn id="42" dur="500" fill="hold"/>
                                        <p:tgtEl>
                                          <p:spTgt spid="3072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072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07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7813"/>
            <a:ext cx="8229600" cy="1139825"/>
          </a:xfrm>
        </p:spPr>
        <p:txBody>
          <a:bodyPr/>
          <a:lstStyle/>
          <a:p>
            <a:pPr algn="l"/>
            <a:r>
              <a:rPr lang="en-US" dirty="0" smtClean="0"/>
              <a:t>Why Must God Punish Sin?</a:t>
            </a:r>
            <a:endParaRPr lang="en-US" dirty="0"/>
          </a:p>
        </p:txBody>
      </p:sp>
      <p:sp>
        <p:nvSpPr>
          <p:cNvPr id="30723" name="Rectangle 3"/>
          <p:cNvSpPr>
            <a:spLocks noGrp="1" noChangeArrowheads="1"/>
          </p:cNvSpPr>
          <p:nvPr>
            <p:ph idx="1"/>
          </p:nvPr>
        </p:nvSpPr>
        <p:spPr/>
        <p:txBody>
          <a:bodyPr/>
          <a:lstStyle/>
          <a:p>
            <a:pPr marL="457200" indent="-457200">
              <a:spcBef>
                <a:spcPts val="0"/>
              </a:spcBef>
              <a:spcAft>
                <a:spcPts val="2400"/>
              </a:spcAft>
            </a:pPr>
            <a:r>
              <a:rPr lang="en-US" dirty="0">
                <a:effectLst>
                  <a:outerShdw blurRad="38100" dist="38100" dir="2700000" algn="tl">
                    <a:srgbClr val="000000">
                      <a:alpha val="43137"/>
                    </a:srgbClr>
                  </a:outerShdw>
                </a:effectLst>
              </a:rPr>
              <a:t>“Thus when we read in Romans 3:26 that God's wrath has been turned aside in a way that demonstrates </a:t>
            </a:r>
            <a:r>
              <a:rPr lang="en-US" b="1" i="1" dirty="0">
                <a:solidFill>
                  <a:srgbClr val="FFFF00"/>
                </a:solidFill>
                <a:effectLst>
                  <a:outerShdw blurRad="38100" dist="38100" dir="2700000" algn="tl">
                    <a:srgbClr val="000000">
                      <a:alpha val="43137"/>
                    </a:srgbClr>
                  </a:outerShdw>
                </a:effectLst>
              </a:rPr>
              <a:t>his justice</a:t>
            </a:r>
            <a:r>
              <a:rPr lang="en-US" i="1"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we cannot conceivably imagine that the punishment for sin has been overlooked! </a:t>
            </a:r>
            <a:r>
              <a:rPr lang="en-US" b="1" dirty="0">
                <a:solidFill>
                  <a:srgbClr val="FFFF00"/>
                </a:solidFill>
                <a:effectLst>
                  <a:outerShdw blurRad="38100" dist="38100" dir="2700000" algn="tl">
                    <a:srgbClr val="000000">
                      <a:alpha val="43137"/>
                    </a:srgbClr>
                  </a:outerShdw>
                </a:effectLst>
              </a:rPr>
              <a:t>God must punish sin</a:t>
            </a:r>
            <a:r>
              <a:rPr lang="en-US" dirty="0">
                <a:effectLst>
                  <a:outerShdw blurRad="38100" dist="38100" dir="2700000" algn="tl">
                    <a:srgbClr val="000000">
                      <a:alpha val="43137"/>
                    </a:srgbClr>
                  </a:outerShdw>
                </a:effectLst>
              </a:rPr>
              <a:t>, and </a:t>
            </a:r>
            <a:r>
              <a:rPr lang="en-US" b="1" dirty="0">
                <a:solidFill>
                  <a:srgbClr val="FFFF00"/>
                </a:solidFill>
                <a:effectLst>
                  <a:outerShdw blurRad="38100" dist="38100" dir="2700000" algn="tl">
                    <a:srgbClr val="000000">
                      <a:alpha val="43137"/>
                    </a:srgbClr>
                  </a:outerShdw>
                </a:effectLst>
              </a:rPr>
              <a:t>in the death of Christ he has done so</a:t>
            </a:r>
            <a:r>
              <a:rPr lang="en-US" dirty="0">
                <a:effectLst>
                  <a:outerShdw blurRad="38100" dist="38100" dir="2700000" algn="tl">
                    <a:srgbClr val="000000">
                      <a:alpha val="43137"/>
                    </a:srgbClr>
                  </a:outerShdw>
                </a:effectLst>
              </a:rPr>
              <a:t>.”  </a:t>
            </a:r>
            <a:r>
              <a:rPr lang="en-US" sz="2000" dirty="0">
                <a:effectLst>
                  <a:outerShdw blurRad="38100" dist="38100" dir="2700000" algn="tl">
                    <a:srgbClr val="000000">
                      <a:alpha val="43137"/>
                    </a:srgbClr>
                  </a:outerShdw>
                </a:effectLst>
              </a:rPr>
              <a:t>(Bold emphasis added, Jeffery, </a:t>
            </a:r>
            <a:r>
              <a:rPr lang="en-US" sz="2000" dirty="0" err="1">
                <a:effectLst>
                  <a:outerShdw blurRad="38100" dist="38100" dir="2700000" algn="tl">
                    <a:srgbClr val="000000">
                      <a:alpha val="43137"/>
                    </a:srgbClr>
                  </a:outerShdw>
                </a:effectLst>
              </a:rPr>
              <a:t>Ovey</a:t>
            </a:r>
            <a:r>
              <a:rPr lang="en-US" sz="2000" dirty="0">
                <a:effectLst>
                  <a:outerShdw blurRad="38100" dist="38100" dir="2700000" algn="tl">
                    <a:srgbClr val="000000">
                      <a:alpha val="43137"/>
                    </a:srgbClr>
                  </a:outerShdw>
                </a:effectLst>
              </a:rPr>
              <a:t>, &amp; </a:t>
            </a:r>
            <a:r>
              <a:rPr lang="en-US" sz="2000" dirty="0" err="1">
                <a:effectLst>
                  <a:outerShdw blurRad="38100" dist="38100" dir="2700000" algn="tl">
                    <a:srgbClr val="000000">
                      <a:alpha val="43137"/>
                    </a:srgbClr>
                  </a:outerShdw>
                </a:effectLst>
              </a:rPr>
              <a:t>Sach</a:t>
            </a:r>
            <a:r>
              <a:rPr lang="en-US" sz="2000" dirty="0">
                <a:effectLst>
                  <a:outerShdw blurRad="38100" dist="38100" dir="2700000" algn="tl">
                    <a:srgbClr val="000000">
                      <a:alpha val="43137"/>
                    </a:srgbClr>
                  </a:outerShdw>
                </a:effectLst>
              </a:rPr>
              <a:t>, </a:t>
            </a:r>
            <a:r>
              <a:rPr lang="en-US" sz="2000" dirty="0" err="1">
                <a:effectLst>
                  <a:outerShdw blurRad="38100" dist="38100" dir="2700000" algn="tl">
                    <a:srgbClr val="000000">
                      <a:alpha val="43137"/>
                    </a:srgbClr>
                  </a:outerShdw>
                </a:effectLst>
              </a:rPr>
              <a:t>PFOT</a:t>
            </a:r>
            <a:r>
              <a:rPr lang="en-US" sz="2000" dirty="0">
                <a:effectLst>
                  <a:outerShdw blurRad="38100" dist="38100" dir="2700000" algn="tl">
                    <a:srgbClr val="000000">
                      <a:alpha val="43137"/>
                    </a:srgbClr>
                  </a:outerShdw>
                </a:effectLst>
              </a:rPr>
              <a:t>, 81)</a:t>
            </a:r>
          </a:p>
        </p:txBody>
      </p:sp>
      <p:sp>
        <p:nvSpPr>
          <p:cNvPr id="3" name="Date Placeholder 2"/>
          <p:cNvSpPr>
            <a:spLocks noGrp="1"/>
          </p:cNvSpPr>
          <p:nvPr>
            <p:ph type="dt" sz="half" idx="12"/>
          </p:nvPr>
        </p:nvSpPr>
        <p:spPr/>
        <p:txBody>
          <a:bodyPr/>
          <a:lstStyle/>
          <a:p>
            <a:r>
              <a:rPr lang="en-US" dirty="0" smtClean="0"/>
              <a:t>Outline, p. 45</a:t>
            </a:r>
            <a:endParaRPr lang="en-US" dirty="0"/>
          </a:p>
        </p:txBody>
      </p:sp>
      <p:sp>
        <p:nvSpPr>
          <p:cNvPr id="5" name="Footer Placeholder 4"/>
          <p:cNvSpPr>
            <a:spLocks noGrp="1"/>
          </p:cNvSpPr>
          <p:nvPr>
            <p:ph type="ftr" sz="quarter" idx="10"/>
          </p:nvPr>
        </p:nvSpPr>
        <p:spPr/>
        <p:txBody>
          <a:bodyPr/>
          <a:lstStyle/>
          <a:p>
            <a:r>
              <a:rPr lang="en-US" smtClean="0"/>
              <a:t>Kevin Kay</a:t>
            </a:r>
            <a:endParaRPr lang="en-US"/>
          </a:p>
        </p:txBody>
      </p:sp>
      <p:sp>
        <p:nvSpPr>
          <p:cNvPr id="6" name="Slide Number Placeholder 5"/>
          <p:cNvSpPr>
            <a:spLocks noGrp="1"/>
          </p:cNvSpPr>
          <p:nvPr>
            <p:ph type="sldNum" sz="quarter" idx="11"/>
          </p:nvPr>
        </p:nvSpPr>
        <p:spPr/>
        <p:txBody>
          <a:bodyPr/>
          <a:lstStyle/>
          <a:p>
            <a:fld id="{D9076E39-33D3-4C19-9190-4442324932E8}" type="slidenum">
              <a:rPr lang="en-US" smtClean="0"/>
              <a:pPr/>
              <a:t>171</a:t>
            </a:fld>
            <a:endParaRPr lang="en-US"/>
          </a:p>
        </p:txBody>
      </p:sp>
    </p:spTree>
    <p:extLst>
      <p:ext uri="{BB962C8B-B14F-4D97-AF65-F5344CB8AC3E}">
        <p14:creationId xmlns:p14="http://schemas.microsoft.com/office/powerpoint/2010/main" val="8890753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p:cTn id="7" dur="500" fill="hold"/>
                                        <p:tgtEl>
                                          <p:spTgt spid="307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72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07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7813"/>
            <a:ext cx="8229600" cy="1139825"/>
          </a:xfrm>
        </p:spPr>
        <p:txBody>
          <a:bodyPr/>
          <a:lstStyle/>
          <a:p>
            <a:pPr algn="l"/>
            <a:r>
              <a:rPr lang="en-US" dirty="0" smtClean="0"/>
              <a:t>Why Must God Punish Sin?</a:t>
            </a:r>
            <a:endParaRPr lang="en-US" dirty="0"/>
          </a:p>
        </p:txBody>
      </p:sp>
      <p:sp>
        <p:nvSpPr>
          <p:cNvPr id="30723" name="Rectangle 3"/>
          <p:cNvSpPr>
            <a:spLocks noGrp="1" noChangeArrowheads="1"/>
          </p:cNvSpPr>
          <p:nvPr>
            <p:ph idx="1"/>
          </p:nvPr>
        </p:nvSpPr>
        <p:spPr/>
        <p:txBody>
          <a:bodyPr/>
          <a:lstStyle/>
          <a:p>
            <a:pPr marL="0" indent="457200">
              <a:spcBef>
                <a:spcPts val="0"/>
              </a:spcBef>
              <a:spcAft>
                <a:spcPts val="2400"/>
              </a:spcAft>
              <a:buNone/>
            </a:pPr>
            <a:r>
              <a:rPr lang="en-US" sz="2800" i="1" dirty="0">
                <a:effectLst>
                  <a:outerShdw blurRad="38100" dist="38100" dir="2700000" algn="tl">
                    <a:srgbClr val="000000">
                      <a:alpha val="43137"/>
                    </a:srgbClr>
                  </a:outerShdw>
                </a:effectLst>
              </a:rPr>
              <a:t>Leon Morris</a:t>
            </a:r>
            <a:r>
              <a:rPr lang="en-US" sz="2800" dirty="0">
                <a:effectLst>
                  <a:outerShdw blurRad="38100" dist="38100" dir="2700000" algn="tl">
                    <a:srgbClr val="000000">
                      <a:alpha val="43137"/>
                    </a:srgbClr>
                  </a:outerShdw>
                </a:effectLst>
              </a:rPr>
              <a:t>:  “The writers of the New Testament know nothing of a love which does not react in the very strongest fashion against every form of sin.</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   “It is the combination of </a:t>
            </a:r>
            <a:r>
              <a:rPr lang="en-US" sz="2800" b="1" dirty="0">
                <a:solidFill>
                  <a:srgbClr val="FFFF00"/>
                </a:solidFill>
                <a:effectLst>
                  <a:outerShdw blurRad="38100" dist="38100" dir="2700000" algn="tl">
                    <a:srgbClr val="000000">
                      <a:alpha val="43137"/>
                    </a:srgbClr>
                  </a:outerShdw>
                </a:effectLst>
              </a:rPr>
              <a:t>God’s deep love for the sinner</a:t>
            </a:r>
            <a:r>
              <a:rPr lang="en-US" sz="2800" dirty="0">
                <a:effectLst>
                  <a:outerShdw blurRad="38100" dist="38100" dir="2700000" algn="tl">
                    <a:srgbClr val="000000">
                      <a:alpha val="43137"/>
                    </a:srgbClr>
                  </a:outerShdw>
                </a:effectLst>
              </a:rPr>
              <a:t> with </a:t>
            </a:r>
            <a:r>
              <a:rPr lang="en-US" sz="2800" b="1" dirty="0">
                <a:solidFill>
                  <a:srgbClr val="FFFF00"/>
                </a:solidFill>
                <a:effectLst>
                  <a:outerShdw blurRad="38100" dist="38100" dir="2700000" algn="tl">
                    <a:srgbClr val="000000">
                      <a:alpha val="43137"/>
                    </a:srgbClr>
                  </a:outerShdw>
                </a:effectLst>
              </a:rPr>
              <a:t>His uncompromising reaction against sin</a:t>
            </a:r>
            <a:r>
              <a:rPr lang="en-US" sz="2800" b="1" dirty="0">
                <a:solidFill>
                  <a:schemeClr val="tx2">
                    <a:lumMod val="75000"/>
                  </a:schemeClr>
                </a:solidFill>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which brings about what the Bible calls </a:t>
            </a:r>
            <a:r>
              <a:rPr lang="en-US" sz="2800" b="1" dirty="0">
                <a:solidFill>
                  <a:srgbClr val="FFFF00"/>
                </a:solidFill>
                <a:effectLst>
                  <a:outerShdw blurRad="38100" dist="38100" dir="2700000" algn="tl">
                    <a:srgbClr val="000000">
                      <a:alpha val="43137"/>
                    </a:srgbClr>
                  </a:outerShdw>
                </a:effectLst>
              </a:rPr>
              <a:t>propitiation</a:t>
            </a:r>
            <a:r>
              <a:rPr lang="en-US" sz="2800" dirty="0">
                <a:effectLst>
                  <a:outerShdw blurRad="38100" dist="38100" dir="2700000" algn="tl">
                    <a:srgbClr val="000000">
                      <a:alpha val="43137"/>
                    </a:srgbClr>
                  </a:outerShdw>
                </a:effectLst>
              </a:rPr>
              <a:t>.  Since God would not leave man to suffer all the consequences of his sin, Christ suffered….”  </a:t>
            </a:r>
            <a:r>
              <a:rPr lang="en-US" sz="2000" dirty="0">
                <a:effectLst>
                  <a:outerShdw blurRad="38100" dist="38100" dir="2700000" algn="tl">
                    <a:srgbClr val="000000">
                      <a:alpha val="43137"/>
                    </a:srgbClr>
                  </a:outerShdw>
                </a:effectLst>
              </a:rPr>
              <a:t>(Bold emphasis added, APC, 210)</a:t>
            </a:r>
          </a:p>
        </p:txBody>
      </p:sp>
      <p:sp>
        <p:nvSpPr>
          <p:cNvPr id="3" name="Date Placeholder 2"/>
          <p:cNvSpPr>
            <a:spLocks noGrp="1"/>
          </p:cNvSpPr>
          <p:nvPr>
            <p:ph type="dt" sz="half" idx="12"/>
          </p:nvPr>
        </p:nvSpPr>
        <p:spPr/>
        <p:txBody>
          <a:bodyPr/>
          <a:lstStyle/>
          <a:p>
            <a:r>
              <a:rPr lang="en-US" dirty="0" smtClean="0"/>
              <a:t>Outline, p. 45</a:t>
            </a:r>
            <a:endParaRPr lang="en-US" dirty="0"/>
          </a:p>
        </p:txBody>
      </p:sp>
      <p:sp>
        <p:nvSpPr>
          <p:cNvPr id="5" name="Footer Placeholder 4"/>
          <p:cNvSpPr>
            <a:spLocks noGrp="1"/>
          </p:cNvSpPr>
          <p:nvPr>
            <p:ph type="ftr" sz="quarter" idx="10"/>
          </p:nvPr>
        </p:nvSpPr>
        <p:spPr/>
        <p:txBody>
          <a:bodyPr/>
          <a:lstStyle/>
          <a:p>
            <a:r>
              <a:rPr lang="en-US" smtClean="0"/>
              <a:t>Kevin Kay</a:t>
            </a:r>
            <a:endParaRPr lang="en-US"/>
          </a:p>
        </p:txBody>
      </p:sp>
      <p:sp>
        <p:nvSpPr>
          <p:cNvPr id="6" name="Slide Number Placeholder 5"/>
          <p:cNvSpPr>
            <a:spLocks noGrp="1"/>
          </p:cNvSpPr>
          <p:nvPr>
            <p:ph type="sldNum" sz="quarter" idx="11"/>
          </p:nvPr>
        </p:nvSpPr>
        <p:spPr/>
        <p:txBody>
          <a:bodyPr/>
          <a:lstStyle/>
          <a:p>
            <a:fld id="{D9076E39-33D3-4C19-9190-4442324932E8}" type="slidenum">
              <a:rPr lang="en-US" smtClean="0"/>
              <a:pPr/>
              <a:t>172</a:t>
            </a:fld>
            <a:endParaRPr lang="en-US"/>
          </a:p>
        </p:txBody>
      </p:sp>
    </p:spTree>
    <p:extLst>
      <p:ext uri="{BB962C8B-B14F-4D97-AF65-F5344CB8AC3E}">
        <p14:creationId xmlns:p14="http://schemas.microsoft.com/office/powerpoint/2010/main" val="33010348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p:cTn id="7" dur="500" fill="hold"/>
                                        <p:tgtEl>
                                          <p:spTgt spid="307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72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07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Jesus’ Cry Of Dereliction</a:t>
            </a:r>
            <a:r>
              <a:rPr lang="en-US" dirty="0" smtClean="0"/>
              <a:t/>
            </a:r>
            <a:br>
              <a:rPr lang="en-US" dirty="0" smtClean="0"/>
            </a:br>
            <a:r>
              <a:rPr lang="en-US" sz="3000" dirty="0" smtClean="0">
                <a:latin typeface="+mn-lt"/>
              </a:rPr>
              <a:t>(Mt. 27:46; Mk. 15:34)</a:t>
            </a:r>
            <a:endParaRPr lang="en-US" sz="3000" dirty="0">
              <a:latin typeface="+mn-lt"/>
            </a:endParaRPr>
          </a:p>
        </p:txBody>
      </p:sp>
      <p:sp>
        <p:nvSpPr>
          <p:cNvPr id="3" name="Content Placeholder 2"/>
          <p:cNvSpPr>
            <a:spLocks noGrp="1"/>
          </p:cNvSpPr>
          <p:nvPr>
            <p:ph idx="1"/>
          </p:nvPr>
        </p:nvSpPr>
        <p:spPr/>
        <p:txBody>
          <a:bodyPr/>
          <a:lstStyle/>
          <a:p>
            <a:pPr marL="457200" indent="-457200">
              <a:spcBef>
                <a:spcPts val="0"/>
              </a:spcBef>
              <a:spcAft>
                <a:spcPts val="2400"/>
              </a:spcAft>
            </a:pPr>
            <a:r>
              <a:rPr lang="en-US" sz="2800" dirty="0" smtClean="0"/>
              <a:t>Why the </a:t>
            </a:r>
            <a:r>
              <a:rPr lang="en-US" sz="2800" b="1" dirty="0" smtClean="0">
                <a:solidFill>
                  <a:srgbClr val="FFFF00"/>
                </a:solidFill>
              </a:rPr>
              <a:t>darkness</a:t>
            </a:r>
            <a:r>
              <a:rPr lang="en-US" sz="2800" dirty="0" smtClean="0"/>
              <a:t>?</a:t>
            </a:r>
          </a:p>
          <a:p>
            <a:pPr marL="857250" lvl="1" indent="-457200">
              <a:spcBef>
                <a:spcPts val="0"/>
              </a:spcBef>
              <a:spcAft>
                <a:spcPts val="2400"/>
              </a:spcAft>
            </a:pPr>
            <a:r>
              <a:rPr lang="en-US" sz="2400" b="1" dirty="0" smtClean="0">
                <a:solidFill>
                  <a:srgbClr val="FFFF00"/>
                </a:solidFill>
              </a:rPr>
              <a:t>Darkness</a:t>
            </a:r>
            <a:r>
              <a:rPr lang="en-US" sz="2400" dirty="0" smtClean="0"/>
              <a:t> &amp; God’s </a:t>
            </a:r>
            <a:r>
              <a:rPr lang="en-US" sz="2400" b="1" dirty="0" smtClean="0">
                <a:solidFill>
                  <a:srgbClr val="FFFF00"/>
                </a:solidFill>
              </a:rPr>
              <a:t>wrath</a:t>
            </a:r>
            <a:r>
              <a:rPr lang="en-US" sz="2400" dirty="0" smtClean="0"/>
              <a:t>  (</a:t>
            </a:r>
            <a:r>
              <a:rPr lang="en-US" sz="2400" dirty="0" smtClean="0">
                <a:effectLst/>
              </a:rPr>
              <a:t>Isa</a:t>
            </a:r>
            <a:r>
              <a:rPr lang="en-US" sz="2400" dirty="0">
                <a:effectLst/>
              </a:rPr>
              <a:t>. 13:9-11; Joel 2:31; Amos 5:18-20; Zeph. 1:14-15</a:t>
            </a:r>
            <a:r>
              <a:rPr lang="en-US" sz="2400" dirty="0" smtClean="0">
                <a:effectLst/>
              </a:rPr>
              <a:t>)</a:t>
            </a:r>
          </a:p>
          <a:p>
            <a:pPr marL="857250" lvl="1" indent="-457200">
              <a:spcBef>
                <a:spcPts val="0"/>
              </a:spcBef>
              <a:spcAft>
                <a:spcPts val="2400"/>
              </a:spcAft>
            </a:pPr>
            <a:r>
              <a:rPr lang="en-US" sz="2400" dirty="0"/>
              <a:t>God’s wrath rests upon </a:t>
            </a:r>
            <a:r>
              <a:rPr lang="en-US" sz="2400" b="1" dirty="0">
                <a:solidFill>
                  <a:srgbClr val="FFFF00"/>
                </a:solidFill>
              </a:rPr>
              <a:t>unforgiven sinners  </a:t>
            </a:r>
            <a:r>
              <a:rPr lang="en-US" sz="2400" dirty="0"/>
              <a:t>(Jn. 3:36; Rom. 1:18; 2:5, 8; Eph. 5:6; Col. 3:6</a:t>
            </a:r>
            <a:r>
              <a:rPr lang="en-US" sz="2400" dirty="0" smtClean="0"/>
              <a:t>)</a:t>
            </a:r>
          </a:p>
          <a:p>
            <a:pPr marL="857250" lvl="1" indent="-457200">
              <a:spcBef>
                <a:spcPts val="0"/>
              </a:spcBef>
              <a:spcAft>
                <a:spcPts val="2400"/>
              </a:spcAft>
            </a:pPr>
            <a:r>
              <a:rPr lang="en-US" sz="2400" dirty="0" smtClean="0"/>
              <a:t>Who is </a:t>
            </a:r>
            <a:r>
              <a:rPr lang="en-US" sz="2400" b="1" dirty="0" smtClean="0">
                <a:solidFill>
                  <a:srgbClr val="FFFF00"/>
                </a:solidFill>
              </a:rPr>
              <a:t>the object </a:t>
            </a:r>
            <a:r>
              <a:rPr lang="en-US" sz="2400" dirty="0" smtClean="0"/>
              <a:t>of wrath?  (Crucifiers, Crucified, Both)</a:t>
            </a:r>
            <a:endParaRPr lang="en-US" sz="2400" dirty="0"/>
          </a:p>
        </p:txBody>
      </p:sp>
      <p:sp>
        <p:nvSpPr>
          <p:cNvPr id="4" name="Footer Placeholder 3"/>
          <p:cNvSpPr>
            <a:spLocks noGrp="1"/>
          </p:cNvSpPr>
          <p:nvPr>
            <p:ph type="ftr" sz="quarter" idx="10"/>
          </p:nvPr>
        </p:nvSpPr>
        <p:spPr/>
        <p:txBody>
          <a:bodyPr/>
          <a:lstStyle/>
          <a:p>
            <a:r>
              <a:rPr lang="en-US" smtClean="0"/>
              <a:t>Kevin Kay</a:t>
            </a:r>
            <a:endParaRPr lang="en-US"/>
          </a:p>
        </p:txBody>
      </p:sp>
      <p:sp>
        <p:nvSpPr>
          <p:cNvPr id="5" name="Slide Number Placeholder 4"/>
          <p:cNvSpPr>
            <a:spLocks noGrp="1"/>
          </p:cNvSpPr>
          <p:nvPr>
            <p:ph type="sldNum" sz="quarter" idx="11"/>
          </p:nvPr>
        </p:nvSpPr>
        <p:spPr/>
        <p:txBody>
          <a:bodyPr/>
          <a:lstStyle/>
          <a:p>
            <a:fld id="{D9076E39-33D3-4C19-9190-4442324932E8}" type="slidenum">
              <a:rPr lang="en-US" smtClean="0"/>
              <a:pPr/>
              <a:t>173</a:t>
            </a:fld>
            <a:endParaRPr lang="en-US"/>
          </a:p>
        </p:txBody>
      </p:sp>
      <p:sp>
        <p:nvSpPr>
          <p:cNvPr id="6" name="Date Placeholder 5"/>
          <p:cNvSpPr>
            <a:spLocks noGrp="1"/>
          </p:cNvSpPr>
          <p:nvPr>
            <p:ph type="dt" sz="half" idx="12"/>
          </p:nvPr>
        </p:nvSpPr>
        <p:spPr/>
        <p:txBody>
          <a:bodyPr/>
          <a:lstStyle/>
          <a:p>
            <a:r>
              <a:rPr lang="en-US" dirty="0" smtClean="0"/>
              <a:t>Outline, p. 45-46 </a:t>
            </a:r>
            <a:endParaRPr lang="en-US" dirty="0"/>
          </a:p>
        </p:txBody>
      </p:sp>
    </p:spTree>
    <p:extLst>
      <p:ext uri="{BB962C8B-B14F-4D97-AF65-F5344CB8AC3E}">
        <p14:creationId xmlns:p14="http://schemas.microsoft.com/office/powerpoint/2010/main" val="29496745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Jesus’ Cry Of Dereliction</a:t>
            </a:r>
            <a:r>
              <a:rPr lang="en-US" dirty="0" smtClean="0"/>
              <a:t/>
            </a:r>
            <a:br>
              <a:rPr lang="en-US" dirty="0" smtClean="0"/>
            </a:br>
            <a:r>
              <a:rPr lang="en-US" sz="3000" dirty="0" smtClean="0">
                <a:latin typeface="+mn-lt"/>
              </a:rPr>
              <a:t>(Mt. 27:46; Mk. 15:34)</a:t>
            </a:r>
            <a:endParaRPr lang="en-US" sz="3000" dirty="0">
              <a:latin typeface="+mn-lt"/>
            </a:endParaRPr>
          </a:p>
        </p:txBody>
      </p:sp>
      <p:sp>
        <p:nvSpPr>
          <p:cNvPr id="3" name="Content Placeholder 2"/>
          <p:cNvSpPr>
            <a:spLocks noGrp="1"/>
          </p:cNvSpPr>
          <p:nvPr>
            <p:ph idx="1"/>
          </p:nvPr>
        </p:nvSpPr>
        <p:spPr>
          <a:xfrm>
            <a:off x="457200" y="1524000"/>
            <a:ext cx="8229600" cy="4606925"/>
          </a:xfrm>
        </p:spPr>
        <p:txBody>
          <a:bodyPr/>
          <a:lstStyle/>
          <a:p>
            <a:pPr marL="457200" indent="-457200">
              <a:spcBef>
                <a:spcPts val="0"/>
              </a:spcBef>
              <a:spcAft>
                <a:spcPts val="2400"/>
              </a:spcAft>
            </a:pPr>
            <a:r>
              <a:rPr lang="en-US" sz="2800" dirty="0" smtClean="0">
                <a:effectLst>
                  <a:outerShdw blurRad="38100" dist="38100" dir="2700000" algn="tl">
                    <a:srgbClr val="000000">
                      <a:alpha val="43137"/>
                    </a:srgbClr>
                  </a:outerShdw>
                </a:effectLst>
              </a:rPr>
              <a:t>Why the </a:t>
            </a:r>
            <a:r>
              <a:rPr lang="en-US" sz="2800" b="1" dirty="0" smtClean="0">
                <a:solidFill>
                  <a:srgbClr val="FFFF00"/>
                </a:solidFill>
                <a:effectLst>
                  <a:outerShdw blurRad="38100" dist="38100" dir="2700000" algn="tl">
                    <a:srgbClr val="000000">
                      <a:alpha val="43137"/>
                    </a:srgbClr>
                  </a:outerShdw>
                </a:effectLst>
              </a:rPr>
              <a:t>question</a:t>
            </a:r>
            <a:r>
              <a:rPr lang="en-US" sz="2800" dirty="0" smtClean="0">
                <a:effectLst>
                  <a:outerShdw blurRad="38100" dist="38100" dir="2700000" algn="tl">
                    <a:srgbClr val="000000">
                      <a:alpha val="43137"/>
                    </a:srgbClr>
                  </a:outerShdw>
                </a:effectLst>
              </a:rPr>
              <a:t>?</a:t>
            </a:r>
          </a:p>
          <a:p>
            <a:pPr marL="857250" lvl="1" indent="-457200">
              <a:spcBef>
                <a:spcPts val="0"/>
              </a:spcBef>
              <a:spcAft>
                <a:spcPts val="2400"/>
              </a:spcAft>
            </a:pPr>
            <a:r>
              <a:rPr lang="en-US" sz="2400" dirty="0" smtClean="0">
                <a:effectLst>
                  <a:outerShdw blurRad="38100" dist="38100" dir="2700000" algn="tl">
                    <a:srgbClr val="000000">
                      <a:alpha val="43137"/>
                    </a:srgbClr>
                  </a:outerShdw>
                </a:effectLst>
              </a:rPr>
              <a:t>What </a:t>
            </a:r>
            <a:r>
              <a:rPr lang="en-US" sz="2400" dirty="0">
                <a:effectLst>
                  <a:outerShdw blurRad="38100" dist="38100" dir="2700000" algn="tl">
                    <a:srgbClr val="000000">
                      <a:alpha val="43137"/>
                    </a:srgbClr>
                  </a:outerShdw>
                </a:effectLst>
              </a:rPr>
              <a:t>does the </a:t>
            </a:r>
            <a:r>
              <a:rPr lang="en-US" sz="2400" b="1" dirty="0">
                <a:solidFill>
                  <a:srgbClr val="FFFF00"/>
                </a:solidFill>
                <a:effectLst>
                  <a:outerShdw blurRad="38100" dist="38100" dir="2700000" algn="tl">
                    <a:srgbClr val="000000">
                      <a:alpha val="43137"/>
                    </a:srgbClr>
                  </a:outerShdw>
                </a:effectLst>
              </a:rPr>
              <a:t>“plain sense” </a:t>
            </a:r>
            <a:r>
              <a:rPr lang="en-US" sz="2400" dirty="0">
                <a:effectLst>
                  <a:outerShdw blurRad="38100" dist="38100" dir="2700000" algn="tl">
                    <a:srgbClr val="000000">
                      <a:alpha val="43137"/>
                    </a:srgbClr>
                  </a:outerShdw>
                </a:effectLst>
              </a:rPr>
              <a:t>of the question imply?</a:t>
            </a:r>
          </a:p>
          <a:p>
            <a:pPr marL="857250" lvl="1" indent="-457200">
              <a:spcBef>
                <a:spcPts val="0"/>
              </a:spcBef>
              <a:spcAft>
                <a:spcPts val="2400"/>
              </a:spcAft>
            </a:pPr>
            <a:r>
              <a:rPr lang="en-US" sz="2400" dirty="0" smtClean="0">
                <a:effectLst>
                  <a:outerShdw blurRad="38100" dist="38100" dir="2700000" algn="tl">
                    <a:srgbClr val="000000">
                      <a:alpha val="43137"/>
                    </a:srgbClr>
                  </a:outerShdw>
                </a:effectLst>
              </a:rPr>
              <a:t>Wouldn’t </a:t>
            </a:r>
            <a:r>
              <a:rPr lang="en-US" sz="2400" dirty="0">
                <a:effectLst>
                  <a:outerShdw blurRad="38100" dist="38100" dir="2700000" algn="tl">
                    <a:srgbClr val="000000">
                      <a:alpha val="43137"/>
                    </a:srgbClr>
                  </a:outerShdw>
                </a:effectLst>
              </a:rPr>
              <a:t>we need </a:t>
            </a:r>
            <a:r>
              <a:rPr lang="en-US" sz="2400" b="1" dirty="0">
                <a:solidFill>
                  <a:srgbClr val="FFFF00"/>
                </a:solidFill>
                <a:effectLst>
                  <a:outerShdw blurRad="38100" dist="38100" dir="2700000" algn="tl">
                    <a:srgbClr val="000000">
                      <a:alpha val="43137"/>
                    </a:srgbClr>
                  </a:outerShdw>
                </a:effectLst>
              </a:rPr>
              <a:t>compelling evidence </a:t>
            </a:r>
            <a:r>
              <a:rPr lang="en-US" sz="2400" dirty="0">
                <a:effectLst>
                  <a:outerShdw blurRad="38100" dist="38100" dir="2700000" algn="tl">
                    <a:srgbClr val="000000">
                      <a:alpha val="43137"/>
                    </a:srgbClr>
                  </a:outerShdw>
                </a:effectLst>
              </a:rPr>
              <a:t>to reject the “plain sense” of the question</a:t>
            </a:r>
            <a:r>
              <a:rPr lang="en-US" sz="2400" dirty="0" smtClean="0">
                <a:effectLst>
                  <a:outerShdw blurRad="38100" dist="38100" dir="2700000" algn="tl">
                    <a:srgbClr val="000000">
                      <a:alpha val="43137"/>
                    </a:srgbClr>
                  </a:outerShdw>
                </a:effectLst>
              </a:rPr>
              <a:t>?</a:t>
            </a:r>
          </a:p>
          <a:p>
            <a:pPr marL="457200" lvl="5" indent="-457200">
              <a:spcBef>
                <a:spcPts val="0"/>
              </a:spcBef>
              <a:spcAft>
                <a:spcPts val="2400"/>
              </a:spcAft>
              <a:buClr>
                <a:schemeClr val="hlink"/>
              </a:buClr>
            </a:pPr>
            <a:r>
              <a:rPr lang="en-US" sz="2800" dirty="0">
                <a:effectLst>
                  <a:outerShdw blurRad="38100" dist="38100" dir="2700000" algn="tl">
                    <a:srgbClr val="000000">
                      <a:alpha val="43137"/>
                    </a:srgbClr>
                  </a:outerShdw>
                </a:effectLst>
              </a:rPr>
              <a:t>If Jesus </a:t>
            </a:r>
            <a:r>
              <a:rPr lang="en-US" sz="2800" b="1" dirty="0">
                <a:solidFill>
                  <a:srgbClr val="FFFF00"/>
                </a:solidFill>
                <a:effectLst>
                  <a:outerShdw blurRad="38100" dist="38100" dir="2700000" algn="tl">
                    <a:srgbClr val="000000">
                      <a:alpha val="43137"/>
                    </a:srgbClr>
                  </a:outerShdw>
                </a:effectLst>
              </a:rPr>
              <a:t>bore the sins</a:t>
            </a:r>
            <a:r>
              <a:rPr lang="en-US" sz="2800" dirty="0">
                <a:solidFill>
                  <a:srgbClr val="FFFF00"/>
                </a:solidFill>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of the world  (Isa. 53:11-12; </a:t>
            </a:r>
            <a:r>
              <a:rPr lang="en-US" sz="2800" dirty="0" smtClean="0">
                <a:effectLst>
                  <a:outerShdw blurRad="38100" dist="38100" dir="2700000" algn="tl">
                    <a:srgbClr val="000000">
                      <a:alpha val="43137"/>
                    </a:srgbClr>
                  </a:outerShdw>
                </a:effectLst>
              </a:rPr>
              <a:t>Heb</a:t>
            </a:r>
            <a:r>
              <a:rPr lang="en-US" sz="2800" dirty="0">
                <a:effectLst>
                  <a:outerShdw blurRad="38100" dist="38100" dir="2700000" algn="tl">
                    <a:srgbClr val="000000">
                      <a:alpha val="43137"/>
                    </a:srgbClr>
                  </a:outerShdw>
                </a:effectLst>
              </a:rPr>
              <a:t>. 9:28; 1 Pet. 2:24) and </a:t>
            </a:r>
            <a:r>
              <a:rPr lang="en-US" sz="2800" b="1" dirty="0">
                <a:solidFill>
                  <a:srgbClr val="FFFF00"/>
                </a:solidFill>
                <a:effectLst>
                  <a:outerShdw blurRad="38100" dist="38100" dir="2700000" algn="tl">
                    <a:srgbClr val="000000">
                      <a:alpha val="43137"/>
                    </a:srgbClr>
                  </a:outerShdw>
                </a:effectLst>
              </a:rPr>
              <a:t>sin</a:t>
            </a:r>
            <a:r>
              <a:rPr lang="en-US" sz="2800" b="1" dirty="0">
                <a:solidFill>
                  <a:schemeClr val="tx2">
                    <a:lumMod val="75000"/>
                  </a:schemeClr>
                </a:solidFill>
                <a:effectLst>
                  <a:outerShdw blurRad="38100" dist="38100" dir="2700000" algn="tl">
                    <a:srgbClr val="000000">
                      <a:alpha val="43137"/>
                    </a:srgbClr>
                  </a:outerShdw>
                </a:effectLst>
              </a:rPr>
              <a:t> </a:t>
            </a:r>
            <a:r>
              <a:rPr lang="en-US" sz="2800" b="1" dirty="0">
                <a:solidFill>
                  <a:srgbClr val="FFFF00"/>
                </a:solidFill>
                <a:effectLst>
                  <a:outerShdw blurRad="38100" dist="38100" dir="2700000" algn="tl">
                    <a:srgbClr val="000000">
                      <a:alpha val="43137"/>
                    </a:srgbClr>
                  </a:outerShdw>
                </a:effectLst>
              </a:rPr>
              <a:t>separates</a:t>
            </a:r>
            <a:r>
              <a:rPr lang="en-US" sz="2800" dirty="0">
                <a:effectLst>
                  <a:outerShdw blurRad="38100" dist="38100" dir="2700000" algn="tl">
                    <a:srgbClr val="000000">
                      <a:alpha val="43137"/>
                    </a:srgbClr>
                  </a:outerShdw>
                </a:effectLst>
              </a:rPr>
              <a:t> one from God  (Isa. 59:1-2), then how could Jesus </a:t>
            </a:r>
            <a:r>
              <a:rPr lang="en-US" sz="2800" b="1" dirty="0">
                <a:solidFill>
                  <a:srgbClr val="FFFF00"/>
                </a:solidFill>
                <a:effectLst>
                  <a:outerShdw blurRad="38100" dist="38100" dir="2700000" algn="tl">
                    <a:srgbClr val="000000">
                      <a:alpha val="43137"/>
                    </a:srgbClr>
                  </a:outerShdw>
                </a:effectLst>
              </a:rPr>
              <a:t>not have been forsaken</a:t>
            </a:r>
            <a:r>
              <a:rPr lang="en-US" sz="2800" dirty="0">
                <a:solidFill>
                  <a:srgbClr val="FFFF00"/>
                </a:solidFill>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by God</a:t>
            </a:r>
            <a:r>
              <a:rPr lang="en-US" sz="2800" dirty="0" smtClean="0">
                <a:effectLst>
                  <a:outerShdw blurRad="38100" dist="38100" dir="2700000" algn="tl">
                    <a:srgbClr val="000000">
                      <a:alpha val="43137"/>
                    </a:srgbClr>
                  </a:outerShdw>
                </a:effectLst>
              </a:rPr>
              <a:t>?</a:t>
            </a:r>
            <a:endParaRPr lang="en-US" sz="2800" dirty="0">
              <a:effectLst>
                <a:outerShdw blurRad="38100" dist="38100" dir="2700000" algn="tl">
                  <a:srgbClr val="000000">
                    <a:alpha val="43137"/>
                  </a:srgbClr>
                </a:outerShdw>
              </a:effectLst>
            </a:endParaRPr>
          </a:p>
          <a:p>
            <a:pPr marL="857250" lvl="1" indent="-457200">
              <a:spcBef>
                <a:spcPts val="0"/>
              </a:spcBef>
              <a:spcAft>
                <a:spcPts val="2400"/>
              </a:spcAft>
            </a:pPr>
            <a:endParaRPr lang="en-US" sz="2400" dirty="0" smtClean="0"/>
          </a:p>
        </p:txBody>
      </p:sp>
      <p:sp>
        <p:nvSpPr>
          <p:cNvPr id="4" name="Footer Placeholder 3"/>
          <p:cNvSpPr>
            <a:spLocks noGrp="1"/>
          </p:cNvSpPr>
          <p:nvPr>
            <p:ph type="ftr" sz="quarter" idx="10"/>
          </p:nvPr>
        </p:nvSpPr>
        <p:spPr/>
        <p:txBody>
          <a:bodyPr/>
          <a:lstStyle/>
          <a:p>
            <a:r>
              <a:rPr lang="en-US" smtClean="0"/>
              <a:t>Kevin Kay</a:t>
            </a:r>
            <a:endParaRPr lang="en-US"/>
          </a:p>
        </p:txBody>
      </p:sp>
      <p:sp>
        <p:nvSpPr>
          <p:cNvPr id="5" name="Slide Number Placeholder 4"/>
          <p:cNvSpPr>
            <a:spLocks noGrp="1"/>
          </p:cNvSpPr>
          <p:nvPr>
            <p:ph type="sldNum" sz="quarter" idx="11"/>
          </p:nvPr>
        </p:nvSpPr>
        <p:spPr/>
        <p:txBody>
          <a:bodyPr/>
          <a:lstStyle/>
          <a:p>
            <a:fld id="{D9076E39-33D3-4C19-9190-4442324932E8}" type="slidenum">
              <a:rPr lang="en-US" smtClean="0"/>
              <a:pPr/>
              <a:t>174</a:t>
            </a:fld>
            <a:endParaRPr lang="en-US"/>
          </a:p>
        </p:txBody>
      </p:sp>
      <p:sp>
        <p:nvSpPr>
          <p:cNvPr id="6" name="Date Placeholder 5"/>
          <p:cNvSpPr>
            <a:spLocks noGrp="1"/>
          </p:cNvSpPr>
          <p:nvPr>
            <p:ph type="dt" sz="half" idx="12"/>
          </p:nvPr>
        </p:nvSpPr>
        <p:spPr/>
        <p:txBody>
          <a:bodyPr/>
          <a:lstStyle/>
          <a:p>
            <a:r>
              <a:rPr lang="en-US" dirty="0" smtClean="0"/>
              <a:t>Outline, p. 46</a:t>
            </a:r>
            <a:endParaRPr lang="en-US" dirty="0"/>
          </a:p>
        </p:txBody>
      </p:sp>
    </p:spTree>
    <p:extLst>
      <p:ext uri="{BB962C8B-B14F-4D97-AF65-F5344CB8AC3E}">
        <p14:creationId xmlns:p14="http://schemas.microsoft.com/office/powerpoint/2010/main" val="7304740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6781800" cy="1139825"/>
          </a:xfrm>
        </p:spPr>
        <p:txBody>
          <a:bodyPr/>
          <a:lstStyle/>
          <a:p>
            <a:pPr algn="l"/>
            <a:r>
              <a:rPr lang="en-US" sz="3000" dirty="0" smtClean="0">
                <a:latin typeface="+mn-lt"/>
              </a:rPr>
              <a:t>Objection:</a:t>
            </a:r>
            <a:r>
              <a:rPr lang="en-US" sz="4400" dirty="0" smtClean="0"/>
              <a:t/>
            </a:r>
            <a:br>
              <a:rPr lang="en-US" sz="4400" dirty="0" smtClean="0"/>
            </a:br>
            <a:r>
              <a:rPr lang="en-US" sz="4400" dirty="0" smtClean="0"/>
              <a:t>Did Jesus Not Know?</a:t>
            </a:r>
            <a:endParaRPr lang="en-US" sz="4400" dirty="0"/>
          </a:p>
        </p:txBody>
      </p:sp>
      <p:sp>
        <p:nvSpPr>
          <p:cNvPr id="3" name="Content Placeholder 2"/>
          <p:cNvSpPr>
            <a:spLocks noGrp="1"/>
          </p:cNvSpPr>
          <p:nvPr>
            <p:ph idx="1"/>
          </p:nvPr>
        </p:nvSpPr>
        <p:spPr/>
        <p:txBody>
          <a:bodyPr/>
          <a:lstStyle/>
          <a:p>
            <a:pPr marL="457200" indent="-457200">
              <a:spcBef>
                <a:spcPts val="0"/>
              </a:spcBef>
              <a:spcAft>
                <a:spcPts val="2400"/>
              </a:spcAft>
            </a:pPr>
            <a:r>
              <a:rPr lang="en-US" sz="2800" dirty="0" smtClean="0"/>
              <a:t>Of course, </a:t>
            </a:r>
            <a:r>
              <a:rPr lang="en-US" sz="2800" b="1" dirty="0" smtClean="0">
                <a:solidFill>
                  <a:srgbClr val="FFFF00"/>
                </a:solidFill>
              </a:rPr>
              <a:t>He knew </a:t>
            </a:r>
            <a:r>
              <a:rPr lang="en-US" sz="2800" dirty="0" smtClean="0"/>
              <a:t>why He suffered?  (cf. Mt. 20:28; Jn. 10:11, 15, 17-18; 12:27-28)</a:t>
            </a:r>
          </a:p>
          <a:p>
            <a:pPr marL="457200" indent="-457200">
              <a:spcBef>
                <a:spcPts val="0"/>
              </a:spcBef>
              <a:spcAft>
                <a:spcPts val="2400"/>
              </a:spcAft>
            </a:pPr>
            <a:r>
              <a:rPr lang="en-US" sz="2800" dirty="0" smtClean="0"/>
              <a:t>A question can be asked for </a:t>
            </a:r>
            <a:r>
              <a:rPr lang="en-US" sz="2800" b="1" dirty="0">
                <a:solidFill>
                  <a:srgbClr val="FFFF00"/>
                </a:solidFill>
              </a:rPr>
              <a:t>various reasons</a:t>
            </a:r>
            <a:r>
              <a:rPr lang="en-US" sz="2800" dirty="0" smtClean="0"/>
              <a:t>:</a:t>
            </a:r>
          </a:p>
          <a:p>
            <a:pPr marL="857250" lvl="1" indent="-457200">
              <a:spcBef>
                <a:spcPts val="0"/>
              </a:spcBef>
              <a:spcAft>
                <a:spcPts val="1200"/>
              </a:spcAft>
            </a:pPr>
            <a:r>
              <a:rPr lang="en-US" sz="2400" dirty="0" smtClean="0"/>
              <a:t>To obtain </a:t>
            </a:r>
            <a:r>
              <a:rPr lang="en-US" sz="2400" dirty="0" smtClean="0">
                <a:solidFill>
                  <a:srgbClr val="FFFF00"/>
                </a:solidFill>
              </a:rPr>
              <a:t>information</a:t>
            </a:r>
            <a:r>
              <a:rPr lang="en-US" sz="2400" dirty="0" smtClean="0"/>
              <a:t>  (Mt. 2:2; 13:10)</a:t>
            </a:r>
          </a:p>
          <a:p>
            <a:pPr marL="857250" lvl="1" indent="-457200">
              <a:spcBef>
                <a:spcPts val="0"/>
              </a:spcBef>
              <a:spcAft>
                <a:spcPts val="1200"/>
              </a:spcAft>
            </a:pPr>
            <a:r>
              <a:rPr lang="en-US" sz="2400" dirty="0" smtClean="0"/>
              <a:t>To make a </a:t>
            </a:r>
            <a:r>
              <a:rPr lang="en-US" sz="2400" dirty="0" smtClean="0">
                <a:solidFill>
                  <a:srgbClr val="FFFF00"/>
                </a:solidFill>
              </a:rPr>
              <a:t>point</a:t>
            </a:r>
            <a:r>
              <a:rPr lang="en-US" sz="2400" dirty="0" smtClean="0"/>
              <a:t>  (Mt. 19:17; 22:42-43)</a:t>
            </a:r>
          </a:p>
          <a:p>
            <a:pPr marL="857250" lvl="1" indent="-457200">
              <a:spcBef>
                <a:spcPts val="0"/>
              </a:spcBef>
              <a:spcAft>
                <a:spcPts val="1200"/>
              </a:spcAft>
            </a:pPr>
            <a:r>
              <a:rPr lang="en-US" sz="2400" dirty="0" smtClean="0"/>
              <a:t>To provoke </a:t>
            </a:r>
            <a:r>
              <a:rPr lang="en-US" sz="2400" dirty="0" smtClean="0">
                <a:solidFill>
                  <a:srgbClr val="FFFF00"/>
                </a:solidFill>
              </a:rPr>
              <a:t>thought</a:t>
            </a:r>
            <a:r>
              <a:rPr lang="en-US" sz="2400" dirty="0" smtClean="0"/>
              <a:t>  (Mt. 12:26)</a:t>
            </a:r>
          </a:p>
          <a:p>
            <a:pPr marL="857250" lvl="1" indent="-457200">
              <a:spcBef>
                <a:spcPts val="0"/>
              </a:spcBef>
              <a:spcAft>
                <a:spcPts val="1200"/>
              </a:spcAft>
            </a:pPr>
            <a:r>
              <a:rPr lang="en-US" sz="2400" dirty="0" smtClean="0"/>
              <a:t>To express </a:t>
            </a:r>
            <a:r>
              <a:rPr lang="en-US" sz="2400" dirty="0" smtClean="0">
                <a:solidFill>
                  <a:srgbClr val="FFFF00"/>
                </a:solidFill>
              </a:rPr>
              <a:t>emotion</a:t>
            </a:r>
            <a:r>
              <a:rPr lang="en-US" sz="2400" dirty="0" smtClean="0"/>
              <a:t>  (Mt. 17:17; 26:40)</a:t>
            </a:r>
          </a:p>
          <a:p>
            <a:pPr marL="857250" lvl="1" indent="-457200">
              <a:spcBef>
                <a:spcPts val="0"/>
              </a:spcBef>
              <a:spcAft>
                <a:spcPts val="1200"/>
              </a:spcAft>
            </a:pPr>
            <a:r>
              <a:rPr lang="en-US" sz="2400" dirty="0" smtClean="0"/>
              <a:t>Etc.</a:t>
            </a:r>
            <a:endParaRPr lang="en-US" sz="2400" dirty="0"/>
          </a:p>
        </p:txBody>
      </p:sp>
      <p:sp>
        <p:nvSpPr>
          <p:cNvPr id="4" name="Footer Placeholder 3"/>
          <p:cNvSpPr>
            <a:spLocks noGrp="1"/>
          </p:cNvSpPr>
          <p:nvPr>
            <p:ph type="ftr" sz="quarter" idx="10"/>
          </p:nvPr>
        </p:nvSpPr>
        <p:spPr/>
        <p:txBody>
          <a:bodyPr/>
          <a:lstStyle/>
          <a:p>
            <a:r>
              <a:rPr lang="en-US" smtClean="0"/>
              <a:t>Kevin Kay</a:t>
            </a:r>
            <a:endParaRPr lang="en-US"/>
          </a:p>
        </p:txBody>
      </p:sp>
      <p:sp>
        <p:nvSpPr>
          <p:cNvPr id="5" name="Slide Number Placeholder 4"/>
          <p:cNvSpPr>
            <a:spLocks noGrp="1"/>
          </p:cNvSpPr>
          <p:nvPr>
            <p:ph type="sldNum" sz="quarter" idx="11"/>
          </p:nvPr>
        </p:nvSpPr>
        <p:spPr/>
        <p:txBody>
          <a:bodyPr/>
          <a:lstStyle/>
          <a:p>
            <a:fld id="{D9076E39-33D3-4C19-9190-4442324932E8}" type="slidenum">
              <a:rPr lang="en-US" smtClean="0"/>
              <a:pPr/>
              <a:t>175</a:t>
            </a:fld>
            <a:endParaRPr lang="en-US"/>
          </a:p>
        </p:txBody>
      </p:sp>
      <p:sp>
        <p:nvSpPr>
          <p:cNvPr id="6" name="Date Placeholder 5"/>
          <p:cNvSpPr>
            <a:spLocks noGrp="1"/>
          </p:cNvSpPr>
          <p:nvPr>
            <p:ph type="dt" sz="half" idx="12"/>
          </p:nvPr>
        </p:nvSpPr>
        <p:spPr/>
        <p:txBody>
          <a:bodyPr/>
          <a:lstStyle/>
          <a:p>
            <a:r>
              <a:rPr lang="en-US" smtClean="0"/>
              <a:t>Outline, p. </a:t>
            </a:r>
            <a:endParaRPr lang="en-US"/>
          </a:p>
        </p:txBody>
      </p:sp>
    </p:spTree>
    <p:extLst>
      <p:ext uri="{BB962C8B-B14F-4D97-AF65-F5344CB8AC3E}">
        <p14:creationId xmlns:p14="http://schemas.microsoft.com/office/powerpoint/2010/main" val="42217070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“Why Have You Forsaken Me”</a:t>
            </a:r>
            <a:br>
              <a:rPr lang="en-US" sz="3800" dirty="0" smtClean="0"/>
            </a:br>
            <a:r>
              <a:rPr lang="en-US" sz="3000" dirty="0" smtClean="0">
                <a:latin typeface="+mn-lt"/>
              </a:rPr>
              <a:t>(Psa. 22:1; Mt. 27:46; Mk. 15:34)</a:t>
            </a:r>
            <a:endParaRPr lang="en-US" sz="3000" dirty="0">
              <a:latin typeface="+mn-lt"/>
            </a:endParaRPr>
          </a:p>
        </p:txBody>
      </p:sp>
      <p:pic>
        <p:nvPicPr>
          <p:cNvPr id="1026" name="Picture 2" descr="C:\Users\Kevin\Pictures\Microsoft Clip Organizer\MC900057069[1].wmf"/>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3576918" y="1626160"/>
            <a:ext cx="2363065" cy="362663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half" idx="2"/>
          </p:nvPr>
        </p:nvSpPr>
        <p:spPr>
          <a:xfrm>
            <a:off x="838200" y="1905000"/>
            <a:ext cx="7848600" cy="4225925"/>
          </a:xfrm>
        </p:spPr>
        <p:txBody>
          <a:bodyPr/>
          <a:lstStyle/>
          <a:p>
            <a:pPr marL="457200" indent="-457200">
              <a:spcBef>
                <a:spcPts val="0"/>
              </a:spcBef>
              <a:spcAft>
                <a:spcPts val="3600"/>
              </a:spcAft>
            </a:pPr>
            <a:r>
              <a:rPr lang="en-US" dirty="0"/>
              <a:t>David </a:t>
            </a:r>
            <a:r>
              <a:rPr lang="en-US" b="1" dirty="0">
                <a:solidFill>
                  <a:srgbClr val="FFFF00"/>
                </a:solidFill>
              </a:rPr>
              <a:t>wasn’t really forsaken </a:t>
            </a:r>
            <a:r>
              <a:rPr lang="en-US" dirty="0"/>
              <a:t>by God; he only felt that he was  (Psa. 22:21ff)</a:t>
            </a:r>
          </a:p>
          <a:p>
            <a:pPr marL="457200" indent="-457200">
              <a:spcBef>
                <a:spcPts val="0"/>
              </a:spcBef>
              <a:spcAft>
                <a:spcPts val="3600"/>
              </a:spcAft>
            </a:pPr>
            <a:r>
              <a:rPr lang="en-US" dirty="0"/>
              <a:t>When Jesus quoted Psa. 22:1, He wants us to consider </a:t>
            </a:r>
            <a:r>
              <a:rPr lang="en-US" b="1" dirty="0">
                <a:solidFill>
                  <a:srgbClr val="FFFF00"/>
                </a:solidFill>
              </a:rPr>
              <a:t>the message of the entire psalm</a:t>
            </a:r>
          </a:p>
        </p:txBody>
      </p:sp>
      <p:sp>
        <p:nvSpPr>
          <p:cNvPr id="3" name="Date Placeholder 2"/>
          <p:cNvSpPr>
            <a:spLocks noGrp="1"/>
          </p:cNvSpPr>
          <p:nvPr>
            <p:ph type="dt" sz="half" idx="12"/>
          </p:nvPr>
        </p:nvSpPr>
        <p:spPr/>
        <p:txBody>
          <a:bodyPr/>
          <a:lstStyle/>
          <a:p>
            <a:r>
              <a:rPr lang="en-US" dirty="0" smtClean="0"/>
              <a:t>Outline, p. 46 </a:t>
            </a:r>
            <a:endParaRPr lang="en-US" dirty="0"/>
          </a:p>
        </p:txBody>
      </p:sp>
      <p:sp>
        <p:nvSpPr>
          <p:cNvPr id="4" name="Footer Placeholder 3"/>
          <p:cNvSpPr>
            <a:spLocks noGrp="1"/>
          </p:cNvSpPr>
          <p:nvPr>
            <p:ph type="ftr" sz="quarter" idx="10"/>
          </p:nvPr>
        </p:nvSpPr>
        <p:spPr/>
        <p:txBody>
          <a:bodyPr/>
          <a:lstStyle/>
          <a:p>
            <a:r>
              <a:rPr lang="en-US" smtClean="0"/>
              <a:t>Kevin Kay</a:t>
            </a:r>
            <a:endParaRPr lang="en-US"/>
          </a:p>
        </p:txBody>
      </p:sp>
      <p:sp>
        <p:nvSpPr>
          <p:cNvPr id="8" name="Slide Number Placeholder 7"/>
          <p:cNvSpPr>
            <a:spLocks noGrp="1"/>
          </p:cNvSpPr>
          <p:nvPr>
            <p:ph type="sldNum" sz="quarter" idx="11"/>
          </p:nvPr>
        </p:nvSpPr>
        <p:spPr/>
        <p:txBody>
          <a:bodyPr/>
          <a:lstStyle/>
          <a:p>
            <a:fld id="{00E9B7B4-5730-4F9F-AA91-6722781C7E75}" type="slidenum">
              <a:rPr lang="en-US" smtClean="0"/>
              <a:pPr/>
              <a:t>176</a:t>
            </a:fld>
            <a:endParaRPr lang="en-US"/>
          </a:p>
        </p:txBody>
      </p:sp>
    </p:spTree>
    <p:extLst>
      <p:ext uri="{BB962C8B-B14F-4D97-AF65-F5344CB8AC3E}">
        <p14:creationId xmlns:p14="http://schemas.microsoft.com/office/powerpoint/2010/main" val="6056117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“Why Have You Forsaken Me”</a:t>
            </a:r>
            <a:br>
              <a:rPr lang="en-US" sz="3800" dirty="0" smtClean="0"/>
            </a:br>
            <a:r>
              <a:rPr lang="en-US" sz="3000" dirty="0" smtClean="0">
                <a:latin typeface="+mn-lt"/>
              </a:rPr>
              <a:t>(Psa. 22:1; Mt. 27:46; Mk. 15:34)</a:t>
            </a:r>
            <a:endParaRPr lang="en-US" sz="3000" dirty="0">
              <a:latin typeface="+mn-lt"/>
            </a:endParaRPr>
          </a:p>
        </p:txBody>
      </p:sp>
      <p:pic>
        <p:nvPicPr>
          <p:cNvPr id="1026" name="Picture 2" descr="C:\Users\Kevin\Pictures\Microsoft Clip Organizer\MC900057069[1].wmf"/>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3390467" y="1752600"/>
            <a:ext cx="2363065" cy="362663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half" idx="2"/>
          </p:nvPr>
        </p:nvSpPr>
        <p:spPr>
          <a:xfrm>
            <a:off x="685800" y="2057400"/>
            <a:ext cx="8001000" cy="4073525"/>
          </a:xfrm>
        </p:spPr>
        <p:txBody>
          <a:bodyPr/>
          <a:lstStyle/>
          <a:p>
            <a:pPr marL="457200" indent="-457200">
              <a:spcBef>
                <a:spcPts val="0"/>
              </a:spcBef>
              <a:spcAft>
                <a:spcPts val="3600"/>
              </a:spcAft>
            </a:pPr>
            <a:r>
              <a:rPr lang="en-US" dirty="0">
                <a:effectLst>
                  <a:outerShdw blurRad="38100" dist="38100" dir="2700000" algn="tl">
                    <a:srgbClr val="000000">
                      <a:alpha val="43137"/>
                    </a:srgbClr>
                  </a:outerShdw>
                </a:effectLst>
              </a:rPr>
              <a:t>God </a:t>
            </a:r>
            <a:r>
              <a:rPr lang="en-US" b="1" dirty="0">
                <a:solidFill>
                  <a:srgbClr val="FFFF00"/>
                </a:solidFill>
                <a:effectLst>
                  <a:outerShdw blurRad="38100" dist="38100" dir="2700000" algn="tl">
                    <a:srgbClr val="000000">
                      <a:alpha val="43137"/>
                    </a:srgbClr>
                  </a:outerShdw>
                </a:effectLst>
              </a:rPr>
              <a:t>did not forsake</a:t>
            </a:r>
            <a:r>
              <a:rPr lang="en-US" dirty="0">
                <a:solidFill>
                  <a:srgbClr val="FFFF00"/>
                </a:solidFill>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Jesus on the cross; it just </a:t>
            </a:r>
            <a:r>
              <a:rPr lang="en-US" b="1" dirty="0">
                <a:solidFill>
                  <a:srgbClr val="FFFF00"/>
                </a:solidFill>
                <a:effectLst>
                  <a:outerShdw blurRad="38100" dist="38100" dir="2700000" algn="tl">
                    <a:srgbClr val="000000">
                      <a:alpha val="43137"/>
                    </a:srgbClr>
                  </a:outerShdw>
                </a:effectLst>
              </a:rPr>
              <a:t>appeared that way </a:t>
            </a:r>
            <a:r>
              <a:rPr lang="en-US" dirty="0">
                <a:effectLst>
                  <a:outerShdw blurRad="38100" dist="38100" dir="2700000" algn="tl">
                    <a:srgbClr val="000000">
                      <a:alpha val="43137"/>
                    </a:srgbClr>
                  </a:outerShdw>
                </a:effectLst>
              </a:rPr>
              <a:t>to the people around the </a:t>
            </a:r>
            <a:r>
              <a:rPr lang="en-US" dirty="0" smtClean="0">
                <a:effectLst>
                  <a:outerShdw blurRad="38100" dist="38100" dir="2700000" algn="tl">
                    <a:srgbClr val="000000">
                      <a:alpha val="43137"/>
                    </a:srgbClr>
                  </a:outerShdw>
                </a:effectLst>
              </a:rPr>
              <a:t>cross</a:t>
            </a:r>
          </a:p>
          <a:p>
            <a:pPr marL="457200" indent="-457200">
              <a:spcBef>
                <a:spcPts val="0"/>
              </a:spcBef>
              <a:spcAft>
                <a:spcPts val="3600"/>
              </a:spcAft>
            </a:pPr>
            <a:r>
              <a:rPr lang="en-US" dirty="0">
                <a:effectLst>
                  <a:outerShdw blurRad="38100" dist="38100" dir="2700000" algn="tl">
                    <a:srgbClr val="000000">
                      <a:alpha val="43137"/>
                    </a:srgbClr>
                  </a:outerShdw>
                </a:effectLst>
              </a:rPr>
              <a:t>Jesus denies </a:t>
            </a:r>
            <a:r>
              <a:rPr lang="en-US" b="1" dirty="0">
                <a:solidFill>
                  <a:srgbClr val="FFFF00"/>
                </a:solidFill>
                <a:effectLst>
                  <a:outerShdw blurRad="38100" dist="38100" dir="2700000" algn="tl">
                    <a:srgbClr val="000000">
                      <a:alpha val="43137"/>
                    </a:srgbClr>
                  </a:outerShdw>
                </a:effectLst>
              </a:rPr>
              <a:t>any separation</a:t>
            </a:r>
            <a:r>
              <a:rPr lang="en-US" dirty="0">
                <a:effectLst>
                  <a:outerShdw blurRad="38100" dist="38100" dir="2700000" algn="tl">
                    <a:srgbClr val="000000">
                      <a:alpha val="43137"/>
                    </a:srgbClr>
                  </a:outerShdw>
                </a:effectLst>
              </a:rPr>
              <a:t> from His Father  (Jn. 8:28-29; 16:32)</a:t>
            </a:r>
            <a:endParaRPr lang="en-US" b="1" dirty="0">
              <a:solidFill>
                <a:srgbClr val="FFFF00"/>
              </a:solidFill>
              <a:effectLst>
                <a:outerShdw blurRad="38100" dist="38100" dir="2700000" algn="tl">
                  <a:srgbClr val="000000">
                    <a:alpha val="43137"/>
                  </a:srgbClr>
                </a:outerShdw>
              </a:effectLst>
            </a:endParaRPr>
          </a:p>
        </p:txBody>
      </p:sp>
      <p:sp>
        <p:nvSpPr>
          <p:cNvPr id="3" name="Date Placeholder 2"/>
          <p:cNvSpPr>
            <a:spLocks noGrp="1"/>
          </p:cNvSpPr>
          <p:nvPr>
            <p:ph type="dt" sz="half" idx="12"/>
          </p:nvPr>
        </p:nvSpPr>
        <p:spPr/>
        <p:txBody>
          <a:bodyPr/>
          <a:lstStyle/>
          <a:p>
            <a:r>
              <a:rPr lang="en-US" dirty="0" smtClean="0"/>
              <a:t>Outline, p.  46</a:t>
            </a:r>
            <a:endParaRPr lang="en-US" dirty="0"/>
          </a:p>
        </p:txBody>
      </p:sp>
      <p:sp>
        <p:nvSpPr>
          <p:cNvPr id="4" name="Footer Placeholder 3"/>
          <p:cNvSpPr>
            <a:spLocks noGrp="1"/>
          </p:cNvSpPr>
          <p:nvPr>
            <p:ph type="ftr" sz="quarter" idx="10"/>
          </p:nvPr>
        </p:nvSpPr>
        <p:spPr/>
        <p:txBody>
          <a:bodyPr/>
          <a:lstStyle/>
          <a:p>
            <a:r>
              <a:rPr lang="en-US" smtClean="0"/>
              <a:t>Kevin Kay</a:t>
            </a:r>
            <a:endParaRPr lang="en-US"/>
          </a:p>
        </p:txBody>
      </p:sp>
      <p:sp>
        <p:nvSpPr>
          <p:cNvPr id="8" name="Slide Number Placeholder 7"/>
          <p:cNvSpPr>
            <a:spLocks noGrp="1"/>
          </p:cNvSpPr>
          <p:nvPr>
            <p:ph type="sldNum" sz="quarter" idx="11"/>
          </p:nvPr>
        </p:nvSpPr>
        <p:spPr/>
        <p:txBody>
          <a:bodyPr/>
          <a:lstStyle/>
          <a:p>
            <a:fld id="{00E9B7B4-5730-4F9F-AA91-6722781C7E75}" type="slidenum">
              <a:rPr lang="en-US" smtClean="0"/>
              <a:pPr/>
              <a:t>177</a:t>
            </a:fld>
            <a:endParaRPr lang="en-US"/>
          </a:p>
        </p:txBody>
      </p:sp>
    </p:spTree>
    <p:extLst>
      <p:ext uri="{BB962C8B-B14F-4D97-AF65-F5344CB8AC3E}">
        <p14:creationId xmlns:p14="http://schemas.microsoft.com/office/powerpoint/2010/main" val="4752456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“Why Have You Forsaken Me”</a:t>
            </a:r>
            <a:br>
              <a:rPr lang="en-US" sz="3800" dirty="0" smtClean="0"/>
            </a:br>
            <a:r>
              <a:rPr lang="en-US" sz="3000" dirty="0" smtClean="0">
                <a:latin typeface="+mn-lt"/>
              </a:rPr>
              <a:t>(Psa. 22:1; Mt. 27:46; Mk. 15:34)</a:t>
            </a:r>
            <a:endParaRPr lang="en-US" sz="3000" dirty="0">
              <a:latin typeface="+mn-lt"/>
            </a:endParaRPr>
          </a:p>
        </p:txBody>
      </p:sp>
      <p:sp>
        <p:nvSpPr>
          <p:cNvPr id="5" name="Content Placeholder 4"/>
          <p:cNvSpPr>
            <a:spLocks noGrp="1"/>
          </p:cNvSpPr>
          <p:nvPr>
            <p:ph idx="1"/>
          </p:nvPr>
        </p:nvSpPr>
        <p:spPr>
          <a:xfrm>
            <a:off x="457200" y="1752600"/>
            <a:ext cx="8229600" cy="4378325"/>
          </a:xfrm>
        </p:spPr>
        <p:txBody>
          <a:bodyPr/>
          <a:lstStyle/>
          <a:p>
            <a:pPr marL="457200" indent="-457200">
              <a:spcBef>
                <a:spcPts val="0"/>
              </a:spcBef>
              <a:spcAft>
                <a:spcPts val="2400"/>
              </a:spcAft>
            </a:pPr>
            <a:r>
              <a:rPr lang="en-US" sz="2800" dirty="0" smtClean="0">
                <a:effectLst>
                  <a:outerShdw blurRad="38100" dist="38100" dir="2700000" algn="tl">
                    <a:srgbClr val="000000">
                      <a:alpha val="43137"/>
                    </a:srgbClr>
                  </a:outerShdw>
                </a:effectLst>
              </a:rPr>
              <a:t>This objection is based on </a:t>
            </a:r>
            <a:r>
              <a:rPr lang="en-US" sz="2800" b="1" dirty="0" smtClean="0">
                <a:solidFill>
                  <a:srgbClr val="FFFF00"/>
                </a:solidFill>
                <a:effectLst>
                  <a:outerShdw blurRad="38100" dist="38100" dir="2700000" algn="tl">
                    <a:srgbClr val="000000">
                      <a:alpha val="43137"/>
                    </a:srgbClr>
                  </a:outerShdw>
                </a:effectLst>
              </a:rPr>
              <a:t>inference</a:t>
            </a:r>
          </a:p>
          <a:p>
            <a:pPr marL="857250" lvl="1" indent="-457200">
              <a:spcBef>
                <a:spcPts val="0"/>
              </a:spcBef>
              <a:spcAft>
                <a:spcPts val="2400"/>
              </a:spcAft>
            </a:pPr>
            <a:r>
              <a:rPr lang="en-US" sz="2400" dirty="0" smtClean="0">
                <a:effectLst>
                  <a:outerShdw blurRad="38100" dist="38100" dir="2700000" algn="tl">
                    <a:srgbClr val="000000">
                      <a:alpha val="43137"/>
                    </a:srgbClr>
                  </a:outerShdw>
                </a:effectLst>
              </a:rPr>
              <a:t>It’s </a:t>
            </a:r>
            <a:r>
              <a:rPr lang="en-US" sz="2400" dirty="0" smtClean="0">
                <a:solidFill>
                  <a:srgbClr val="FFFF00"/>
                </a:solidFill>
                <a:effectLst>
                  <a:outerShdw blurRad="38100" dist="38100" dir="2700000" algn="tl">
                    <a:srgbClr val="000000">
                      <a:alpha val="43137"/>
                    </a:srgbClr>
                  </a:outerShdw>
                </a:effectLst>
              </a:rPr>
              <a:t>possible</a:t>
            </a:r>
            <a:r>
              <a:rPr lang="en-US" sz="2400" dirty="0" smtClean="0">
                <a:effectLst>
                  <a:outerShdw blurRad="38100" dist="38100" dir="2700000" algn="tl">
                    <a:srgbClr val="000000">
                      <a:alpha val="43137"/>
                    </a:srgbClr>
                  </a:outerShdw>
                </a:effectLst>
              </a:rPr>
              <a:t>, but is it </a:t>
            </a:r>
            <a:r>
              <a:rPr lang="en-US" sz="2400" dirty="0" smtClean="0">
                <a:solidFill>
                  <a:srgbClr val="FFFF00"/>
                </a:solidFill>
                <a:effectLst>
                  <a:outerShdw blurRad="38100" dist="38100" dir="2700000" algn="tl">
                    <a:srgbClr val="000000">
                      <a:alpha val="43137"/>
                    </a:srgbClr>
                  </a:outerShdw>
                </a:effectLst>
              </a:rPr>
              <a:t>necessary</a:t>
            </a:r>
            <a:r>
              <a:rPr lang="en-US" sz="2400" dirty="0" smtClean="0">
                <a:effectLst>
                  <a:outerShdw blurRad="38100" dist="38100" dir="2700000" algn="tl">
                    <a:srgbClr val="000000">
                      <a:alpha val="43137"/>
                    </a:srgbClr>
                  </a:outerShdw>
                </a:effectLst>
              </a:rPr>
              <a:t>?</a:t>
            </a:r>
          </a:p>
          <a:p>
            <a:pPr marL="457200" indent="-457200">
              <a:spcBef>
                <a:spcPts val="0"/>
              </a:spcBef>
              <a:spcAft>
                <a:spcPts val="2400"/>
              </a:spcAft>
            </a:pPr>
            <a:r>
              <a:rPr lang="en-US" sz="2800" dirty="0" smtClean="0">
                <a:effectLst>
                  <a:outerShdw blurRad="38100" dist="38100" dir="2700000" algn="tl">
                    <a:srgbClr val="000000">
                      <a:alpha val="43137"/>
                    </a:srgbClr>
                  </a:outerShdw>
                </a:effectLst>
              </a:rPr>
              <a:t>How </a:t>
            </a:r>
            <a:r>
              <a:rPr lang="en-US" sz="2800" dirty="0">
                <a:effectLst>
                  <a:outerShdw blurRad="38100" dist="38100" dir="2700000" algn="tl">
                    <a:srgbClr val="000000">
                      <a:alpha val="43137"/>
                    </a:srgbClr>
                  </a:outerShdw>
                </a:effectLst>
              </a:rPr>
              <a:t>do we </a:t>
            </a:r>
            <a:r>
              <a:rPr lang="en-US" sz="2800" b="1" dirty="0">
                <a:solidFill>
                  <a:srgbClr val="FFFF00"/>
                </a:solidFill>
                <a:effectLst>
                  <a:outerShdw blurRad="38100" dist="38100" dir="2700000" algn="tl">
                    <a:srgbClr val="000000">
                      <a:alpha val="43137"/>
                    </a:srgbClr>
                  </a:outerShdw>
                </a:effectLst>
              </a:rPr>
              <a:t>know</a:t>
            </a:r>
            <a:r>
              <a:rPr lang="en-US" sz="2800" dirty="0">
                <a:effectLst>
                  <a:outerShdw blurRad="38100" dist="38100" dir="2700000" algn="tl">
                    <a:srgbClr val="000000">
                      <a:alpha val="43137"/>
                    </a:srgbClr>
                  </a:outerShdw>
                </a:effectLst>
              </a:rPr>
              <a:t> that Jesus wants us to consider the entire psalm?</a:t>
            </a:r>
          </a:p>
          <a:p>
            <a:pPr marL="457200" indent="-457200">
              <a:spcBef>
                <a:spcPts val="0"/>
              </a:spcBef>
              <a:spcAft>
                <a:spcPts val="2400"/>
              </a:spcAft>
            </a:pPr>
            <a:r>
              <a:rPr lang="en-US" sz="2800" dirty="0">
                <a:effectLst>
                  <a:outerShdw blurRad="38100" dist="38100" dir="2700000" algn="tl">
                    <a:srgbClr val="000000">
                      <a:alpha val="43137"/>
                    </a:srgbClr>
                  </a:outerShdw>
                </a:effectLst>
              </a:rPr>
              <a:t>If Jesus wanted us to </a:t>
            </a:r>
            <a:r>
              <a:rPr lang="en-US" sz="2800" b="1" dirty="0">
                <a:solidFill>
                  <a:srgbClr val="FFFF00"/>
                </a:solidFill>
                <a:effectLst>
                  <a:outerShdw blurRad="38100" dist="38100" dir="2700000" algn="tl">
                    <a:srgbClr val="000000">
                      <a:alpha val="43137"/>
                    </a:srgbClr>
                  </a:outerShdw>
                </a:effectLst>
              </a:rPr>
              <a:t>think of the vindication</a:t>
            </a:r>
            <a:r>
              <a:rPr lang="en-US" sz="2800" dirty="0">
                <a:solidFill>
                  <a:srgbClr val="FFFF00"/>
                </a:solidFill>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in the last part of Psalm 22, </a:t>
            </a:r>
            <a:r>
              <a:rPr lang="en-US" sz="2800" b="1" dirty="0">
                <a:solidFill>
                  <a:srgbClr val="FFFF00"/>
                </a:solidFill>
                <a:effectLst>
                  <a:outerShdw blurRad="38100" dist="38100" dir="2700000" algn="tl">
                    <a:srgbClr val="000000">
                      <a:alpha val="43137"/>
                    </a:srgbClr>
                  </a:outerShdw>
                </a:effectLst>
              </a:rPr>
              <a:t>why didn’t He quote from that section</a:t>
            </a:r>
            <a:r>
              <a:rPr lang="en-US" sz="2800" dirty="0">
                <a:effectLst>
                  <a:outerShdw blurRad="38100" dist="38100" dir="2700000" algn="tl">
                    <a:srgbClr val="000000">
                      <a:alpha val="43137"/>
                    </a:srgbClr>
                  </a:outerShdw>
                </a:effectLst>
              </a:rPr>
              <a:t>?  (cf. Psa. 22:21b, 24)</a:t>
            </a:r>
            <a:endParaRPr lang="en-US" sz="2800" dirty="0" smtClean="0">
              <a:effectLst>
                <a:outerShdw blurRad="38100" dist="38100" dir="2700000" algn="tl">
                  <a:srgbClr val="000000">
                    <a:alpha val="43137"/>
                  </a:srgbClr>
                </a:outerShdw>
              </a:effectLst>
            </a:endParaRPr>
          </a:p>
        </p:txBody>
      </p:sp>
      <p:sp>
        <p:nvSpPr>
          <p:cNvPr id="3" name="Date Placeholder 2"/>
          <p:cNvSpPr>
            <a:spLocks noGrp="1"/>
          </p:cNvSpPr>
          <p:nvPr>
            <p:ph type="dt" sz="half" idx="12"/>
          </p:nvPr>
        </p:nvSpPr>
        <p:spPr/>
        <p:txBody>
          <a:bodyPr/>
          <a:lstStyle/>
          <a:p>
            <a:r>
              <a:rPr lang="en-US" dirty="0" smtClean="0"/>
              <a:t>Outline, p. 46 </a:t>
            </a:r>
            <a:endParaRPr lang="en-US" dirty="0"/>
          </a:p>
        </p:txBody>
      </p:sp>
      <p:sp>
        <p:nvSpPr>
          <p:cNvPr id="4" name="Footer Placeholder 3"/>
          <p:cNvSpPr>
            <a:spLocks noGrp="1"/>
          </p:cNvSpPr>
          <p:nvPr>
            <p:ph type="ftr" sz="quarter" idx="10"/>
          </p:nvPr>
        </p:nvSpPr>
        <p:spPr/>
        <p:txBody>
          <a:bodyPr/>
          <a:lstStyle/>
          <a:p>
            <a:r>
              <a:rPr lang="en-US" smtClean="0"/>
              <a:t>Kevin Kay</a:t>
            </a:r>
            <a:endParaRPr lang="en-US"/>
          </a:p>
        </p:txBody>
      </p:sp>
      <p:sp>
        <p:nvSpPr>
          <p:cNvPr id="8" name="Slide Number Placeholder 7"/>
          <p:cNvSpPr>
            <a:spLocks noGrp="1"/>
          </p:cNvSpPr>
          <p:nvPr>
            <p:ph type="sldNum" sz="quarter" idx="11"/>
          </p:nvPr>
        </p:nvSpPr>
        <p:spPr/>
        <p:txBody>
          <a:bodyPr/>
          <a:lstStyle/>
          <a:p>
            <a:fld id="{D9076E39-33D3-4C19-9190-4442324932E8}" type="slidenum">
              <a:rPr lang="en-US" smtClean="0"/>
              <a:pPr/>
              <a:t>178</a:t>
            </a:fld>
            <a:endParaRPr lang="en-US"/>
          </a:p>
        </p:txBody>
      </p:sp>
    </p:spTree>
    <p:extLst>
      <p:ext uri="{BB962C8B-B14F-4D97-AF65-F5344CB8AC3E}">
        <p14:creationId xmlns:p14="http://schemas.microsoft.com/office/powerpoint/2010/main" val="20012148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“Why Have You Forsaken Me”</a:t>
            </a:r>
            <a:br>
              <a:rPr lang="en-US" sz="3800" dirty="0" smtClean="0"/>
            </a:br>
            <a:r>
              <a:rPr lang="en-US" sz="3000" dirty="0" smtClean="0">
                <a:latin typeface="+mn-lt"/>
              </a:rPr>
              <a:t>(Psa. 22:1; Mt. 27:46; Mk. 15:34)</a:t>
            </a:r>
            <a:endParaRPr lang="en-US" sz="3000" dirty="0">
              <a:latin typeface="+mn-lt"/>
            </a:endParaRPr>
          </a:p>
        </p:txBody>
      </p:sp>
      <p:sp>
        <p:nvSpPr>
          <p:cNvPr id="5" name="Content Placeholder 4"/>
          <p:cNvSpPr>
            <a:spLocks noGrp="1"/>
          </p:cNvSpPr>
          <p:nvPr>
            <p:ph idx="1"/>
          </p:nvPr>
        </p:nvSpPr>
        <p:spPr>
          <a:xfrm>
            <a:off x="457200" y="1752600"/>
            <a:ext cx="8229600" cy="4378325"/>
          </a:xfrm>
        </p:spPr>
        <p:txBody>
          <a:bodyPr/>
          <a:lstStyle/>
          <a:p>
            <a:pPr marL="457200" indent="-457200">
              <a:spcBef>
                <a:spcPts val="0"/>
              </a:spcBef>
              <a:spcAft>
                <a:spcPts val="2400"/>
              </a:spcAft>
            </a:pPr>
            <a:r>
              <a:rPr lang="en-US" sz="2800" dirty="0" smtClean="0">
                <a:effectLst>
                  <a:outerShdw blurRad="38100" dist="38100" dir="2700000" algn="tl">
                    <a:srgbClr val="000000">
                      <a:alpha val="43137"/>
                    </a:srgbClr>
                  </a:outerShdw>
                </a:effectLst>
              </a:rPr>
              <a:t>Whenever </a:t>
            </a:r>
            <a:r>
              <a:rPr lang="en-US" sz="2800" b="1" dirty="0">
                <a:solidFill>
                  <a:srgbClr val="FFFF00"/>
                </a:solidFill>
                <a:effectLst>
                  <a:outerShdw blurRad="38100" dist="38100" dir="2700000" algn="tl">
                    <a:srgbClr val="000000">
                      <a:alpha val="43137"/>
                    </a:srgbClr>
                  </a:outerShdw>
                </a:effectLst>
              </a:rPr>
              <a:t>a passage</a:t>
            </a:r>
            <a:r>
              <a:rPr lang="en-US" sz="2800" dirty="0">
                <a:solidFill>
                  <a:srgbClr val="FFFF00"/>
                </a:solidFill>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from the Psalms is quoted in the NT, should we always consider </a:t>
            </a:r>
            <a:r>
              <a:rPr lang="en-US" sz="2800" b="1" dirty="0">
                <a:solidFill>
                  <a:srgbClr val="FFFF00"/>
                </a:solidFill>
                <a:effectLst>
                  <a:outerShdw blurRad="38100" dist="38100" dir="2700000" algn="tl">
                    <a:srgbClr val="000000">
                      <a:alpha val="43137"/>
                    </a:srgbClr>
                  </a:outerShdw>
                </a:effectLst>
              </a:rPr>
              <a:t>the entire psalm</a:t>
            </a:r>
            <a:r>
              <a:rPr lang="en-US" sz="2800" dirty="0" smtClean="0">
                <a:effectLst>
                  <a:outerShdw blurRad="38100" dist="38100" dir="2700000" algn="tl">
                    <a:srgbClr val="000000">
                      <a:alpha val="43137"/>
                    </a:srgbClr>
                  </a:outerShdw>
                </a:effectLst>
              </a:rPr>
              <a:t>?</a:t>
            </a:r>
          </a:p>
          <a:p>
            <a:pPr marL="457200" indent="-457200">
              <a:spcBef>
                <a:spcPts val="0"/>
              </a:spcBef>
              <a:spcAft>
                <a:spcPts val="2400"/>
              </a:spcAft>
            </a:pPr>
            <a:r>
              <a:rPr lang="en-US" sz="2800" dirty="0">
                <a:effectLst>
                  <a:outerShdw blurRad="38100" dist="38100" dir="2700000" algn="tl">
                    <a:srgbClr val="000000">
                      <a:alpha val="43137"/>
                    </a:srgbClr>
                  </a:outerShdw>
                </a:effectLst>
              </a:rPr>
              <a:t>Is this true of </a:t>
            </a:r>
            <a:r>
              <a:rPr lang="en-US" sz="2800" b="1" dirty="0">
                <a:solidFill>
                  <a:srgbClr val="FFFF00"/>
                </a:solidFill>
                <a:effectLst>
                  <a:outerShdw blurRad="38100" dist="38100" dir="2700000" algn="tl">
                    <a:srgbClr val="000000">
                      <a:alpha val="43137"/>
                    </a:srgbClr>
                  </a:outerShdw>
                </a:effectLst>
              </a:rPr>
              <a:t>all OT quotations </a:t>
            </a:r>
            <a:r>
              <a:rPr lang="en-US" sz="2800" dirty="0">
                <a:effectLst>
                  <a:outerShdw blurRad="38100" dist="38100" dir="2700000" algn="tl">
                    <a:srgbClr val="000000">
                      <a:alpha val="43137"/>
                    </a:srgbClr>
                  </a:outerShdw>
                </a:effectLst>
              </a:rPr>
              <a:t>in the NT?</a:t>
            </a:r>
          </a:p>
          <a:p>
            <a:pPr marL="857250" lvl="1" indent="-457200">
              <a:spcBef>
                <a:spcPts val="0"/>
              </a:spcBef>
              <a:spcAft>
                <a:spcPts val="1200"/>
              </a:spcAft>
            </a:pPr>
            <a:r>
              <a:rPr lang="en-US" sz="2400" dirty="0">
                <a:effectLst>
                  <a:outerShdw blurRad="38100" dist="38100" dir="2700000" algn="tl">
                    <a:srgbClr val="000000">
                      <a:alpha val="43137"/>
                    </a:srgbClr>
                  </a:outerShdw>
                </a:effectLst>
              </a:rPr>
              <a:t>Virgin </a:t>
            </a:r>
            <a:r>
              <a:rPr lang="en-US" sz="2400" dirty="0" smtClean="0">
                <a:effectLst>
                  <a:outerShdw blurRad="38100" dist="38100" dir="2700000" algn="tl">
                    <a:srgbClr val="000000">
                      <a:alpha val="43137"/>
                    </a:srgbClr>
                  </a:outerShdw>
                </a:effectLst>
              </a:rPr>
              <a:t>shall conceive  </a:t>
            </a:r>
            <a:r>
              <a:rPr lang="en-US" sz="2400" dirty="0">
                <a:effectLst>
                  <a:outerShdw blurRad="38100" dist="38100" dir="2700000" algn="tl">
                    <a:srgbClr val="000000">
                      <a:alpha val="43137"/>
                    </a:srgbClr>
                  </a:outerShdw>
                </a:effectLst>
              </a:rPr>
              <a:t>(Isa. 7:14; Mt. 1:23)</a:t>
            </a:r>
          </a:p>
          <a:p>
            <a:pPr marL="857250" lvl="1" indent="-457200">
              <a:spcBef>
                <a:spcPts val="0"/>
              </a:spcBef>
              <a:spcAft>
                <a:spcPts val="1200"/>
              </a:spcAft>
            </a:pPr>
            <a:r>
              <a:rPr lang="en-US" sz="2400" dirty="0">
                <a:effectLst>
                  <a:outerShdw blurRad="38100" dist="38100" dir="2700000" algn="tl">
                    <a:srgbClr val="000000">
                      <a:alpha val="43137"/>
                    </a:srgbClr>
                  </a:outerShdw>
                </a:effectLst>
              </a:rPr>
              <a:t>Out of Egypt  I called My Son  (Hos. 11:1; Mt. 2:15)</a:t>
            </a:r>
          </a:p>
          <a:p>
            <a:pPr marL="857250" lvl="1" indent="-457200">
              <a:spcBef>
                <a:spcPts val="0"/>
              </a:spcBef>
              <a:spcAft>
                <a:spcPts val="1200"/>
              </a:spcAft>
            </a:pPr>
            <a:r>
              <a:rPr lang="en-US" sz="2400" dirty="0">
                <a:effectLst>
                  <a:outerShdw blurRad="38100" dist="38100" dir="2700000" algn="tl">
                    <a:srgbClr val="000000">
                      <a:alpha val="43137"/>
                    </a:srgbClr>
                  </a:outerShdw>
                </a:effectLst>
              </a:rPr>
              <a:t>Rachel weeping for her children  (Jer. 31:5; Mt. 2:18)</a:t>
            </a:r>
          </a:p>
          <a:p>
            <a:pPr marL="857250" lvl="1" indent="-457200">
              <a:spcBef>
                <a:spcPts val="0"/>
              </a:spcBef>
              <a:spcAft>
                <a:spcPts val="1200"/>
              </a:spcAft>
            </a:pPr>
            <a:r>
              <a:rPr lang="en-US" sz="2400" dirty="0">
                <a:effectLst>
                  <a:outerShdw blurRad="38100" dist="38100" dir="2700000" algn="tl">
                    <a:srgbClr val="000000">
                      <a:alpha val="43137"/>
                    </a:srgbClr>
                  </a:outerShdw>
                </a:effectLst>
              </a:rPr>
              <a:t>You are not my people  (Hos. 1:10; Rom. 9:24-26)</a:t>
            </a:r>
          </a:p>
          <a:p>
            <a:pPr marL="457200" indent="-457200">
              <a:spcBef>
                <a:spcPts val="0"/>
              </a:spcBef>
              <a:spcAft>
                <a:spcPts val="2400"/>
              </a:spcAft>
            </a:pPr>
            <a:endParaRPr lang="en-US" sz="2800" dirty="0" smtClean="0">
              <a:effectLst>
                <a:outerShdw blurRad="38100" dist="38100" dir="2700000" algn="tl">
                  <a:srgbClr val="000000">
                    <a:alpha val="43137"/>
                  </a:srgbClr>
                </a:outerShdw>
              </a:effectLst>
            </a:endParaRPr>
          </a:p>
        </p:txBody>
      </p:sp>
      <p:sp>
        <p:nvSpPr>
          <p:cNvPr id="3" name="Date Placeholder 2"/>
          <p:cNvSpPr>
            <a:spLocks noGrp="1"/>
          </p:cNvSpPr>
          <p:nvPr>
            <p:ph type="dt" sz="half" idx="12"/>
          </p:nvPr>
        </p:nvSpPr>
        <p:spPr/>
        <p:txBody>
          <a:bodyPr/>
          <a:lstStyle/>
          <a:p>
            <a:r>
              <a:rPr lang="en-US" dirty="0" smtClean="0"/>
              <a:t>Outline, p. 46-47 </a:t>
            </a:r>
            <a:endParaRPr lang="en-US" dirty="0"/>
          </a:p>
        </p:txBody>
      </p:sp>
      <p:sp>
        <p:nvSpPr>
          <p:cNvPr id="4" name="Footer Placeholder 3"/>
          <p:cNvSpPr>
            <a:spLocks noGrp="1"/>
          </p:cNvSpPr>
          <p:nvPr>
            <p:ph type="ftr" sz="quarter" idx="10"/>
          </p:nvPr>
        </p:nvSpPr>
        <p:spPr/>
        <p:txBody>
          <a:bodyPr/>
          <a:lstStyle/>
          <a:p>
            <a:r>
              <a:rPr lang="en-US" smtClean="0"/>
              <a:t>Kevin Kay</a:t>
            </a:r>
            <a:endParaRPr lang="en-US"/>
          </a:p>
        </p:txBody>
      </p:sp>
      <p:sp>
        <p:nvSpPr>
          <p:cNvPr id="8" name="Slide Number Placeholder 7"/>
          <p:cNvSpPr>
            <a:spLocks noGrp="1"/>
          </p:cNvSpPr>
          <p:nvPr>
            <p:ph type="sldNum" sz="quarter" idx="11"/>
          </p:nvPr>
        </p:nvSpPr>
        <p:spPr/>
        <p:txBody>
          <a:bodyPr/>
          <a:lstStyle/>
          <a:p>
            <a:fld id="{D9076E39-33D3-4C19-9190-4442324932E8}" type="slidenum">
              <a:rPr lang="en-US" smtClean="0"/>
              <a:pPr/>
              <a:t>179</a:t>
            </a:fld>
            <a:endParaRPr lang="en-US"/>
          </a:p>
        </p:txBody>
      </p:sp>
    </p:spTree>
    <p:extLst>
      <p:ext uri="{BB962C8B-B14F-4D97-AF65-F5344CB8AC3E}">
        <p14:creationId xmlns:p14="http://schemas.microsoft.com/office/powerpoint/2010/main" val="20973063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5">
                                            <p:txEl>
                                              <p:pRg st="2" end="2"/>
                                            </p:tx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 calcmode="lin" valueType="num">
                                      <p:cBhvr>
                                        <p:cTn id="24"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5">
                                            <p:txEl>
                                              <p:pRg st="3" end="3"/>
                                            </p:txEl>
                                          </p:spTgt>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p:cTn id="29"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5">
                                            <p:txEl>
                                              <p:pRg st="4" end="4"/>
                                            </p:txEl>
                                          </p:spTgt>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 calcmode="lin" valueType="num">
                                      <p:cBhvr>
                                        <p:cTn id="34"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6"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sz="half" idx="2"/>
            <p:extLst>
              <p:ext uri="{D42A27DB-BD31-4B8C-83A1-F6EECF244321}">
                <p14:modId xmlns:p14="http://schemas.microsoft.com/office/powerpoint/2010/main" val="3106977454"/>
              </p:ext>
            </p:extLst>
          </p:nvPr>
        </p:nvGraphicFramePr>
        <p:xfrm>
          <a:off x="681318" y="1752598"/>
          <a:ext cx="8001000" cy="4199302"/>
        </p:xfrm>
        <a:graphic>
          <a:graphicData uri="http://schemas.openxmlformats.org/drawingml/2006/table">
            <a:tbl>
              <a:tblPr firstCol="1" bandRow="1">
                <a:tableStyleId>{5C22544A-7EE6-4342-B048-85BDC9FD1C3A}</a:tableStyleId>
              </a:tblPr>
              <a:tblGrid>
                <a:gridCol w="1877786"/>
                <a:gridCol w="6123214"/>
              </a:tblGrid>
              <a:tr h="519820">
                <a:tc>
                  <a:txBody>
                    <a:bodyPr/>
                    <a:lstStyle/>
                    <a:p>
                      <a:pPr algn="ctr"/>
                      <a:r>
                        <a:rPr lang="en-US" sz="2000" dirty="0" smtClean="0">
                          <a:solidFill>
                            <a:srgbClr val="FFFF00"/>
                          </a:solidFill>
                          <a:effectLst>
                            <a:outerShdw blurRad="38100" dist="38100" dir="2700000" algn="tl">
                              <a:srgbClr val="000000">
                                <a:alpha val="43137"/>
                              </a:srgbClr>
                            </a:outerShdw>
                          </a:effectLst>
                        </a:rPr>
                        <a:t>Other Terms</a:t>
                      </a:r>
                      <a:endParaRPr lang="en-US" sz="2000" dirty="0">
                        <a:solidFill>
                          <a:srgbClr val="FFFF00"/>
                        </a:solidFill>
                        <a:effectLst>
                          <a:outerShdw blurRad="38100" dist="38100" dir="2700000" algn="tl">
                            <a:srgbClr val="000000">
                              <a:alpha val="43137"/>
                            </a:srgbClr>
                          </a:outerShdw>
                        </a:effectLs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a:t>
                      </a:r>
                      <a:r>
                        <a:rPr lang="en-US" sz="2000" dirty="0" smtClean="0">
                          <a:latin typeface="+mj-lt"/>
                        </a:rPr>
                        <a:t>Libation</a:t>
                      </a:r>
                      <a:r>
                        <a:rPr lang="en-US" sz="2000" dirty="0" smtClean="0">
                          <a:latin typeface="+mn-lt"/>
                        </a:rPr>
                        <a:t>”</a:t>
                      </a:r>
                      <a:endParaRPr lang="en-US" sz="2000" dirty="0">
                        <a:latin typeface="+mn-l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19820">
                <a:tc>
                  <a:txBody>
                    <a:bodyPr/>
                    <a:lstStyle/>
                    <a:p>
                      <a:pPr algn="ctr"/>
                      <a:r>
                        <a:rPr lang="en-US" sz="2000" dirty="0" smtClean="0">
                          <a:solidFill>
                            <a:srgbClr val="FFFF00"/>
                          </a:solidFill>
                          <a:effectLst>
                            <a:outerShdw blurRad="38100" dist="38100" dir="2700000" algn="tl">
                              <a:srgbClr val="000000">
                                <a:alpha val="43137"/>
                              </a:srgbClr>
                            </a:outerShdw>
                          </a:effectLst>
                        </a:rPr>
                        <a:t>Occasions</a:t>
                      </a:r>
                      <a:endParaRPr lang="en-US" sz="2000" dirty="0">
                        <a:solidFill>
                          <a:srgbClr val="FFFF00"/>
                        </a:solidFill>
                        <a:effectLst>
                          <a:outerShdw blurRad="38100" dist="38100" dir="2700000" algn="tl">
                            <a:srgbClr val="000000">
                              <a:alpha val="43137"/>
                            </a:srgbClr>
                          </a:outerShdw>
                        </a:effectLs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With </a:t>
                      </a:r>
                      <a:r>
                        <a:rPr lang="en-US" sz="2000" dirty="0" smtClean="0">
                          <a:latin typeface="+mj-lt"/>
                        </a:rPr>
                        <a:t>grain </a:t>
                      </a:r>
                      <a:r>
                        <a:rPr lang="en-US" sz="2000" dirty="0" smtClean="0"/>
                        <a:t>offerings</a:t>
                      </a:r>
                      <a:endParaRPr lang="en-US" sz="200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60562">
                <a:tc>
                  <a:txBody>
                    <a:bodyPr/>
                    <a:lstStyle/>
                    <a:p>
                      <a:pPr algn="ctr"/>
                      <a:r>
                        <a:rPr lang="en-US" sz="2000" dirty="0" smtClean="0">
                          <a:solidFill>
                            <a:srgbClr val="FFFF00"/>
                          </a:solidFill>
                          <a:effectLst>
                            <a:outerShdw blurRad="38100" dist="38100" dir="2700000" algn="tl">
                              <a:srgbClr val="000000">
                                <a:alpha val="43137"/>
                              </a:srgbClr>
                            </a:outerShdw>
                          </a:effectLst>
                        </a:rPr>
                        <a:t>Offering</a:t>
                      </a:r>
                      <a:endParaRPr lang="en-US" sz="2000" dirty="0">
                        <a:solidFill>
                          <a:srgbClr val="FFFF00"/>
                        </a:solidFill>
                        <a:effectLst>
                          <a:outerShdw blurRad="38100" dist="38100" dir="2700000" algn="tl">
                            <a:srgbClr val="000000">
                              <a:alpha val="43137"/>
                            </a:srgbClr>
                          </a:outerShdw>
                        </a:effectLs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baseline="0" dirty="0" smtClean="0">
                          <a:latin typeface="+mj-lt"/>
                        </a:rPr>
                        <a:t>Wine</a:t>
                      </a:r>
                      <a:endParaRPr lang="en-US" sz="2000" dirty="0">
                        <a:latin typeface="+mj-l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19820">
                <a:tc rowSpan="3">
                  <a:txBody>
                    <a:bodyPr/>
                    <a:lstStyle/>
                    <a:p>
                      <a:pPr algn="ctr"/>
                      <a:r>
                        <a:rPr lang="en-US" sz="2000" dirty="0" smtClean="0">
                          <a:solidFill>
                            <a:srgbClr val="FFFF00"/>
                          </a:solidFill>
                          <a:effectLst>
                            <a:outerShdw blurRad="38100" dist="38100" dir="2700000" algn="tl">
                              <a:srgbClr val="000000">
                                <a:alpha val="43137"/>
                              </a:srgbClr>
                            </a:outerShdw>
                          </a:effectLst>
                        </a:rPr>
                        <a:t>Sacrifice</a:t>
                      </a:r>
                      <a:endParaRPr lang="en-US" sz="2000" dirty="0">
                        <a:solidFill>
                          <a:srgbClr val="FFFF00"/>
                        </a:solidFill>
                        <a:effectLst>
                          <a:outerShdw blurRad="38100" dist="38100" dir="2700000" algn="tl">
                            <a:srgbClr val="000000">
                              <a:alpha val="43137"/>
                            </a:srgbClr>
                          </a:outerShdw>
                        </a:effectLs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i="1" dirty="0" smtClean="0"/>
                        <a:t>Lamb</a:t>
                      </a:r>
                      <a:r>
                        <a:rPr lang="en-US" sz="2000" dirty="0" smtClean="0"/>
                        <a:t>:  </a:t>
                      </a:r>
                      <a:r>
                        <a:rPr lang="en-US" sz="2000" kern="1200" dirty="0" smtClean="0">
                          <a:solidFill>
                            <a:schemeClr val="dk1"/>
                          </a:solidFill>
                          <a:latin typeface="+mj-lt"/>
                          <a:ea typeface="+mn-ea"/>
                          <a:cs typeface="+mn-cs"/>
                        </a:rPr>
                        <a:t>1/4 </a:t>
                      </a:r>
                      <a:r>
                        <a:rPr lang="en-US" sz="2000" i="1" kern="1200" dirty="0" err="1" smtClean="0">
                          <a:solidFill>
                            <a:schemeClr val="dk1"/>
                          </a:solidFill>
                          <a:latin typeface="+mj-lt"/>
                          <a:ea typeface="+mn-ea"/>
                          <a:cs typeface="+mn-cs"/>
                        </a:rPr>
                        <a:t>hin</a:t>
                      </a:r>
                      <a:endParaRPr lang="en-US" sz="2000" dirty="0">
                        <a:latin typeface="+mj-l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19820">
                <a:tc vMerge="1">
                  <a:txBody>
                    <a:bodyPr/>
                    <a:lstStyle/>
                    <a:p>
                      <a:pPr algn="ctr"/>
                      <a:endParaRPr lang="en-US" sz="2000" dirty="0">
                        <a:solidFill>
                          <a:srgbClr val="FFFF00"/>
                        </a:solidFill>
                        <a:effectLst>
                          <a:outerShdw blurRad="38100" dist="38100" dir="2700000" algn="tl">
                            <a:srgbClr val="000000">
                              <a:alpha val="43137"/>
                            </a:srgbClr>
                          </a:outerShdw>
                        </a:effectLs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i="1" dirty="0" smtClean="0"/>
                        <a:t>Ram</a:t>
                      </a:r>
                      <a:r>
                        <a:rPr lang="en-US" sz="2000" dirty="0" smtClean="0"/>
                        <a:t>: </a:t>
                      </a:r>
                      <a:r>
                        <a:rPr lang="en-US" sz="2000" kern="1200" dirty="0" smtClean="0">
                          <a:solidFill>
                            <a:schemeClr val="dk1"/>
                          </a:solidFill>
                          <a:latin typeface="+mj-lt"/>
                          <a:ea typeface="+mn-ea"/>
                          <a:cs typeface="+mn-cs"/>
                        </a:rPr>
                        <a:t>1/3 </a:t>
                      </a:r>
                      <a:r>
                        <a:rPr lang="en-US" sz="2000" i="1" kern="1200" dirty="0" err="1" smtClean="0">
                          <a:solidFill>
                            <a:schemeClr val="dk1"/>
                          </a:solidFill>
                          <a:latin typeface="+mj-lt"/>
                          <a:ea typeface="+mn-ea"/>
                          <a:cs typeface="+mn-cs"/>
                        </a:rPr>
                        <a:t>hin</a:t>
                      </a:r>
                      <a:endParaRPr lang="en-US" sz="2000" dirty="0">
                        <a:latin typeface="+mj-l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19820">
                <a:tc vMerge="1">
                  <a:txBody>
                    <a:bodyPr/>
                    <a:lstStyle/>
                    <a:p>
                      <a:pPr algn="ctr"/>
                      <a:endParaRPr lang="en-US" sz="2000" dirty="0">
                        <a:solidFill>
                          <a:srgbClr val="FFFF00"/>
                        </a:solidFill>
                        <a:effectLst>
                          <a:outerShdw blurRad="38100" dist="38100" dir="2700000" algn="tl">
                            <a:srgbClr val="000000">
                              <a:alpha val="43137"/>
                            </a:srgbClr>
                          </a:outerShdw>
                        </a:effectLs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i="1" dirty="0" smtClean="0"/>
                        <a:t>Bull</a:t>
                      </a:r>
                      <a:r>
                        <a:rPr lang="en-US" sz="2000" dirty="0" smtClean="0"/>
                        <a:t>: </a:t>
                      </a:r>
                      <a:r>
                        <a:rPr lang="en-US" sz="2000" dirty="0" smtClean="0">
                          <a:latin typeface="+mj-lt"/>
                        </a:rPr>
                        <a:t>1/2 </a:t>
                      </a:r>
                      <a:r>
                        <a:rPr lang="en-US" sz="2000" i="1" dirty="0" err="1" smtClean="0">
                          <a:latin typeface="+mj-lt"/>
                        </a:rPr>
                        <a:t>hin</a:t>
                      </a:r>
                      <a:endParaRPr lang="en-US" sz="2000" i="1" dirty="0">
                        <a:latin typeface="+mj-l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19820">
                <a:tc>
                  <a:txBody>
                    <a:bodyPr/>
                    <a:lstStyle/>
                    <a:p>
                      <a:pPr algn="ctr"/>
                      <a:r>
                        <a:rPr lang="en-US" sz="2000" dirty="0" smtClean="0">
                          <a:solidFill>
                            <a:srgbClr val="FFFF00"/>
                          </a:solidFill>
                          <a:effectLst>
                            <a:outerShdw blurRad="38100" dist="38100" dir="2700000" algn="tl">
                              <a:srgbClr val="000000">
                                <a:alpha val="43137"/>
                              </a:srgbClr>
                            </a:outerShdw>
                          </a:effectLst>
                        </a:rPr>
                        <a:t>Leftovers</a:t>
                      </a:r>
                      <a:endParaRPr lang="en-US" sz="2000" dirty="0">
                        <a:solidFill>
                          <a:srgbClr val="FFFF00"/>
                        </a:solidFill>
                        <a:effectLst>
                          <a:outerShdw blurRad="38100" dist="38100" dir="2700000" algn="tl">
                            <a:srgbClr val="000000">
                              <a:alpha val="43137"/>
                            </a:srgbClr>
                          </a:outerShdw>
                        </a:effectLs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latin typeface="+mj-lt"/>
                        </a:rPr>
                        <a:t>Nothing</a:t>
                      </a:r>
                      <a:endParaRPr lang="en-US" sz="200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19820">
                <a:tc>
                  <a:txBody>
                    <a:bodyPr/>
                    <a:lstStyle/>
                    <a:p>
                      <a:pPr algn="ctr"/>
                      <a:r>
                        <a:rPr lang="en-US" sz="2000" dirty="0" smtClean="0">
                          <a:solidFill>
                            <a:srgbClr val="FFFF00"/>
                          </a:solidFill>
                          <a:effectLst>
                            <a:outerShdw blurRad="38100" dist="38100" dir="2700000" algn="tl">
                              <a:srgbClr val="000000">
                                <a:alpha val="43137"/>
                              </a:srgbClr>
                            </a:outerShdw>
                          </a:effectLst>
                        </a:rPr>
                        <a:t>Purpose</a:t>
                      </a:r>
                      <a:endParaRPr lang="en-US" sz="2000" dirty="0">
                        <a:solidFill>
                          <a:srgbClr val="FFFF00"/>
                        </a:solidFill>
                        <a:effectLst>
                          <a:outerShdw blurRad="38100" dist="38100" dir="2700000" algn="tl">
                            <a:srgbClr val="000000">
                              <a:alpha val="43137"/>
                            </a:srgbClr>
                          </a:outerShdw>
                        </a:effectLs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latin typeface="+mj-lt"/>
                        </a:rPr>
                        <a:t>Propitiation</a:t>
                      </a:r>
                      <a:endParaRPr lang="en-US" sz="2000" dirty="0">
                        <a:latin typeface="+mj-l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1266" name="Rectangle 2"/>
          <p:cNvSpPr>
            <a:spLocks noGrp="1" noChangeArrowheads="1"/>
          </p:cNvSpPr>
          <p:nvPr>
            <p:ph type="title"/>
          </p:nvPr>
        </p:nvSpPr>
        <p:spPr/>
        <p:txBody>
          <a:bodyPr/>
          <a:lstStyle/>
          <a:p>
            <a:pPr eaLnBrk="1" hangingPunct="1">
              <a:defRPr/>
            </a:pPr>
            <a:r>
              <a:rPr lang="en-US" sz="4400" dirty="0" smtClean="0">
                <a:latin typeface="Arial Black" pitchFamily="34" charset="0"/>
              </a:rPr>
              <a:t>Drink Offering</a:t>
            </a:r>
            <a:br>
              <a:rPr lang="en-US" sz="4400" dirty="0" smtClean="0">
                <a:latin typeface="Arial Black" pitchFamily="34" charset="0"/>
              </a:rPr>
            </a:br>
            <a:r>
              <a:rPr lang="en-US" sz="3000" dirty="0" smtClean="0">
                <a:latin typeface="+mn-lt"/>
              </a:rPr>
              <a:t>(</a:t>
            </a:r>
            <a:r>
              <a:rPr lang="en-US" sz="3000" dirty="0">
                <a:effectLst/>
                <a:latin typeface="+mn-lt"/>
              </a:rPr>
              <a:t>Lev. </a:t>
            </a:r>
            <a:r>
              <a:rPr lang="en-US" sz="3000" dirty="0" smtClean="0">
                <a:effectLst/>
                <a:latin typeface="+mn-lt"/>
              </a:rPr>
              <a:t>23:13; Num. 15:1-12)</a:t>
            </a:r>
            <a:endParaRPr lang="en-US" sz="3000" dirty="0">
              <a:latin typeface="+mn-lt"/>
            </a:endParaRPr>
          </a:p>
        </p:txBody>
      </p:sp>
      <p:sp>
        <p:nvSpPr>
          <p:cNvPr id="5" name="Date Placeholder 4"/>
          <p:cNvSpPr>
            <a:spLocks noGrp="1"/>
          </p:cNvSpPr>
          <p:nvPr>
            <p:ph type="dt" sz="half" idx="12"/>
          </p:nvPr>
        </p:nvSpPr>
        <p:spPr/>
        <p:txBody>
          <a:bodyPr/>
          <a:lstStyle/>
          <a:p>
            <a:r>
              <a:rPr lang="en-US" dirty="0" smtClean="0">
                <a:solidFill>
                  <a:srgbClr val="FFFFFF"/>
                </a:solidFill>
              </a:rPr>
              <a:t>Outline, p. 8 </a:t>
            </a:r>
            <a:endParaRPr lang="en-US" dirty="0">
              <a:solidFill>
                <a:srgbClr val="FFFFFF"/>
              </a:solidFill>
            </a:endParaRPr>
          </a:p>
        </p:txBody>
      </p:sp>
      <p:sp>
        <p:nvSpPr>
          <p:cNvPr id="6" name="Footer Placeholder 5"/>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7" name="Slide Number Placeholder 6"/>
          <p:cNvSpPr>
            <a:spLocks noGrp="1"/>
          </p:cNvSpPr>
          <p:nvPr>
            <p:ph type="sldNum" sz="quarter" idx="11"/>
          </p:nvPr>
        </p:nvSpPr>
        <p:spPr/>
        <p:txBody>
          <a:bodyPr/>
          <a:lstStyle/>
          <a:p>
            <a:fld id="{00E9B7B4-5730-4F9F-AA91-6722781C7E75}" type="slidenum">
              <a:rPr lang="en-US" smtClean="0">
                <a:solidFill>
                  <a:srgbClr val="FFFFFF"/>
                </a:solidFill>
              </a:rPr>
              <a:pPr/>
              <a:t>18</a:t>
            </a:fld>
            <a:endParaRPr lang="en-US">
              <a:solidFill>
                <a:srgbClr val="FFFFFF"/>
              </a:solidFill>
            </a:endParaRPr>
          </a:p>
        </p:txBody>
      </p:sp>
    </p:spTree>
    <p:extLst>
      <p:ext uri="{BB962C8B-B14F-4D97-AF65-F5344CB8AC3E}">
        <p14:creationId xmlns:p14="http://schemas.microsoft.com/office/powerpoint/2010/main" val="10211204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“Why Have You Forsaken Me”</a:t>
            </a:r>
            <a:br>
              <a:rPr lang="en-US" sz="3800" dirty="0" smtClean="0"/>
            </a:br>
            <a:r>
              <a:rPr lang="en-US" sz="3000" dirty="0" smtClean="0">
                <a:latin typeface="+mn-lt"/>
              </a:rPr>
              <a:t>(Psa. 22:1; Mt. 27:46; Mk. 15:34)</a:t>
            </a:r>
            <a:endParaRPr lang="en-US" sz="3000" dirty="0">
              <a:latin typeface="+mn-lt"/>
            </a:endParaRPr>
          </a:p>
        </p:txBody>
      </p:sp>
      <p:sp>
        <p:nvSpPr>
          <p:cNvPr id="5" name="Content Placeholder 4"/>
          <p:cNvSpPr>
            <a:spLocks noGrp="1"/>
          </p:cNvSpPr>
          <p:nvPr>
            <p:ph idx="1"/>
          </p:nvPr>
        </p:nvSpPr>
        <p:spPr>
          <a:xfrm>
            <a:off x="457200" y="1752600"/>
            <a:ext cx="8229600" cy="4378325"/>
          </a:xfrm>
        </p:spPr>
        <p:txBody>
          <a:bodyPr/>
          <a:lstStyle/>
          <a:p>
            <a:pPr marL="457200" indent="-457200">
              <a:spcBef>
                <a:spcPts val="0"/>
              </a:spcBef>
              <a:spcAft>
                <a:spcPts val="2400"/>
              </a:spcAft>
            </a:pPr>
            <a:r>
              <a:rPr lang="en-US" sz="2800" dirty="0">
                <a:effectLst>
                  <a:outerShdw blurRad="38100" dist="38100" dir="2700000" algn="tl">
                    <a:srgbClr val="000000">
                      <a:alpha val="43137"/>
                    </a:srgbClr>
                  </a:outerShdw>
                </a:effectLst>
              </a:rPr>
              <a:t>Much of the language that was </a:t>
            </a:r>
            <a:r>
              <a:rPr lang="en-US" sz="2800" b="1" dirty="0">
                <a:solidFill>
                  <a:srgbClr val="FFFF00"/>
                </a:solidFill>
                <a:effectLst>
                  <a:outerShdw blurRad="38100" dist="38100" dir="2700000" algn="tl">
                    <a:srgbClr val="000000">
                      <a:alpha val="43137"/>
                    </a:srgbClr>
                  </a:outerShdw>
                </a:effectLst>
              </a:rPr>
              <a:t>figuratively fulfilled </a:t>
            </a:r>
            <a:r>
              <a:rPr lang="en-US" sz="2800" dirty="0">
                <a:effectLst>
                  <a:outerShdw blurRad="38100" dist="38100" dir="2700000" algn="tl">
                    <a:srgbClr val="000000">
                      <a:alpha val="43137"/>
                    </a:srgbClr>
                  </a:outerShdw>
                </a:effectLst>
              </a:rPr>
              <a:t>in David was </a:t>
            </a:r>
            <a:r>
              <a:rPr lang="en-US" sz="2800" b="1" dirty="0">
                <a:solidFill>
                  <a:srgbClr val="FFFF00"/>
                </a:solidFill>
                <a:effectLst>
                  <a:outerShdw blurRad="38100" dist="38100" dir="2700000" algn="tl">
                    <a:srgbClr val="000000">
                      <a:alpha val="43137"/>
                    </a:srgbClr>
                  </a:outerShdw>
                </a:effectLst>
              </a:rPr>
              <a:t>literally fulfilled </a:t>
            </a:r>
            <a:r>
              <a:rPr lang="en-US" sz="2800" dirty="0">
                <a:effectLst>
                  <a:outerShdw blurRad="38100" dist="38100" dir="2700000" algn="tl">
                    <a:srgbClr val="000000">
                      <a:alpha val="43137"/>
                    </a:srgbClr>
                  </a:outerShdw>
                </a:effectLst>
              </a:rPr>
              <a:t>in Jesus  (Psa. 22:1, 6-8, 12-18)</a:t>
            </a:r>
          </a:p>
          <a:p>
            <a:pPr marL="457200" indent="-457200">
              <a:spcBef>
                <a:spcPts val="0"/>
              </a:spcBef>
              <a:spcAft>
                <a:spcPts val="2400"/>
              </a:spcAft>
            </a:pPr>
            <a:r>
              <a:rPr lang="en-US" sz="2800" dirty="0" smtClean="0">
                <a:effectLst>
                  <a:outerShdw blurRad="38100" dist="38100" dir="2700000" algn="tl">
                    <a:srgbClr val="000000">
                      <a:alpha val="43137"/>
                    </a:srgbClr>
                  </a:outerShdw>
                </a:effectLst>
              </a:rPr>
              <a:t>The </a:t>
            </a:r>
            <a:r>
              <a:rPr lang="en-US" sz="2800" b="1" dirty="0">
                <a:solidFill>
                  <a:srgbClr val="FFFF00"/>
                </a:solidFill>
                <a:effectLst>
                  <a:outerShdw blurRad="38100" dist="38100" dir="2700000" algn="tl">
                    <a:srgbClr val="000000">
                      <a:alpha val="43137"/>
                    </a:srgbClr>
                  </a:outerShdw>
                </a:effectLst>
              </a:rPr>
              <a:t>victory</a:t>
            </a:r>
            <a:r>
              <a:rPr lang="en-US" sz="2800" dirty="0">
                <a:effectLst>
                  <a:outerShdw blurRad="38100" dist="38100" dir="2700000" algn="tl">
                    <a:srgbClr val="000000">
                      <a:alpha val="43137"/>
                    </a:srgbClr>
                  </a:outerShdw>
                </a:effectLst>
              </a:rPr>
              <a:t> and </a:t>
            </a:r>
            <a:r>
              <a:rPr lang="en-US" sz="2800" b="1" dirty="0">
                <a:solidFill>
                  <a:srgbClr val="FFFF00"/>
                </a:solidFill>
                <a:effectLst>
                  <a:outerShdw blurRad="38100" dist="38100" dir="2700000" algn="tl">
                    <a:srgbClr val="000000">
                      <a:alpha val="43137"/>
                    </a:srgbClr>
                  </a:outerShdw>
                </a:effectLst>
              </a:rPr>
              <a:t>vindication</a:t>
            </a:r>
            <a:r>
              <a:rPr lang="en-US" sz="2800" dirty="0">
                <a:effectLst>
                  <a:outerShdw blurRad="38100" dist="38100" dir="2700000" algn="tl">
                    <a:srgbClr val="000000">
                      <a:alpha val="43137"/>
                    </a:srgbClr>
                  </a:outerShdw>
                </a:effectLst>
              </a:rPr>
              <a:t> at the end of Psalm 22 was literally fulfilled in </a:t>
            </a:r>
            <a:r>
              <a:rPr lang="en-US" sz="2800" b="1" dirty="0">
                <a:solidFill>
                  <a:srgbClr val="FFFF00"/>
                </a:solidFill>
                <a:effectLst>
                  <a:outerShdw blurRad="38100" dist="38100" dir="2700000" algn="tl">
                    <a:srgbClr val="000000">
                      <a:alpha val="43137"/>
                    </a:srgbClr>
                  </a:outerShdw>
                </a:effectLst>
              </a:rPr>
              <a:t>Jesus’ resurrection</a:t>
            </a:r>
          </a:p>
          <a:p>
            <a:pPr marL="457200" indent="-457200">
              <a:spcBef>
                <a:spcPts val="0"/>
              </a:spcBef>
              <a:spcAft>
                <a:spcPts val="2400"/>
              </a:spcAft>
            </a:pPr>
            <a:r>
              <a:rPr lang="en-US" sz="2800" dirty="0" smtClean="0">
                <a:effectLst>
                  <a:outerShdw blurRad="38100" dist="38100" dir="2700000" algn="tl">
                    <a:srgbClr val="000000">
                      <a:alpha val="43137"/>
                    </a:srgbClr>
                  </a:outerShdw>
                </a:effectLst>
              </a:rPr>
              <a:t>Jesus </a:t>
            </a:r>
            <a:r>
              <a:rPr lang="en-US" sz="2800" dirty="0">
                <a:effectLst>
                  <a:outerShdw blurRad="38100" dist="38100" dir="2700000" algn="tl">
                    <a:srgbClr val="000000">
                      <a:alpha val="43137"/>
                    </a:srgbClr>
                  </a:outerShdw>
                </a:effectLst>
              </a:rPr>
              <a:t>refers to His Father’s presence with Him throughout His life, </a:t>
            </a:r>
            <a:r>
              <a:rPr lang="en-US" sz="2800" b="1" dirty="0">
                <a:solidFill>
                  <a:srgbClr val="FFFF00"/>
                </a:solidFill>
                <a:effectLst>
                  <a:outerShdw blurRad="38100" dist="38100" dir="2700000" algn="tl">
                    <a:srgbClr val="000000">
                      <a:alpha val="43137"/>
                    </a:srgbClr>
                  </a:outerShdw>
                </a:effectLst>
              </a:rPr>
              <a:t>up to the cross</a:t>
            </a:r>
          </a:p>
        </p:txBody>
      </p:sp>
      <p:sp>
        <p:nvSpPr>
          <p:cNvPr id="3" name="Date Placeholder 2"/>
          <p:cNvSpPr>
            <a:spLocks noGrp="1"/>
          </p:cNvSpPr>
          <p:nvPr>
            <p:ph type="dt" sz="half" idx="12"/>
          </p:nvPr>
        </p:nvSpPr>
        <p:spPr/>
        <p:txBody>
          <a:bodyPr/>
          <a:lstStyle/>
          <a:p>
            <a:r>
              <a:rPr lang="en-US" dirty="0" smtClean="0"/>
              <a:t>Outline, p. 47 </a:t>
            </a:r>
            <a:endParaRPr lang="en-US" dirty="0"/>
          </a:p>
        </p:txBody>
      </p:sp>
      <p:sp>
        <p:nvSpPr>
          <p:cNvPr id="4" name="Footer Placeholder 3"/>
          <p:cNvSpPr>
            <a:spLocks noGrp="1"/>
          </p:cNvSpPr>
          <p:nvPr>
            <p:ph type="ftr" sz="quarter" idx="10"/>
          </p:nvPr>
        </p:nvSpPr>
        <p:spPr/>
        <p:txBody>
          <a:bodyPr/>
          <a:lstStyle/>
          <a:p>
            <a:r>
              <a:rPr lang="en-US" smtClean="0"/>
              <a:t>Kevin Kay</a:t>
            </a:r>
            <a:endParaRPr lang="en-US"/>
          </a:p>
        </p:txBody>
      </p:sp>
      <p:sp>
        <p:nvSpPr>
          <p:cNvPr id="8" name="Slide Number Placeholder 7"/>
          <p:cNvSpPr>
            <a:spLocks noGrp="1"/>
          </p:cNvSpPr>
          <p:nvPr>
            <p:ph type="sldNum" sz="quarter" idx="11"/>
          </p:nvPr>
        </p:nvSpPr>
        <p:spPr/>
        <p:txBody>
          <a:bodyPr/>
          <a:lstStyle/>
          <a:p>
            <a:fld id="{D9076E39-33D3-4C19-9190-4442324932E8}" type="slidenum">
              <a:rPr lang="en-US" smtClean="0"/>
              <a:pPr/>
              <a:t>180</a:t>
            </a:fld>
            <a:endParaRPr lang="en-US"/>
          </a:p>
        </p:txBody>
      </p:sp>
    </p:spTree>
    <p:extLst>
      <p:ext uri="{BB962C8B-B14F-4D97-AF65-F5344CB8AC3E}">
        <p14:creationId xmlns:p14="http://schemas.microsoft.com/office/powerpoint/2010/main" val="32960611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63" name="Group 51"/>
          <p:cNvGraphicFramePr>
            <a:graphicFrameLocks noGrp="1"/>
          </p:cNvGraphicFramePr>
          <p:nvPr>
            <p:ph type="tbl" idx="1"/>
            <p:extLst>
              <p:ext uri="{D42A27DB-BD31-4B8C-83A1-F6EECF244321}">
                <p14:modId xmlns:p14="http://schemas.microsoft.com/office/powerpoint/2010/main" val="4051072149"/>
              </p:ext>
            </p:extLst>
          </p:nvPr>
        </p:nvGraphicFramePr>
        <p:xfrm>
          <a:off x="609600" y="457200"/>
          <a:ext cx="7924800" cy="5590928"/>
        </p:xfrm>
        <a:graphic>
          <a:graphicData uri="http://schemas.openxmlformats.org/drawingml/2006/table">
            <a:tbl>
              <a:tblPr firstRow="1" bandCol="1">
                <a:tableStyleId>{93296810-A885-4BE3-A3E7-6D5BEEA58F35}</a:tableStyleId>
              </a:tblPr>
              <a:tblGrid>
                <a:gridCol w="1553882"/>
                <a:gridCol w="4661647"/>
                <a:gridCol w="1709271"/>
              </a:tblGrid>
              <a:tr h="426779">
                <a:tc gridSpan="3">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3200" b="0" i="0" u="none" strike="noStrike" cap="none" normalizeH="0" baseline="0" dirty="0" smtClean="0">
                          <a:ln>
                            <a:noFill/>
                          </a:ln>
                          <a:solidFill>
                            <a:srgbClr val="FFFF00"/>
                          </a:solidFill>
                          <a:effectLst>
                            <a:outerShdw blurRad="38100" dist="38100" dir="2700000" algn="tl">
                              <a:srgbClr val="000000"/>
                            </a:outerShdw>
                          </a:effectLst>
                          <a:latin typeface="+mj-lt"/>
                        </a:rPr>
                        <a:t>Messianic Prophecies In Psa. 22</a:t>
                      </a:r>
                      <a:endParaRPr kumimoji="0" lang="en-US" sz="3200" b="0" i="0" u="none" strike="noStrike" cap="none" normalizeH="0" baseline="0" dirty="0">
                        <a:ln>
                          <a:noFill/>
                        </a:ln>
                        <a:solidFill>
                          <a:srgbClr val="FFFF00"/>
                        </a:solidFill>
                        <a:effectLst>
                          <a:outerShdw blurRad="38100" dist="38100" dir="2700000" algn="tl">
                            <a:srgbClr val="000000"/>
                          </a:outerShdw>
                        </a:effectLst>
                        <a:latin typeface="+mj-lt"/>
                      </a:endParaRPr>
                    </a:p>
                  </a:txBody>
                  <a:tcPr marT="45726" marB="45726" anchor="ctr" horzOverflow="overflow">
                    <a:solidFill>
                      <a:srgbClr val="7030A0"/>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200" b="1" i="0" u="none" strike="noStrike" cap="none" normalizeH="0" baseline="0" dirty="0">
                        <a:ln>
                          <a:noFill/>
                        </a:ln>
                        <a:solidFill>
                          <a:srgbClr val="FFFF00"/>
                        </a:solidFill>
                        <a:effectLst>
                          <a:outerShdw blurRad="38100" dist="38100" dir="2700000" algn="tl">
                            <a:srgbClr val="000000"/>
                          </a:outerShdw>
                        </a:effectLst>
                        <a:latin typeface="Arial" pitchFamily="34" charset="0"/>
                      </a:endParaRPr>
                    </a:p>
                  </a:txBody>
                  <a:tcPr marT="45726" marB="45726" anchor="ctr" horzOverflow="overflow">
                    <a:solidFill>
                      <a:srgbClr val="7030A0"/>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200" b="1" i="0" u="none" strike="noStrike" cap="none" normalizeH="0" baseline="0" dirty="0">
                        <a:ln>
                          <a:noFill/>
                        </a:ln>
                        <a:solidFill>
                          <a:srgbClr val="FFFF00"/>
                        </a:solidFill>
                        <a:effectLst>
                          <a:outerShdw blurRad="38100" dist="38100" dir="2700000" algn="tl">
                            <a:srgbClr val="000000"/>
                          </a:outerShdw>
                        </a:effectLst>
                        <a:latin typeface="Arial" pitchFamily="34" charset="0"/>
                      </a:endParaRPr>
                    </a:p>
                  </a:txBody>
                  <a:tcPr marT="45726" marB="45726" anchor="ctr" horzOverflow="overflow">
                    <a:solidFill>
                      <a:srgbClr val="7030A0"/>
                    </a:solidFill>
                  </a:tcPr>
                </a:tc>
              </a:tr>
              <a:tr h="42677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200" u="none" strike="noStrike" cap="none" normalizeH="0" baseline="0" dirty="0">
                          <a:ln>
                            <a:noFill/>
                          </a:ln>
                          <a:solidFill>
                            <a:schemeClr val="tx1"/>
                          </a:solidFill>
                          <a:effectLst>
                            <a:outerShdw blurRad="38100" dist="38100" dir="2700000" algn="tl">
                              <a:srgbClr val="000000"/>
                            </a:outerShdw>
                          </a:effectLst>
                        </a:rPr>
                        <a:t>Prophecy</a:t>
                      </a:r>
                      <a:endParaRPr kumimoji="0" lang="en-US" sz="2200" b="1" i="0" u="none" strike="noStrike" cap="none" normalizeH="0" baseline="0" dirty="0">
                        <a:ln>
                          <a:noFill/>
                        </a:ln>
                        <a:solidFill>
                          <a:schemeClr val="tx1"/>
                        </a:solidFill>
                        <a:effectLst>
                          <a:outerShdw blurRad="38100" dist="38100" dir="2700000" algn="tl">
                            <a:srgbClr val="000000"/>
                          </a:outerShdw>
                        </a:effectLst>
                        <a:latin typeface="Arial" pitchFamily="34" charset="0"/>
                      </a:endParaRPr>
                    </a:p>
                  </a:txBody>
                  <a:tcPr marT="45726" marB="45726" anchor="ctr" horzOverflow="overflow">
                    <a:solidFill>
                      <a:srgbClr val="7030A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200" b="1" i="0" u="none" strike="noStrike" cap="none" normalizeH="0" baseline="0" dirty="0">
                        <a:ln>
                          <a:noFill/>
                        </a:ln>
                        <a:solidFill>
                          <a:srgbClr val="FFFF00"/>
                        </a:solidFill>
                        <a:effectLst>
                          <a:outerShdw blurRad="38100" dist="38100" dir="2700000" algn="tl">
                            <a:srgbClr val="000000"/>
                          </a:outerShdw>
                        </a:effectLst>
                        <a:latin typeface="Arial" pitchFamily="34" charset="0"/>
                      </a:endParaRPr>
                    </a:p>
                  </a:txBody>
                  <a:tcPr marT="45726" marB="45726" anchor="ctr" horzOverflow="overflow">
                    <a:solidFill>
                      <a:srgbClr val="7030A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200" u="none" strike="noStrike" cap="none" normalizeH="0" baseline="0" dirty="0">
                          <a:ln>
                            <a:noFill/>
                          </a:ln>
                          <a:solidFill>
                            <a:schemeClr val="tx1"/>
                          </a:solidFill>
                          <a:effectLst>
                            <a:outerShdw blurRad="38100" dist="38100" dir="2700000" algn="tl">
                              <a:srgbClr val="000000"/>
                            </a:outerShdw>
                          </a:effectLst>
                        </a:rPr>
                        <a:t>Fulfillment</a:t>
                      </a:r>
                      <a:endParaRPr kumimoji="0" lang="en-US" sz="2200" b="1" i="0" u="none" strike="noStrike" cap="none" normalizeH="0" baseline="0" dirty="0">
                        <a:ln>
                          <a:noFill/>
                        </a:ln>
                        <a:solidFill>
                          <a:schemeClr val="tx1"/>
                        </a:solidFill>
                        <a:effectLst>
                          <a:outerShdw blurRad="38100" dist="38100" dir="2700000" algn="tl">
                            <a:srgbClr val="000000"/>
                          </a:outerShdw>
                        </a:effectLst>
                        <a:latin typeface="Arial" pitchFamily="34" charset="0"/>
                      </a:endParaRPr>
                    </a:p>
                  </a:txBody>
                  <a:tcPr marT="45726" marB="45726" anchor="ctr" horzOverflow="overflow">
                    <a:solidFill>
                      <a:srgbClr val="7030A0"/>
                    </a:solidFill>
                  </a:tcPr>
                </a:tc>
              </a:tr>
              <a:tr h="701136">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u="none" strike="noStrike" cap="none" normalizeH="0" baseline="0" dirty="0">
                          <a:ln>
                            <a:noFill/>
                          </a:ln>
                          <a:effectLst/>
                        </a:rPr>
                        <a:t>22:1</a:t>
                      </a:r>
                      <a:endParaRPr kumimoji="0" lang="en-US" sz="2000" b="0" i="0" u="none" strike="noStrike" cap="none" normalizeH="0" baseline="0" dirty="0">
                        <a:ln>
                          <a:noFill/>
                        </a:ln>
                        <a:solidFill>
                          <a:schemeClr val="tx1"/>
                        </a:solidFill>
                        <a:effectLst/>
                        <a:latin typeface="Arial" pitchFamily="34" charset="0"/>
                      </a:endParaRP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u="none" strike="noStrike" cap="none" normalizeH="0" baseline="0" dirty="0">
                          <a:ln>
                            <a:noFill/>
                          </a:ln>
                          <a:effectLst/>
                          <a:latin typeface="+mj-lt"/>
                        </a:rPr>
                        <a:t>My God, My God </a:t>
                      </a:r>
                      <a:r>
                        <a:rPr kumimoji="0" lang="en-US" sz="2000" u="none" strike="noStrike" cap="none" normalizeH="0" baseline="0" dirty="0" smtClean="0">
                          <a:ln>
                            <a:noFill/>
                          </a:ln>
                          <a:effectLst/>
                          <a:latin typeface="+mj-lt"/>
                        </a:rPr>
                        <a:t>why</a:t>
                      </a:r>
                      <a:br>
                        <a:rPr kumimoji="0" lang="en-US" sz="2000" u="none" strike="noStrike" cap="none" normalizeH="0" baseline="0" dirty="0" smtClean="0">
                          <a:ln>
                            <a:noFill/>
                          </a:ln>
                          <a:effectLst/>
                          <a:latin typeface="+mj-lt"/>
                        </a:rPr>
                      </a:br>
                      <a:r>
                        <a:rPr kumimoji="0" lang="en-US" sz="2000" u="none" strike="noStrike" cap="none" normalizeH="0" baseline="0" dirty="0" smtClean="0">
                          <a:ln>
                            <a:noFill/>
                          </a:ln>
                          <a:effectLst/>
                          <a:latin typeface="+mj-lt"/>
                        </a:rPr>
                        <a:t>have </a:t>
                      </a:r>
                      <a:r>
                        <a:rPr kumimoji="0" lang="en-US" sz="2000" u="none" strike="noStrike" cap="none" normalizeH="0" baseline="0" dirty="0">
                          <a:ln>
                            <a:noFill/>
                          </a:ln>
                          <a:effectLst/>
                          <a:latin typeface="+mj-lt"/>
                        </a:rPr>
                        <a:t>you </a:t>
                      </a:r>
                      <a:r>
                        <a:rPr kumimoji="0" lang="en-US" sz="2000" u="none" strike="noStrike" cap="none" normalizeH="0" baseline="0" dirty="0" smtClean="0">
                          <a:ln>
                            <a:noFill/>
                          </a:ln>
                          <a:effectLst/>
                          <a:latin typeface="+mj-lt"/>
                        </a:rPr>
                        <a:t>Forsaken Me? </a:t>
                      </a:r>
                      <a:endParaRPr kumimoji="0" lang="en-US" sz="2000" b="0" i="0" u="none" strike="noStrike" cap="none" normalizeH="0" baseline="0" dirty="0">
                        <a:ln>
                          <a:noFill/>
                        </a:ln>
                        <a:solidFill>
                          <a:schemeClr val="tx1"/>
                        </a:solidFill>
                        <a:effectLst/>
                        <a:latin typeface="+mj-lt"/>
                      </a:endParaRP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u="none" strike="noStrike" cap="none" normalizeH="0" baseline="0" dirty="0">
                          <a:ln>
                            <a:noFill/>
                          </a:ln>
                          <a:effectLst/>
                        </a:rPr>
                        <a:t>Mt. </a:t>
                      </a:r>
                      <a:r>
                        <a:rPr kumimoji="0" lang="en-US" sz="2000" u="none" strike="noStrike" cap="none" normalizeH="0" baseline="0" dirty="0" smtClean="0">
                          <a:ln>
                            <a:noFill/>
                          </a:ln>
                          <a:effectLst/>
                        </a:rPr>
                        <a:t>27:46</a:t>
                      </a:r>
                      <a:br>
                        <a:rPr kumimoji="0" lang="en-US" sz="2000" u="none" strike="noStrike" cap="none" normalizeH="0" baseline="0" dirty="0" smtClean="0">
                          <a:ln>
                            <a:noFill/>
                          </a:ln>
                          <a:effectLst/>
                        </a:rPr>
                      </a:br>
                      <a:r>
                        <a:rPr kumimoji="0" lang="en-US" sz="2000" u="none" strike="noStrike" cap="none" normalizeH="0" baseline="0" dirty="0" smtClean="0">
                          <a:ln>
                            <a:noFill/>
                          </a:ln>
                          <a:effectLst/>
                        </a:rPr>
                        <a:t>Mk. 15:34</a:t>
                      </a:r>
                      <a:endParaRPr kumimoji="0" lang="en-US" sz="2000" b="0" i="0" u="none" strike="noStrike" cap="none" normalizeH="0" baseline="0" dirty="0">
                        <a:ln>
                          <a:noFill/>
                        </a:ln>
                        <a:solidFill>
                          <a:schemeClr val="tx1"/>
                        </a:solidFill>
                        <a:effectLst/>
                        <a:latin typeface="Arial" pitchFamily="34" charset="0"/>
                      </a:endParaRPr>
                    </a:p>
                  </a:txBody>
                  <a:tcPr marT="45726" marB="45726" anchor="ctr" horzOverflow="overflow"/>
                </a:tc>
              </a:tr>
              <a:tr h="41122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u="none" strike="noStrike" kern="1200" cap="none" normalizeH="0" baseline="0" dirty="0" smtClean="0">
                          <a:ln>
                            <a:noFill/>
                          </a:ln>
                          <a:solidFill>
                            <a:schemeClr val="dk1"/>
                          </a:solidFill>
                          <a:effectLst/>
                          <a:latin typeface="+mn-lt"/>
                          <a:ea typeface="+mn-ea"/>
                          <a:cs typeface="+mn-cs"/>
                        </a:rPr>
                        <a:t>22:2</a:t>
                      </a:r>
                      <a:endParaRPr kumimoji="0" lang="en-US" sz="2000" u="none" strike="noStrike" kern="1200" cap="none" normalizeH="0" baseline="0" dirty="0">
                        <a:ln>
                          <a:noFill/>
                        </a:ln>
                        <a:solidFill>
                          <a:schemeClr val="dk1"/>
                        </a:solidFill>
                        <a:effectLst/>
                        <a:latin typeface="+mn-lt"/>
                        <a:ea typeface="+mn-ea"/>
                        <a:cs typeface="+mn-cs"/>
                      </a:endParaRP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u="none" strike="noStrike" kern="1200" cap="none" normalizeH="0" baseline="0" dirty="0" smtClean="0">
                          <a:ln>
                            <a:noFill/>
                          </a:ln>
                          <a:solidFill>
                            <a:schemeClr val="dk1"/>
                          </a:solidFill>
                          <a:effectLst/>
                          <a:latin typeface="+mj-lt"/>
                          <a:ea typeface="+mn-ea"/>
                          <a:cs typeface="+mn-cs"/>
                        </a:rPr>
                        <a:t>Daytime &amp; Night Season</a:t>
                      </a:r>
                      <a:endParaRPr kumimoji="0" lang="en-US" sz="2000" u="none" strike="noStrike" kern="1200" cap="none" normalizeH="0" baseline="0" dirty="0">
                        <a:ln>
                          <a:noFill/>
                        </a:ln>
                        <a:solidFill>
                          <a:schemeClr val="dk1"/>
                        </a:solidFill>
                        <a:effectLst/>
                        <a:latin typeface="+mj-lt"/>
                        <a:ea typeface="+mn-ea"/>
                        <a:cs typeface="+mn-cs"/>
                      </a:endParaRP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u="none" strike="noStrike" kern="1200" cap="none" normalizeH="0" baseline="0" dirty="0" smtClean="0">
                          <a:ln>
                            <a:noFill/>
                          </a:ln>
                          <a:solidFill>
                            <a:schemeClr val="dk1"/>
                          </a:solidFill>
                          <a:effectLst/>
                          <a:latin typeface="+mn-lt"/>
                          <a:ea typeface="+mn-ea"/>
                          <a:cs typeface="+mn-cs"/>
                        </a:rPr>
                        <a:t>Mt. 27:45</a:t>
                      </a:r>
                      <a:endParaRPr kumimoji="0" lang="en-US" sz="2000" u="none" strike="noStrike" kern="1200" cap="none" normalizeH="0" baseline="0" dirty="0">
                        <a:ln>
                          <a:noFill/>
                        </a:ln>
                        <a:solidFill>
                          <a:schemeClr val="dk1"/>
                        </a:solidFill>
                        <a:effectLst/>
                        <a:latin typeface="+mn-lt"/>
                        <a:ea typeface="+mn-ea"/>
                        <a:cs typeface="+mn-cs"/>
                      </a:endParaRPr>
                    </a:p>
                  </a:txBody>
                  <a:tcPr marT="45726" marB="45726" anchor="ctr" horzOverflow="overflow"/>
                </a:tc>
              </a:tr>
              <a:tr h="41122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u="none" strike="noStrike" cap="none" normalizeH="0" baseline="0" dirty="0">
                          <a:ln>
                            <a:noFill/>
                          </a:ln>
                          <a:effectLst/>
                        </a:rPr>
                        <a:t>22:6</a:t>
                      </a:r>
                      <a:endParaRPr kumimoji="0" lang="en-US" sz="2000" b="0" i="0" u="none" strike="noStrike" cap="none" normalizeH="0" baseline="0" dirty="0">
                        <a:ln>
                          <a:noFill/>
                        </a:ln>
                        <a:solidFill>
                          <a:schemeClr val="tx1"/>
                        </a:solidFill>
                        <a:effectLst/>
                        <a:latin typeface="Arial" pitchFamily="34" charset="0"/>
                      </a:endParaRP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u="none" strike="noStrike" cap="none" normalizeH="0" baseline="0" dirty="0">
                          <a:ln>
                            <a:noFill/>
                          </a:ln>
                          <a:effectLst/>
                          <a:latin typeface="+mj-lt"/>
                        </a:rPr>
                        <a:t>A Reproach of Men</a:t>
                      </a:r>
                      <a:endParaRPr kumimoji="0" lang="en-US" sz="2000" b="0" i="0" u="none" strike="noStrike" cap="none" normalizeH="0" baseline="0" dirty="0">
                        <a:ln>
                          <a:noFill/>
                        </a:ln>
                        <a:solidFill>
                          <a:schemeClr val="tx1"/>
                        </a:solidFill>
                        <a:effectLst/>
                        <a:latin typeface="+mj-lt"/>
                      </a:endParaRP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u="none" strike="noStrike" cap="none" normalizeH="0" baseline="0" dirty="0">
                          <a:ln>
                            <a:noFill/>
                          </a:ln>
                          <a:effectLst/>
                        </a:rPr>
                        <a:t>Mt. 27:29-30</a:t>
                      </a:r>
                      <a:endParaRPr kumimoji="0" lang="en-US" sz="2000" b="0" i="0" u="none" strike="noStrike" cap="none" normalizeH="0" baseline="0" dirty="0">
                        <a:ln>
                          <a:noFill/>
                        </a:ln>
                        <a:solidFill>
                          <a:schemeClr val="tx1"/>
                        </a:solidFill>
                        <a:effectLst/>
                        <a:latin typeface="Arial" pitchFamily="34" charset="0"/>
                      </a:endParaRPr>
                    </a:p>
                  </a:txBody>
                  <a:tcPr marT="45726" marB="45726" anchor="ctr" horzOverflow="overflow"/>
                </a:tc>
              </a:tr>
              <a:tr h="41122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u="none" strike="noStrike" cap="none" normalizeH="0" baseline="0" dirty="0">
                          <a:ln>
                            <a:noFill/>
                          </a:ln>
                          <a:effectLst/>
                        </a:rPr>
                        <a:t>22:7-8</a:t>
                      </a:r>
                      <a:endParaRPr kumimoji="0" lang="en-US" sz="2000" b="0" i="0" u="none" strike="noStrike" cap="none" normalizeH="0" baseline="0" dirty="0">
                        <a:ln>
                          <a:noFill/>
                        </a:ln>
                        <a:solidFill>
                          <a:schemeClr val="tx1"/>
                        </a:solidFill>
                        <a:effectLst/>
                        <a:latin typeface="Arial" pitchFamily="34" charset="0"/>
                      </a:endParaRP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u="none" strike="noStrike" cap="none" normalizeH="0" baseline="0" dirty="0">
                          <a:ln>
                            <a:noFill/>
                          </a:ln>
                          <a:effectLst/>
                          <a:latin typeface="+mj-lt"/>
                        </a:rPr>
                        <a:t>Ridicule and Scorn</a:t>
                      </a:r>
                      <a:endParaRPr kumimoji="0" lang="en-US" sz="2000" b="0" i="0" u="none" strike="noStrike" cap="none" normalizeH="0" baseline="0" dirty="0">
                        <a:ln>
                          <a:noFill/>
                        </a:ln>
                        <a:solidFill>
                          <a:schemeClr val="tx1"/>
                        </a:solidFill>
                        <a:effectLst/>
                        <a:latin typeface="+mj-lt"/>
                      </a:endParaRP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u="none" strike="noStrike" cap="none" normalizeH="0" baseline="0">
                          <a:ln>
                            <a:noFill/>
                          </a:ln>
                          <a:effectLst/>
                        </a:rPr>
                        <a:t>Mt. 27:39-44</a:t>
                      </a:r>
                      <a:endParaRPr kumimoji="0" lang="en-US" sz="2000" b="0" i="0" u="none" strike="noStrike" cap="none" normalizeH="0" baseline="0">
                        <a:ln>
                          <a:noFill/>
                        </a:ln>
                        <a:solidFill>
                          <a:schemeClr val="tx1"/>
                        </a:solidFill>
                        <a:effectLst/>
                        <a:latin typeface="Arial" pitchFamily="34" charset="0"/>
                      </a:endParaRPr>
                    </a:p>
                  </a:txBody>
                  <a:tcPr marT="45726" marB="45726" anchor="ctr" horzOverflow="overflow"/>
                </a:tc>
              </a:tr>
              <a:tr h="41122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u="none" strike="noStrike" cap="none" normalizeH="0" baseline="0" dirty="0">
                          <a:ln>
                            <a:noFill/>
                          </a:ln>
                          <a:effectLst/>
                        </a:rPr>
                        <a:t>22:14</a:t>
                      </a:r>
                      <a:endParaRPr kumimoji="0" lang="en-US" sz="2000" b="0" i="0" u="none" strike="noStrike" cap="none" normalizeH="0" baseline="0" dirty="0">
                        <a:ln>
                          <a:noFill/>
                        </a:ln>
                        <a:solidFill>
                          <a:schemeClr val="tx1"/>
                        </a:solidFill>
                        <a:effectLst/>
                        <a:latin typeface="Arial" pitchFamily="34" charset="0"/>
                      </a:endParaRP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u="none" strike="noStrike" cap="none" normalizeH="0" baseline="0" dirty="0">
                          <a:ln>
                            <a:noFill/>
                          </a:ln>
                          <a:effectLst/>
                          <a:latin typeface="+mj-lt"/>
                        </a:rPr>
                        <a:t>Bones out of Joint</a:t>
                      </a:r>
                      <a:endParaRPr kumimoji="0" lang="en-US" sz="2000" b="0" i="0" u="none" strike="noStrike" cap="none" normalizeH="0" baseline="0" dirty="0">
                        <a:ln>
                          <a:noFill/>
                        </a:ln>
                        <a:solidFill>
                          <a:schemeClr val="tx1"/>
                        </a:solidFill>
                        <a:effectLst/>
                        <a:latin typeface="+mj-lt"/>
                      </a:endParaRPr>
                    </a:p>
                  </a:txBody>
                  <a:tcPr marT="45726" marB="45726" anchor="ctr" horzOverflow="overflow"/>
                </a:tc>
                <a:tc>
                  <a:txBody>
                    <a:bodyPr/>
                    <a:lstStyle/>
                    <a:p>
                      <a:endParaRPr lang="en-US">
                        <a:effectLst/>
                      </a:endParaRPr>
                    </a:p>
                  </a:txBody>
                  <a:tcPr marT="45726" marB="45726" anchor="ctr" horzOverflow="overflow"/>
                </a:tc>
              </a:tr>
              <a:tr h="41122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u="none" strike="noStrike" cap="none" normalizeH="0" baseline="0" dirty="0">
                          <a:ln>
                            <a:noFill/>
                          </a:ln>
                          <a:effectLst/>
                        </a:rPr>
                        <a:t>22:15</a:t>
                      </a:r>
                      <a:endParaRPr kumimoji="0" lang="en-US" sz="2000" b="0" i="0" u="none" strike="noStrike" cap="none" normalizeH="0" baseline="0" dirty="0">
                        <a:ln>
                          <a:noFill/>
                        </a:ln>
                        <a:solidFill>
                          <a:schemeClr val="tx1"/>
                        </a:solidFill>
                        <a:effectLst/>
                        <a:latin typeface="Arial" pitchFamily="34" charset="0"/>
                      </a:endParaRP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u="none" strike="noStrike" cap="none" normalizeH="0" baseline="0" dirty="0">
                          <a:ln>
                            <a:noFill/>
                          </a:ln>
                          <a:effectLst/>
                          <a:latin typeface="+mj-lt"/>
                        </a:rPr>
                        <a:t>Unquenchable Thirst</a:t>
                      </a:r>
                      <a:endParaRPr kumimoji="0" lang="en-US" sz="2000" b="0" i="0" u="none" strike="noStrike" cap="none" normalizeH="0" baseline="0" dirty="0">
                        <a:ln>
                          <a:noFill/>
                        </a:ln>
                        <a:solidFill>
                          <a:schemeClr val="tx1"/>
                        </a:solidFill>
                        <a:effectLst/>
                        <a:latin typeface="+mj-lt"/>
                      </a:endParaRP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u="none" strike="noStrike" cap="none" normalizeH="0" baseline="0">
                          <a:ln>
                            <a:noFill/>
                          </a:ln>
                          <a:effectLst/>
                        </a:rPr>
                        <a:t>Jn. 19:28-30</a:t>
                      </a:r>
                      <a:endParaRPr kumimoji="0" lang="en-US" sz="2000" b="0" i="0" u="none" strike="noStrike" cap="none" normalizeH="0" baseline="0">
                        <a:ln>
                          <a:noFill/>
                        </a:ln>
                        <a:solidFill>
                          <a:schemeClr val="tx1"/>
                        </a:solidFill>
                        <a:effectLst/>
                        <a:latin typeface="Arial" pitchFamily="34" charset="0"/>
                      </a:endParaRPr>
                    </a:p>
                  </a:txBody>
                  <a:tcPr marT="45726" marB="45726" anchor="ctr" horzOverflow="overflow"/>
                </a:tc>
              </a:tr>
              <a:tr h="701136">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u="none" strike="noStrike" cap="none" normalizeH="0" baseline="0" dirty="0">
                          <a:ln>
                            <a:noFill/>
                          </a:ln>
                          <a:effectLst/>
                        </a:rPr>
                        <a:t>22:16</a:t>
                      </a:r>
                      <a:endParaRPr kumimoji="0" lang="en-US" sz="2000" b="0" i="0" u="none" strike="noStrike" cap="none" normalizeH="0" baseline="0" dirty="0">
                        <a:ln>
                          <a:noFill/>
                        </a:ln>
                        <a:solidFill>
                          <a:schemeClr val="tx1"/>
                        </a:solidFill>
                        <a:effectLst/>
                        <a:latin typeface="Arial" pitchFamily="34" charset="0"/>
                      </a:endParaRP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u="none" strike="noStrike" cap="none" normalizeH="0" baseline="0" dirty="0">
                          <a:ln>
                            <a:noFill/>
                          </a:ln>
                          <a:effectLst/>
                          <a:latin typeface="+mj-lt"/>
                        </a:rPr>
                        <a:t>Pierced Hands and Feet</a:t>
                      </a:r>
                      <a:endParaRPr kumimoji="0" lang="en-US" sz="2000" b="0" i="0" u="none" strike="noStrike" cap="none" normalizeH="0" baseline="0" dirty="0">
                        <a:ln>
                          <a:noFill/>
                        </a:ln>
                        <a:solidFill>
                          <a:schemeClr val="tx1"/>
                        </a:solidFill>
                        <a:effectLst/>
                        <a:latin typeface="+mj-lt"/>
                      </a:endParaRP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u="none" strike="noStrike" cap="none" normalizeH="0" baseline="0">
                          <a:ln>
                            <a:noFill/>
                          </a:ln>
                          <a:effectLst/>
                        </a:rPr>
                        <a:t>Jn. 20:24-29</a:t>
                      </a:r>
                      <a:endParaRPr kumimoji="0" lang="en-US" sz="2000" b="0" i="0" u="none" strike="noStrike" cap="none" normalizeH="0" baseline="0">
                        <a:ln>
                          <a:noFill/>
                        </a:ln>
                        <a:solidFill>
                          <a:schemeClr val="tx1"/>
                        </a:solidFill>
                        <a:effectLst/>
                        <a:latin typeface="Arial" pitchFamily="34" charset="0"/>
                      </a:endParaRPr>
                    </a:p>
                  </a:txBody>
                  <a:tcPr marT="45726" marB="45726" anchor="ctr" horzOverflow="overflow"/>
                </a:tc>
              </a:tr>
              <a:tr h="425509">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u="none" strike="noStrike" cap="none" normalizeH="0" baseline="0" dirty="0">
                          <a:ln>
                            <a:noFill/>
                          </a:ln>
                          <a:effectLst/>
                        </a:rPr>
                        <a:t>22:17</a:t>
                      </a:r>
                      <a:endParaRPr kumimoji="0" lang="en-US" sz="2000" b="0" i="0" u="none" strike="noStrike" cap="none" normalizeH="0" baseline="0" dirty="0">
                        <a:ln>
                          <a:noFill/>
                        </a:ln>
                        <a:solidFill>
                          <a:schemeClr val="tx1"/>
                        </a:solidFill>
                        <a:effectLst/>
                        <a:latin typeface="Arial" pitchFamily="34" charset="0"/>
                      </a:endParaRP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u="none" strike="noStrike" cap="none" normalizeH="0" baseline="0" dirty="0">
                          <a:ln>
                            <a:noFill/>
                          </a:ln>
                          <a:effectLst/>
                          <a:latin typeface="+mj-lt"/>
                        </a:rPr>
                        <a:t>Look and Stare</a:t>
                      </a:r>
                      <a:endParaRPr kumimoji="0" lang="en-US" sz="2000" b="0" i="0" u="none" strike="noStrike" cap="none" normalizeH="0" baseline="0" dirty="0">
                        <a:ln>
                          <a:noFill/>
                        </a:ln>
                        <a:solidFill>
                          <a:schemeClr val="tx1"/>
                        </a:solidFill>
                        <a:effectLst/>
                        <a:latin typeface="+mj-lt"/>
                      </a:endParaRP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u="none" strike="noStrike" cap="none" normalizeH="0" baseline="0">
                          <a:ln>
                            <a:noFill/>
                          </a:ln>
                          <a:effectLst/>
                        </a:rPr>
                        <a:t>Lk. 23:35</a:t>
                      </a:r>
                      <a:endParaRPr kumimoji="0" lang="en-US" sz="2000" b="0" i="0" u="none" strike="noStrike" cap="none" normalizeH="0" baseline="0">
                        <a:ln>
                          <a:noFill/>
                        </a:ln>
                        <a:solidFill>
                          <a:schemeClr val="tx1"/>
                        </a:solidFill>
                        <a:effectLst/>
                        <a:latin typeface="Arial" pitchFamily="34" charset="0"/>
                      </a:endParaRPr>
                    </a:p>
                  </a:txBody>
                  <a:tcPr marT="45726" marB="45726" anchor="ctr" horzOverflow="overflow"/>
                </a:tc>
              </a:tr>
              <a:tr h="701136">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u="none" strike="noStrike" cap="none" normalizeH="0" baseline="0" dirty="0">
                          <a:ln>
                            <a:noFill/>
                          </a:ln>
                          <a:effectLst/>
                        </a:rPr>
                        <a:t>22:18</a:t>
                      </a:r>
                      <a:endParaRPr kumimoji="0" lang="en-US" sz="2000" b="0" i="0" u="none" strike="noStrike" cap="none" normalizeH="0" baseline="0" dirty="0">
                        <a:ln>
                          <a:noFill/>
                        </a:ln>
                        <a:solidFill>
                          <a:schemeClr val="tx1"/>
                        </a:solidFill>
                        <a:effectLst/>
                        <a:latin typeface="Arial" pitchFamily="34" charset="0"/>
                      </a:endParaRP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u="none" strike="noStrike" cap="none" normalizeH="0" baseline="0" dirty="0">
                          <a:ln>
                            <a:noFill/>
                          </a:ln>
                          <a:effectLst/>
                          <a:latin typeface="+mj-lt"/>
                        </a:rPr>
                        <a:t>Divide Garments &amp; Cast Lots</a:t>
                      </a:r>
                      <a:endParaRPr kumimoji="0" lang="en-US" sz="2000" b="0" i="0" u="none" strike="noStrike" cap="none" normalizeH="0" baseline="0" dirty="0">
                        <a:ln>
                          <a:noFill/>
                        </a:ln>
                        <a:solidFill>
                          <a:schemeClr val="tx1"/>
                        </a:solidFill>
                        <a:effectLst/>
                        <a:latin typeface="+mj-lt"/>
                      </a:endParaRP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u="none" strike="noStrike" cap="none" normalizeH="0" baseline="0" dirty="0">
                          <a:ln>
                            <a:noFill/>
                          </a:ln>
                          <a:effectLst/>
                        </a:rPr>
                        <a:t>Mt. 27:35</a:t>
                      </a:r>
                      <a:endParaRPr kumimoji="0" lang="en-US" sz="2000" b="0" i="0" u="none" strike="noStrike" cap="none" normalizeH="0" baseline="0" dirty="0">
                        <a:ln>
                          <a:noFill/>
                        </a:ln>
                        <a:solidFill>
                          <a:schemeClr val="tx1"/>
                        </a:solidFill>
                        <a:effectLst/>
                        <a:latin typeface="Arial" pitchFamily="34" charset="0"/>
                      </a:endParaRPr>
                    </a:p>
                  </a:txBody>
                  <a:tcPr marT="45726" marB="45726" anchor="ctr" horzOverflow="overflow"/>
                </a:tc>
              </a:tr>
            </a:tbl>
          </a:graphicData>
        </a:graphic>
      </p:graphicFrame>
      <p:sp>
        <p:nvSpPr>
          <p:cNvPr id="2" name="Date Placeholder 1"/>
          <p:cNvSpPr>
            <a:spLocks noGrp="1"/>
          </p:cNvSpPr>
          <p:nvPr>
            <p:ph type="dt" sz="half" idx="10"/>
          </p:nvPr>
        </p:nvSpPr>
        <p:spPr/>
        <p:txBody>
          <a:bodyPr/>
          <a:lstStyle/>
          <a:p>
            <a:pPr>
              <a:defRPr/>
            </a:pPr>
            <a:r>
              <a:rPr lang="en-US" dirty="0" smtClean="0">
                <a:solidFill>
                  <a:srgbClr val="FFFFFF"/>
                </a:solidFill>
              </a:rPr>
              <a:t>Outline, p. 47</a:t>
            </a:r>
            <a:endParaRPr lang="en-US" dirty="0">
              <a:solidFill>
                <a:srgbClr val="FFFFFF"/>
              </a:solidFill>
            </a:endParaRPr>
          </a:p>
        </p:txBody>
      </p:sp>
      <p:sp>
        <p:nvSpPr>
          <p:cNvPr id="3" name="Footer Placeholder 2"/>
          <p:cNvSpPr>
            <a:spLocks noGrp="1"/>
          </p:cNvSpPr>
          <p:nvPr>
            <p:ph type="ftr" sz="quarter" idx="11"/>
          </p:nvPr>
        </p:nvSpPr>
        <p:spPr/>
        <p:txBody>
          <a:bodyPr/>
          <a:lstStyle/>
          <a:p>
            <a:pPr>
              <a:defRPr/>
            </a:pPr>
            <a:r>
              <a:rPr lang="en-US" smtClean="0">
                <a:solidFill>
                  <a:srgbClr val="FFFFFF"/>
                </a:solidFill>
              </a:rPr>
              <a:t>Kevin Kay</a:t>
            </a:r>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fld id="{7CCED5FC-8D97-4F3D-8FA8-B4C7241D396B}" type="slidenum">
              <a:rPr lang="en-US" smtClean="0">
                <a:solidFill>
                  <a:srgbClr val="FFFFFF"/>
                </a:solidFill>
              </a:rPr>
              <a:pPr>
                <a:defRPr/>
              </a:pPr>
              <a:t>181</a:t>
            </a:fld>
            <a:endParaRPr lang="en-US">
              <a:solidFill>
                <a:srgbClr val="FFFFFF"/>
              </a:solidFill>
            </a:endParaRPr>
          </a:p>
        </p:txBody>
      </p:sp>
      <p:sp>
        <p:nvSpPr>
          <p:cNvPr id="5" name="Right Arrow Callout 4"/>
          <p:cNvSpPr/>
          <p:nvPr/>
        </p:nvSpPr>
        <p:spPr bwMode="auto">
          <a:xfrm>
            <a:off x="609600" y="2550459"/>
            <a:ext cx="2514600" cy="2133600"/>
          </a:xfrm>
          <a:prstGeom prst="rightArrowCallout">
            <a:avLst>
              <a:gd name="adj1" fmla="val 25000"/>
              <a:gd name="adj2" fmla="val 25000"/>
              <a:gd name="adj3" fmla="val 23109"/>
              <a:gd name="adj4" fmla="val 72464"/>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500" dirty="0" smtClean="0">
                <a:latin typeface="+mn-lt"/>
              </a:rPr>
              <a:t>Figuratively</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500" b="0" i="0" u="none" strike="noStrike" cap="none" normalizeH="0" baseline="0" dirty="0" smtClean="0">
                <a:ln>
                  <a:noFill/>
                </a:ln>
                <a:solidFill>
                  <a:schemeClr val="tx1"/>
                </a:solidFill>
                <a:effectLst/>
                <a:latin typeface="+mn-lt"/>
              </a:rPr>
              <a:t>Fulfilled</a:t>
            </a:r>
          </a:p>
          <a:p>
            <a:pPr marL="0" marR="0" indent="0" algn="ctr" defTabSz="914400" rtl="0" eaLnBrk="0" fontAlgn="base" latinLnBrk="0" hangingPunct="0">
              <a:lnSpc>
                <a:spcPct val="100000"/>
              </a:lnSpc>
              <a:spcBef>
                <a:spcPct val="0"/>
              </a:spcBef>
              <a:spcAft>
                <a:spcPct val="0"/>
              </a:spcAft>
              <a:buClrTx/>
              <a:buSzTx/>
              <a:buFontTx/>
              <a:buNone/>
              <a:tabLst/>
            </a:pPr>
            <a:r>
              <a:rPr lang="en-US" sz="2500" dirty="0" smtClean="0">
                <a:latin typeface="+mn-lt"/>
              </a:rPr>
              <a:t>In David</a:t>
            </a:r>
            <a:endParaRPr kumimoji="0" lang="en-US" sz="2500" b="0" i="0" u="none" strike="noStrike" cap="none" normalizeH="0" baseline="0" dirty="0" smtClean="0">
              <a:ln>
                <a:noFill/>
              </a:ln>
              <a:solidFill>
                <a:schemeClr val="tx1"/>
              </a:solidFill>
              <a:effectLst/>
              <a:latin typeface="+mn-lt"/>
            </a:endParaRPr>
          </a:p>
        </p:txBody>
      </p:sp>
      <p:sp>
        <p:nvSpPr>
          <p:cNvPr id="7" name="Left Arrow Callout 6"/>
          <p:cNvSpPr/>
          <p:nvPr/>
        </p:nvSpPr>
        <p:spPr bwMode="auto">
          <a:xfrm>
            <a:off x="5867400" y="2550459"/>
            <a:ext cx="2667000" cy="2133600"/>
          </a:xfrm>
          <a:prstGeom prst="leftArrowCallout">
            <a:avLst>
              <a:gd name="adj1" fmla="val 25000"/>
              <a:gd name="adj2" fmla="val 25000"/>
              <a:gd name="adj3" fmla="val 25000"/>
              <a:gd name="adj4" fmla="val 72036"/>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500" dirty="0" smtClean="0">
                <a:latin typeface="+mn-lt"/>
              </a:rPr>
              <a:t>Literally</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500" b="0" i="0" u="none" strike="noStrike" cap="none" normalizeH="0" baseline="0" dirty="0" smtClean="0">
                <a:ln>
                  <a:noFill/>
                </a:ln>
                <a:solidFill>
                  <a:schemeClr val="tx1"/>
                </a:solidFill>
                <a:effectLst/>
                <a:latin typeface="+mn-lt"/>
              </a:rPr>
              <a:t>Fulfilled</a:t>
            </a:r>
          </a:p>
          <a:p>
            <a:pPr marL="0" marR="0" indent="0" algn="ctr" defTabSz="914400" rtl="0" eaLnBrk="0" fontAlgn="base" latinLnBrk="0" hangingPunct="0">
              <a:lnSpc>
                <a:spcPct val="100000"/>
              </a:lnSpc>
              <a:spcBef>
                <a:spcPct val="0"/>
              </a:spcBef>
              <a:spcAft>
                <a:spcPct val="0"/>
              </a:spcAft>
              <a:buClrTx/>
              <a:buSzTx/>
              <a:buFontTx/>
              <a:buNone/>
              <a:tabLst/>
            </a:pPr>
            <a:r>
              <a:rPr lang="en-US" sz="2500" dirty="0" smtClean="0">
                <a:latin typeface="+mn-lt"/>
              </a:rPr>
              <a:t>In Jesus</a:t>
            </a:r>
            <a:endParaRPr kumimoji="0" lang="en-US" sz="2500" b="0" i="0" u="none" strike="noStrike" cap="none" normalizeH="0" baseline="0" dirty="0" smtClean="0">
              <a:ln>
                <a:noFill/>
              </a:ln>
              <a:solidFill>
                <a:schemeClr val="tx1"/>
              </a:solidFill>
              <a:effectLst/>
              <a:latin typeface="+mn-lt"/>
            </a:endParaRPr>
          </a:p>
        </p:txBody>
      </p:sp>
    </p:spTree>
    <p:extLst>
      <p:ext uri="{BB962C8B-B14F-4D97-AF65-F5344CB8AC3E}">
        <p14:creationId xmlns:p14="http://schemas.microsoft.com/office/powerpoint/2010/main" val="29791873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6705600" cy="1204912"/>
          </a:xfrm>
        </p:spPr>
        <p:txBody>
          <a:bodyPr/>
          <a:lstStyle/>
          <a:p>
            <a:pPr algn="l"/>
            <a:r>
              <a:rPr lang="en-US" sz="3000" dirty="0">
                <a:solidFill>
                  <a:srgbClr val="FFFFCC"/>
                </a:solidFill>
                <a:latin typeface="Arial"/>
              </a:rPr>
              <a:t>Arguments For</a:t>
            </a:r>
            <a:r>
              <a:rPr lang="en-US" sz="3600" b="1" dirty="0">
                <a:solidFill>
                  <a:srgbClr val="FFFFCC"/>
                </a:solidFill>
              </a:rPr>
              <a:t/>
            </a:r>
            <a:br>
              <a:rPr lang="en-US" sz="3600" b="1" dirty="0">
                <a:solidFill>
                  <a:srgbClr val="FFFFCC"/>
                </a:solidFill>
              </a:rPr>
            </a:br>
            <a:r>
              <a:rPr lang="en-US" sz="4400" b="1" dirty="0">
                <a:solidFill>
                  <a:srgbClr val="FFFFCC"/>
                </a:solidFill>
              </a:rPr>
              <a:t>Penal Substitution</a:t>
            </a:r>
            <a:endParaRPr lang="en-US" dirty="0"/>
          </a:p>
        </p:txBody>
      </p:sp>
      <p:sp>
        <p:nvSpPr>
          <p:cNvPr id="3" name="Content Placeholder 2"/>
          <p:cNvSpPr>
            <a:spLocks noGrp="1"/>
          </p:cNvSpPr>
          <p:nvPr>
            <p:ph idx="1"/>
          </p:nvPr>
        </p:nvSpPr>
        <p:spPr>
          <a:xfrm>
            <a:off x="1066800" y="1981200"/>
            <a:ext cx="7239000" cy="2701925"/>
          </a:xfrm>
          <a:prstGeom prst="horizontalScroll">
            <a:avLst/>
          </a:prstGeom>
          <a:solidFill>
            <a:srgbClr val="C00000"/>
          </a:solidFill>
          <a:ln>
            <a:solidFill>
              <a:schemeClr val="tx1"/>
            </a:solidFill>
          </a:ln>
        </p:spPr>
        <p:txBody>
          <a:bodyPr anchor="ctr"/>
          <a:lstStyle/>
          <a:p>
            <a:pPr marL="457200" indent="-457200">
              <a:spcBef>
                <a:spcPct val="0"/>
              </a:spcBef>
              <a:spcAft>
                <a:spcPct val="70000"/>
              </a:spcAft>
            </a:pPr>
            <a:r>
              <a:rPr lang="en-US" sz="2800" dirty="0">
                <a:effectLst>
                  <a:outerShdw blurRad="38100" dist="38100" dir="2700000" algn="tl">
                    <a:srgbClr val="000000">
                      <a:alpha val="43137"/>
                    </a:srgbClr>
                  </a:outerShdw>
                </a:effectLst>
              </a:rPr>
              <a:t>A vicarious sacrifice by Christ explains how God could be both </a:t>
            </a:r>
            <a:r>
              <a:rPr lang="en-US" sz="2800" dirty="0">
                <a:solidFill>
                  <a:srgbClr val="FFFF00"/>
                </a:solidFill>
                <a:effectLst>
                  <a:outerShdw blurRad="38100" dist="38100" dir="2700000" algn="tl">
                    <a:srgbClr val="000000">
                      <a:alpha val="43137"/>
                    </a:srgbClr>
                  </a:outerShdw>
                </a:effectLst>
                <a:latin typeface="+mj-lt"/>
              </a:rPr>
              <a:t>just</a:t>
            </a:r>
            <a:r>
              <a:rPr lang="en-US" sz="2800" dirty="0">
                <a:effectLst>
                  <a:outerShdw blurRad="38100" dist="38100" dir="2700000" algn="tl">
                    <a:srgbClr val="000000">
                      <a:alpha val="43137"/>
                    </a:srgbClr>
                  </a:outerShdw>
                </a:effectLst>
              </a:rPr>
              <a:t> and the </a:t>
            </a:r>
            <a:r>
              <a:rPr lang="en-US" sz="2800" dirty="0">
                <a:solidFill>
                  <a:srgbClr val="FFFF00"/>
                </a:solidFill>
                <a:effectLst>
                  <a:outerShdw blurRad="38100" dist="38100" dir="2700000" algn="tl">
                    <a:srgbClr val="000000">
                      <a:alpha val="43137"/>
                    </a:srgbClr>
                  </a:outerShdw>
                </a:effectLst>
                <a:latin typeface="+mj-lt"/>
              </a:rPr>
              <a:t>justifier</a:t>
            </a:r>
            <a:r>
              <a:rPr lang="en-US" sz="2800" dirty="0">
                <a:effectLst>
                  <a:outerShdw blurRad="38100" dist="38100" dir="2700000" algn="tl">
                    <a:srgbClr val="000000">
                      <a:alpha val="43137"/>
                    </a:srgbClr>
                  </a:outerShdw>
                </a:effectLst>
              </a:rPr>
              <a:t>  (Rom. 3:26)</a:t>
            </a:r>
          </a:p>
        </p:txBody>
      </p:sp>
      <p:sp>
        <p:nvSpPr>
          <p:cNvPr id="6" name="Date Placeholder 5"/>
          <p:cNvSpPr>
            <a:spLocks noGrp="1"/>
          </p:cNvSpPr>
          <p:nvPr>
            <p:ph type="dt" sz="half" idx="12"/>
          </p:nvPr>
        </p:nvSpPr>
        <p:spPr/>
        <p:txBody>
          <a:bodyPr/>
          <a:lstStyle/>
          <a:p>
            <a:r>
              <a:rPr lang="en-US" dirty="0" smtClean="0">
                <a:solidFill>
                  <a:srgbClr val="FFFFFF"/>
                </a:solidFill>
              </a:rPr>
              <a:t>Outline, p</a:t>
            </a:r>
            <a:r>
              <a:rPr lang="en-US" dirty="0">
                <a:solidFill>
                  <a:srgbClr val="FFFFFF"/>
                </a:solidFill>
              </a:rPr>
              <a:t>. </a:t>
            </a:r>
            <a:r>
              <a:rPr lang="en-US" dirty="0" smtClean="0">
                <a:solidFill>
                  <a:srgbClr val="FFFFFF"/>
                </a:solidFill>
              </a:rPr>
              <a:t>48 </a:t>
            </a:r>
            <a:endParaRPr lang="en-US" dirty="0">
              <a:solidFill>
                <a:srgbClr val="FFFFFF"/>
              </a:solidFill>
            </a:endParaRPr>
          </a:p>
        </p:txBody>
      </p:sp>
      <p:sp>
        <p:nvSpPr>
          <p:cNvPr id="7" name="Footer Placeholder 6"/>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8" name="Slide Number Placeholder 7"/>
          <p:cNvSpPr>
            <a:spLocks noGrp="1"/>
          </p:cNvSpPr>
          <p:nvPr>
            <p:ph type="sldNum" sz="quarter" idx="11"/>
          </p:nvPr>
        </p:nvSpPr>
        <p:spPr/>
        <p:txBody>
          <a:bodyPr/>
          <a:lstStyle/>
          <a:p>
            <a:fld id="{D9076E39-33D3-4C19-9190-4442324932E8}" type="slidenum">
              <a:rPr lang="en-US" smtClean="0">
                <a:solidFill>
                  <a:srgbClr val="FFFFFF"/>
                </a:solidFill>
              </a:rPr>
              <a:pPr/>
              <a:t>182</a:t>
            </a:fld>
            <a:endParaRPr lang="en-US">
              <a:solidFill>
                <a:srgbClr val="FFFFFF"/>
              </a:solidFill>
            </a:endParaRPr>
          </a:p>
        </p:txBody>
      </p:sp>
    </p:spTree>
    <p:extLst>
      <p:ext uri="{BB962C8B-B14F-4D97-AF65-F5344CB8AC3E}">
        <p14:creationId xmlns:p14="http://schemas.microsoft.com/office/powerpoint/2010/main" val="35369511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b="1"/>
              <a:t>Rom. 3:24-26</a:t>
            </a:r>
          </a:p>
        </p:txBody>
      </p:sp>
      <p:sp>
        <p:nvSpPr>
          <p:cNvPr id="46083" name="Text Box 3"/>
          <p:cNvSpPr txBox="1">
            <a:spLocks noChangeArrowheads="1"/>
          </p:cNvSpPr>
          <p:nvPr/>
        </p:nvSpPr>
        <p:spPr bwMode="auto">
          <a:xfrm>
            <a:off x="685800" y="1600200"/>
            <a:ext cx="78486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66725">
              <a:defRPr sz="2400">
                <a:solidFill>
                  <a:schemeClr val="tx1"/>
                </a:solidFill>
                <a:latin typeface="Times New Roman" pitchFamily="18" charset="0"/>
              </a:defRPr>
            </a:lvl1pPr>
            <a:lvl2pPr marL="5810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spcBef>
                <a:spcPct val="50000"/>
              </a:spcBef>
            </a:pPr>
            <a:r>
              <a:rPr lang="en-US" sz="2800" dirty="0">
                <a:solidFill>
                  <a:srgbClr val="FFFFFF"/>
                </a:solidFill>
                <a:effectLst>
                  <a:outerShdw blurRad="38100" dist="38100" dir="2700000" algn="tl">
                    <a:srgbClr val="000000">
                      <a:alpha val="43137"/>
                    </a:srgbClr>
                  </a:outerShdw>
                </a:effectLst>
                <a:latin typeface="Arial" pitchFamily="34" charset="0"/>
              </a:rPr>
              <a:t> </a:t>
            </a:r>
            <a:r>
              <a:rPr lang="en-US" sz="2800" baseline="30000" dirty="0">
                <a:solidFill>
                  <a:srgbClr val="FFFFFF"/>
                </a:solidFill>
                <a:effectLst>
                  <a:outerShdw blurRad="38100" dist="38100" dir="2700000" algn="tl">
                    <a:srgbClr val="000000">
                      <a:alpha val="43137"/>
                    </a:srgbClr>
                  </a:outerShdw>
                </a:effectLst>
                <a:latin typeface="Arial" pitchFamily="34" charset="0"/>
              </a:rPr>
              <a:t>24</a:t>
            </a:r>
            <a:r>
              <a:rPr lang="en-US" sz="2800" dirty="0">
                <a:solidFill>
                  <a:srgbClr val="FFFFFF"/>
                </a:solidFill>
                <a:effectLst>
                  <a:outerShdw blurRad="38100" dist="38100" dir="2700000" algn="tl">
                    <a:srgbClr val="000000">
                      <a:alpha val="43137"/>
                    </a:srgbClr>
                  </a:outerShdw>
                </a:effectLst>
                <a:latin typeface="Arial" pitchFamily="34" charset="0"/>
              </a:rPr>
              <a:t>being justified freely by His grace through the </a:t>
            </a:r>
            <a:r>
              <a:rPr lang="en-US" sz="2800" b="1" dirty="0">
                <a:solidFill>
                  <a:srgbClr val="FFFF00"/>
                </a:solidFill>
                <a:effectLst>
                  <a:outerShdw blurRad="38100" dist="38100" dir="2700000" algn="tl">
                    <a:srgbClr val="000000">
                      <a:alpha val="43137"/>
                    </a:srgbClr>
                  </a:outerShdw>
                </a:effectLst>
                <a:latin typeface="Arial" pitchFamily="34" charset="0"/>
              </a:rPr>
              <a:t>redemption</a:t>
            </a:r>
            <a:r>
              <a:rPr lang="en-US" sz="2800" dirty="0">
                <a:solidFill>
                  <a:srgbClr val="FFFFFF"/>
                </a:solidFill>
                <a:effectLst>
                  <a:outerShdw blurRad="38100" dist="38100" dir="2700000" algn="tl">
                    <a:srgbClr val="000000">
                      <a:alpha val="43137"/>
                    </a:srgbClr>
                  </a:outerShdw>
                </a:effectLst>
                <a:latin typeface="Arial" pitchFamily="34" charset="0"/>
              </a:rPr>
              <a:t> that is in Christ Jesus, </a:t>
            </a:r>
            <a:r>
              <a:rPr lang="en-US" sz="2800" baseline="30000" dirty="0">
                <a:solidFill>
                  <a:srgbClr val="FFFFFF"/>
                </a:solidFill>
                <a:effectLst>
                  <a:outerShdw blurRad="38100" dist="38100" dir="2700000" algn="tl">
                    <a:srgbClr val="000000">
                      <a:alpha val="43137"/>
                    </a:srgbClr>
                  </a:outerShdw>
                </a:effectLst>
                <a:latin typeface="Arial" pitchFamily="34" charset="0"/>
              </a:rPr>
              <a:t>25</a:t>
            </a:r>
            <a:r>
              <a:rPr lang="en-US" sz="2800" dirty="0">
                <a:solidFill>
                  <a:srgbClr val="FFFFFF"/>
                </a:solidFill>
                <a:effectLst>
                  <a:outerShdw blurRad="38100" dist="38100" dir="2700000" algn="tl">
                    <a:srgbClr val="000000">
                      <a:alpha val="43137"/>
                    </a:srgbClr>
                  </a:outerShdw>
                </a:effectLst>
                <a:latin typeface="Arial" pitchFamily="34" charset="0"/>
              </a:rPr>
              <a:t>whom God set forth </a:t>
            </a:r>
            <a:r>
              <a:rPr lang="en-US" sz="2800" i="1" dirty="0">
                <a:solidFill>
                  <a:srgbClr val="FFFFFF"/>
                </a:solidFill>
                <a:effectLst>
                  <a:outerShdw blurRad="38100" dist="38100" dir="2700000" algn="tl">
                    <a:srgbClr val="000000">
                      <a:alpha val="43137"/>
                    </a:srgbClr>
                  </a:outerShdw>
                </a:effectLst>
                <a:latin typeface="Arial" pitchFamily="34" charset="0"/>
              </a:rPr>
              <a:t>as</a:t>
            </a:r>
            <a:r>
              <a:rPr lang="en-US" sz="2800" dirty="0">
                <a:solidFill>
                  <a:srgbClr val="FFFFFF"/>
                </a:solidFill>
                <a:effectLst>
                  <a:outerShdw blurRad="38100" dist="38100" dir="2700000" algn="tl">
                    <a:srgbClr val="000000">
                      <a:alpha val="43137"/>
                    </a:srgbClr>
                  </a:outerShdw>
                </a:effectLst>
                <a:latin typeface="Arial" pitchFamily="34" charset="0"/>
              </a:rPr>
              <a:t> </a:t>
            </a:r>
            <a:r>
              <a:rPr lang="en-US" sz="2800" b="1" dirty="0">
                <a:solidFill>
                  <a:srgbClr val="FFFF00"/>
                </a:solidFill>
                <a:effectLst>
                  <a:outerShdw blurRad="38100" dist="38100" dir="2700000" algn="tl">
                    <a:srgbClr val="000000">
                      <a:alpha val="43137"/>
                    </a:srgbClr>
                  </a:outerShdw>
                </a:effectLst>
                <a:latin typeface="Arial" pitchFamily="34" charset="0"/>
              </a:rPr>
              <a:t>a propitiation</a:t>
            </a:r>
            <a:r>
              <a:rPr lang="en-US" sz="2800" dirty="0">
                <a:solidFill>
                  <a:srgbClr val="FFFFFF"/>
                </a:solidFill>
                <a:effectLst>
                  <a:outerShdw blurRad="38100" dist="38100" dir="2700000" algn="tl">
                    <a:srgbClr val="000000">
                      <a:alpha val="43137"/>
                    </a:srgbClr>
                  </a:outerShdw>
                </a:effectLst>
                <a:latin typeface="Arial" pitchFamily="34" charset="0"/>
              </a:rPr>
              <a:t> by His blood, through faith, to demonstrate His righteousness, because in His forbearance God had </a:t>
            </a:r>
            <a:r>
              <a:rPr lang="en-US" sz="2800" b="1" dirty="0">
                <a:solidFill>
                  <a:srgbClr val="FFFF00"/>
                </a:solidFill>
                <a:effectLst>
                  <a:outerShdw blurRad="38100" dist="38100" dir="2700000" algn="tl">
                    <a:srgbClr val="000000">
                      <a:alpha val="43137"/>
                    </a:srgbClr>
                  </a:outerShdw>
                </a:effectLst>
                <a:latin typeface="Arial" pitchFamily="34" charset="0"/>
              </a:rPr>
              <a:t>passed over the sins</a:t>
            </a:r>
            <a:r>
              <a:rPr lang="en-US" sz="2800" dirty="0">
                <a:solidFill>
                  <a:srgbClr val="FFFFFF"/>
                </a:solidFill>
                <a:effectLst>
                  <a:outerShdw blurRad="38100" dist="38100" dir="2700000" algn="tl">
                    <a:srgbClr val="000000">
                      <a:alpha val="43137"/>
                    </a:srgbClr>
                  </a:outerShdw>
                </a:effectLst>
                <a:latin typeface="Arial" pitchFamily="34" charset="0"/>
              </a:rPr>
              <a:t> that were previously committed, </a:t>
            </a:r>
            <a:r>
              <a:rPr lang="en-US" sz="2800" baseline="30000" dirty="0">
                <a:solidFill>
                  <a:srgbClr val="FFFFFF"/>
                </a:solidFill>
                <a:effectLst>
                  <a:outerShdw blurRad="38100" dist="38100" dir="2700000" algn="tl">
                    <a:srgbClr val="000000">
                      <a:alpha val="43137"/>
                    </a:srgbClr>
                  </a:outerShdw>
                </a:effectLst>
                <a:latin typeface="Arial" pitchFamily="34" charset="0"/>
              </a:rPr>
              <a:t>26</a:t>
            </a:r>
            <a:r>
              <a:rPr lang="en-US" sz="2800" dirty="0">
                <a:solidFill>
                  <a:srgbClr val="FFFFFF"/>
                </a:solidFill>
                <a:effectLst>
                  <a:outerShdw blurRad="38100" dist="38100" dir="2700000" algn="tl">
                    <a:srgbClr val="000000">
                      <a:alpha val="43137"/>
                    </a:srgbClr>
                  </a:outerShdw>
                </a:effectLst>
                <a:latin typeface="Arial" pitchFamily="34" charset="0"/>
              </a:rPr>
              <a:t>to demonstrate at the present time His righteousness, that He might be </a:t>
            </a:r>
            <a:r>
              <a:rPr lang="en-US" sz="2800" b="1" dirty="0">
                <a:solidFill>
                  <a:srgbClr val="FFFF00"/>
                </a:solidFill>
                <a:effectLst>
                  <a:outerShdw blurRad="38100" dist="38100" dir="2700000" algn="tl">
                    <a:srgbClr val="000000">
                      <a:alpha val="43137"/>
                    </a:srgbClr>
                  </a:outerShdw>
                </a:effectLst>
                <a:latin typeface="Arial" pitchFamily="34" charset="0"/>
              </a:rPr>
              <a:t>just</a:t>
            </a:r>
            <a:r>
              <a:rPr lang="en-US" sz="2800" dirty="0">
                <a:solidFill>
                  <a:srgbClr val="FFFFFF"/>
                </a:solidFill>
                <a:effectLst>
                  <a:outerShdw blurRad="38100" dist="38100" dir="2700000" algn="tl">
                    <a:srgbClr val="000000">
                      <a:alpha val="43137"/>
                    </a:srgbClr>
                  </a:outerShdw>
                </a:effectLst>
                <a:latin typeface="Arial" pitchFamily="34" charset="0"/>
              </a:rPr>
              <a:t> and </a:t>
            </a:r>
            <a:r>
              <a:rPr lang="en-US" sz="2800" b="1" dirty="0">
                <a:solidFill>
                  <a:srgbClr val="FFFF00"/>
                </a:solidFill>
                <a:effectLst>
                  <a:outerShdw blurRad="38100" dist="38100" dir="2700000" algn="tl">
                    <a:srgbClr val="000000">
                      <a:alpha val="43137"/>
                    </a:srgbClr>
                  </a:outerShdw>
                </a:effectLst>
                <a:latin typeface="Arial" pitchFamily="34" charset="0"/>
              </a:rPr>
              <a:t>the</a:t>
            </a:r>
            <a:r>
              <a:rPr lang="en-US" sz="2800" b="1" dirty="0">
                <a:solidFill>
                  <a:srgbClr val="FFFFFF"/>
                </a:solidFill>
                <a:effectLst>
                  <a:outerShdw blurRad="38100" dist="38100" dir="2700000" algn="tl">
                    <a:srgbClr val="000000">
                      <a:alpha val="43137"/>
                    </a:srgbClr>
                  </a:outerShdw>
                </a:effectLst>
                <a:latin typeface="Arial" pitchFamily="34" charset="0"/>
              </a:rPr>
              <a:t> </a:t>
            </a:r>
            <a:r>
              <a:rPr lang="en-US" sz="2800" b="1" dirty="0">
                <a:solidFill>
                  <a:srgbClr val="FFFF00"/>
                </a:solidFill>
                <a:effectLst>
                  <a:outerShdw blurRad="38100" dist="38100" dir="2700000" algn="tl">
                    <a:srgbClr val="000000">
                      <a:alpha val="43137"/>
                    </a:srgbClr>
                  </a:outerShdw>
                </a:effectLst>
                <a:latin typeface="Arial" pitchFamily="34" charset="0"/>
              </a:rPr>
              <a:t>justifier</a:t>
            </a:r>
            <a:r>
              <a:rPr lang="en-US" sz="2800" dirty="0">
                <a:solidFill>
                  <a:srgbClr val="FFFFFF"/>
                </a:solidFill>
                <a:effectLst>
                  <a:outerShdw blurRad="38100" dist="38100" dir="2700000" algn="tl">
                    <a:srgbClr val="000000">
                      <a:alpha val="43137"/>
                    </a:srgbClr>
                  </a:outerShdw>
                </a:effectLst>
                <a:latin typeface="Arial" pitchFamily="34" charset="0"/>
              </a:rPr>
              <a:t> of the one who has faith in Jesus.</a:t>
            </a:r>
          </a:p>
        </p:txBody>
      </p:sp>
      <p:sp>
        <p:nvSpPr>
          <p:cNvPr id="3" name="Rounded Rectangular Callout 2"/>
          <p:cNvSpPr/>
          <p:nvPr/>
        </p:nvSpPr>
        <p:spPr bwMode="auto">
          <a:xfrm>
            <a:off x="609600" y="408618"/>
            <a:ext cx="7772400" cy="2200602"/>
          </a:xfrm>
          <a:prstGeom prst="wedgeRoundRectCallout">
            <a:avLst>
              <a:gd name="adj1" fmla="val 22244"/>
              <a:gd name="adj2" fmla="val 138995"/>
              <a:gd name="adj3" fmla="val 16667"/>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r>
              <a:rPr lang="en-US" sz="2800" b="1" dirty="0">
                <a:solidFill>
                  <a:srgbClr val="FFFF00"/>
                </a:solidFill>
                <a:effectLst>
                  <a:outerShdw blurRad="38100" dist="38100" dir="2700000" algn="tl">
                    <a:srgbClr val="000000">
                      <a:alpha val="43137"/>
                    </a:srgbClr>
                  </a:outerShdw>
                </a:effectLst>
                <a:latin typeface="Arial"/>
              </a:rPr>
              <a:t>If Christ was not man’s substitute</a:t>
            </a:r>
            <a:r>
              <a:rPr lang="en-US" sz="2800" dirty="0">
                <a:solidFill>
                  <a:srgbClr val="FFFF00"/>
                </a:solidFill>
                <a:effectLst>
                  <a:outerShdw blurRad="38100" dist="38100" dir="2700000" algn="tl">
                    <a:srgbClr val="000000">
                      <a:alpha val="43137"/>
                    </a:srgbClr>
                  </a:outerShdw>
                </a:effectLst>
                <a:latin typeface="Arial"/>
              </a:rPr>
              <a:t>, </a:t>
            </a:r>
            <a:r>
              <a:rPr lang="en-US" sz="2800" b="1" dirty="0">
                <a:solidFill>
                  <a:srgbClr val="FFFF00"/>
                </a:solidFill>
                <a:effectLst>
                  <a:outerShdw blurRad="38100" dist="38100" dir="2700000" algn="tl">
                    <a:srgbClr val="000000">
                      <a:alpha val="43137"/>
                    </a:srgbClr>
                  </a:outerShdw>
                </a:effectLst>
                <a:latin typeface="Arial"/>
              </a:rPr>
              <a:t>paying the penalty for sin</a:t>
            </a:r>
            <a:r>
              <a:rPr lang="en-US" sz="2800" dirty="0">
                <a:solidFill>
                  <a:srgbClr val="FFFF00"/>
                </a:solidFill>
                <a:effectLst>
                  <a:outerShdw blurRad="38100" dist="38100" dir="2700000" algn="tl">
                    <a:srgbClr val="000000">
                      <a:alpha val="43137"/>
                    </a:srgbClr>
                  </a:outerShdw>
                </a:effectLst>
                <a:latin typeface="Arial"/>
              </a:rPr>
              <a:t> </a:t>
            </a:r>
            <a:r>
              <a:rPr lang="en-US" sz="2800" dirty="0">
                <a:solidFill>
                  <a:srgbClr val="FFFFFF"/>
                </a:solidFill>
                <a:effectLst>
                  <a:outerShdw blurRad="38100" dist="38100" dir="2700000" algn="tl">
                    <a:srgbClr val="000000">
                      <a:alpha val="43137"/>
                    </a:srgbClr>
                  </a:outerShdw>
                </a:effectLst>
                <a:latin typeface="Arial"/>
              </a:rPr>
              <a:t>that man should have paid, how did His sacrifice </a:t>
            </a:r>
            <a:r>
              <a:rPr lang="en-US" sz="2800" dirty="0" smtClean="0">
                <a:solidFill>
                  <a:srgbClr val="FFFFFF"/>
                </a:solidFill>
                <a:effectLst>
                  <a:outerShdw blurRad="38100" dist="38100" dir="2700000" algn="tl">
                    <a:srgbClr val="000000">
                      <a:alpha val="43137"/>
                    </a:srgbClr>
                  </a:outerShdw>
                </a:effectLst>
                <a:latin typeface="Arial"/>
              </a:rPr>
              <a:t>demonstrate </a:t>
            </a:r>
            <a:r>
              <a:rPr lang="en-US" sz="2800" b="1" dirty="0">
                <a:solidFill>
                  <a:srgbClr val="FFFF00"/>
                </a:solidFill>
                <a:effectLst>
                  <a:outerShdw blurRad="38100" dist="38100" dir="2700000" algn="tl">
                    <a:srgbClr val="000000">
                      <a:alpha val="43137"/>
                    </a:srgbClr>
                  </a:outerShdw>
                </a:effectLst>
                <a:latin typeface="Arial"/>
              </a:rPr>
              <a:t>God’s justice</a:t>
            </a:r>
            <a:r>
              <a:rPr lang="en-US" sz="2800" dirty="0">
                <a:solidFill>
                  <a:srgbClr val="FFFFFF"/>
                </a:solidFill>
                <a:effectLst>
                  <a:outerShdw blurRad="38100" dist="38100" dir="2700000" algn="tl">
                    <a:srgbClr val="000000">
                      <a:alpha val="43137"/>
                    </a:srgbClr>
                  </a:outerShdw>
                </a:effectLst>
                <a:latin typeface="Arial"/>
              </a:rPr>
              <a:t>? </a:t>
            </a:r>
            <a:endParaRPr lang="en-US" sz="2800" dirty="0" smtClean="0">
              <a:solidFill>
                <a:srgbClr val="FFFFFF"/>
              </a:solidFill>
              <a:effectLst>
                <a:outerShdw blurRad="38100" dist="38100" dir="2700000" algn="tl">
                  <a:srgbClr val="000000">
                    <a:alpha val="43137"/>
                  </a:srgbClr>
                </a:outerShdw>
              </a:effectLst>
              <a:latin typeface="Arial"/>
            </a:endParaRPr>
          </a:p>
        </p:txBody>
      </p:sp>
      <p:sp>
        <p:nvSpPr>
          <p:cNvPr id="5" name="Rounded Rectangle 4"/>
          <p:cNvSpPr/>
          <p:nvPr/>
        </p:nvSpPr>
        <p:spPr bwMode="auto">
          <a:xfrm>
            <a:off x="304800" y="4265915"/>
            <a:ext cx="4953000" cy="1581805"/>
          </a:xfrm>
          <a:prstGeom prst="roundRect">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God’s mercy is a</a:t>
            </a:r>
            <a:r>
              <a:rPr kumimoji="0" lang="en-US" sz="2800" b="0" i="0" u="none" strike="noStrike" cap="none" normalizeH="0" dirty="0" smtClean="0">
                <a:ln>
                  <a:noFill/>
                </a:ln>
                <a:solidFill>
                  <a:schemeClr val="tx1"/>
                </a:solidFill>
                <a:effectLst>
                  <a:outerShdw blurRad="38100" dist="38100" dir="2700000" algn="tl">
                    <a:srgbClr val="000000">
                      <a:alpha val="43137"/>
                    </a:srgbClr>
                  </a:outerShdw>
                </a:effectLst>
                <a:latin typeface="+mn-lt"/>
              </a:rPr>
              <a:t> part of His justice  (Psa. 89:14; Isa. 16:5; </a:t>
            </a:r>
            <a:r>
              <a:rPr kumimoji="0" lang="en-US" sz="2800" b="0" i="0" u="none" strike="noStrike" cap="none" normalizeH="0" dirty="0" smtClean="0">
                <a:ln>
                  <a:noFill/>
                </a:ln>
                <a:solidFill>
                  <a:schemeClr val="tx2">
                    <a:lumMod val="75000"/>
                  </a:schemeClr>
                </a:solidFill>
                <a:effectLst>
                  <a:outerShdw blurRad="38100" dist="38100" dir="2700000" algn="tl">
                    <a:srgbClr val="000000">
                      <a:alpha val="43137"/>
                    </a:srgbClr>
                  </a:outerShdw>
                </a:effectLst>
                <a:latin typeface="+mn-lt"/>
              </a:rPr>
              <a:t>30:18</a:t>
            </a:r>
            <a:r>
              <a:rPr kumimoji="0" lang="en-US" sz="2800" b="0" i="0" u="none" strike="noStrike" cap="none" normalizeH="0" dirty="0" smtClean="0">
                <a:ln>
                  <a:noFill/>
                </a:ln>
                <a:solidFill>
                  <a:schemeClr val="tx1"/>
                </a:solidFill>
                <a:effectLst>
                  <a:outerShdw blurRad="38100" dist="38100" dir="2700000" algn="tl">
                    <a:srgbClr val="000000">
                      <a:alpha val="43137"/>
                    </a:srgbClr>
                  </a:outerShdw>
                </a:effectLst>
                <a:latin typeface="+mn-lt"/>
              </a:rPr>
              <a:t>; Jas. 2:13)</a:t>
            </a:r>
            <a:endParaRPr kumimoji="0" 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p:txBody>
      </p:sp>
      <p:sp>
        <p:nvSpPr>
          <p:cNvPr id="6" name="Date Placeholder 5"/>
          <p:cNvSpPr>
            <a:spLocks noGrp="1"/>
          </p:cNvSpPr>
          <p:nvPr>
            <p:ph type="dt" sz="half" idx="12"/>
          </p:nvPr>
        </p:nvSpPr>
        <p:spPr/>
        <p:txBody>
          <a:bodyPr/>
          <a:lstStyle/>
          <a:p>
            <a:r>
              <a:rPr lang="en-US" dirty="0" smtClean="0"/>
              <a:t>Outline, p. 48 </a:t>
            </a:r>
            <a:endParaRPr lang="en-US" dirty="0"/>
          </a:p>
        </p:txBody>
      </p:sp>
      <p:sp>
        <p:nvSpPr>
          <p:cNvPr id="7" name="Footer Placeholder 6"/>
          <p:cNvSpPr>
            <a:spLocks noGrp="1"/>
          </p:cNvSpPr>
          <p:nvPr>
            <p:ph type="ftr" sz="quarter" idx="10"/>
          </p:nvPr>
        </p:nvSpPr>
        <p:spPr/>
        <p:txBody>
          <a:bodyPr/>
          <a:lstStyle/>
          <a:p>
            <a:r>
              <a:rPr lang="en-US" smtClean="0"/>
              <a:t>Kevin Kay</a:t>
            </a:r>
            <a:endParaRPr lang="en-US"/>
          </a:p>
        </p:txBody>
      </p:sp>
      <p:sp>
        <p:nvSpPr>
          <p:cNvPr id="8" name="Slide Number Placeholder 7"/>
          <p:cNvSpPr>
            <a:spLocks noGrp="1"/>
          </p:cNvSpPr>
          <p:nvPr>
            <p:ph type="sldNum" sz="quarter" idx="11"/>
          </p:nvPr>
        </p:nvSpPr>
        <p:spPr/>
        <p:txBody>
          <a:bodyPr/>
          <a:lstStyle/>
          <a:p>
            <a:fld id="{3A77E1C5-C12E-459D-AC8C-F58E2F474F13}" type="slidenum">
              <a:rPr lang="en-US" smtClean="0"/>
              <a:pPr/>
              <a:t>183</a:t>
            </a:fld>
            <a:endParaRPr lang="en-US"/>
          </a:p>
        </p:txBody>
      </p:sp>
    </p:spTree>
    <p:extLst>
      <p:ext uri="{BB962C8B-B14F-4D97-AF65-F5344CB8AC3E}">
        <p14:creationId xmlns:p14="http://schemas.microsoft.com/office/powerpoint/2010/main" val="27501682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7813"/>
            <a:ext cx="6248400" cy="1139825"/>
          </a:xfrm>
        </p:spPr>
        <p:txBody>
          <a:bodyPr/>
          <a:lstStyle/>
          <a:p>
            <a:pPr algn="l"/>
            <a:r>
              <a:rPr lang="en-US" sz="3000" dirty="0">
                <a:latin typeface="+mn-lt"/>
              </a:rPr>
              <a:t>Arguments </a:t>
            </a:r>
            <a:r>
              <a:rPr lang="en-US" sz="3000" dirty="0" smtClean="0">
                <a:latin typeface="+mn-lt"/>
              </a:rPr>
              <a:t>For</a:t>
            </a:r>
            <a:r>
              <a:rPr lang="en-US" sz="3600" b="1" dirty="0" smtClean="0"/>
              <a:t/>
            </a:r>
            <a:br>
              <a:rPr lang="en-US" sz="3600" b="1" dirty="0" smtClean="0"/>
            </a:br>
            <a:r>
              <a:rPr lang="en-US" sz="4400" b="1" dirty="0" smtClean="0"/>
              <a:t>Penal Substitution</a:t>
            </a:r>
            <a:endParaRPr lang="en-US" sz="4400" b="1"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784737632"/>
              </p:ext>
            </p:extLst>
          </p:nvPr>
        </p:nvGraphicFramePr>
        <p:xfrm>
          <a:off x="457200" y="1752600"/>
          <a:ext cx="8229600" cy="4038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2"/>
          </p:nvPr>
        </p:nvSpPr>
        <p:spPr/>
        <p:txBody>
          <a:bodyPr/>
          <a:lstStyle/>
          <a:p>
            <a:r>
              <a:rPr lang="en-US" dirty="0" smtClean="0"/>
              <a:t>Outline, p. 48</a:t>
            </a:r>
            <a:endParaRPr lang="en-US" dirty="0"/>
          </a:p>
        </p:txBody>
      </p:sp>
      <p:sp>
        <p:nvSpPr>
          <p:cNvPr id="5" name="Footer Placeholder 4"/>
          <p:cNvSpPr>
            <a:spLocks noGrp="1"/>
          </p:cNvSpPr>
          <p:nvPr>
            <p:ph type="ftr" sz="quarter" idx="10"/>
          </p:nvPr>
        </p:nvSpPr>
        <p:spPr/>
        <p:txBody>
          <a:bodyPr/>
          <a:lstStyle/>
          <a:p>
            <a:r>
              <a:rPr lang="en-US" smtClean="0"/>
              <a:t>Kevin Kay</a:t>
            </a:r>
            <a:endParaRPr lang="en-US"/>
          </a:p>
        </p:txBody>
      </p:sp>
      <p:sp>
        <p:nvSpPr>
          <p:cNvPr id="6" name="Slide Number Placeholder 5"/>
          <p:cNvSpPr>
            <a:spLocks noGrp="1"/>
          </p:cNvSpPr>
          <p:nvPr>
            <p:ph type="sldNum" sz="quarter" idx="11"/>
          </p:nvPr>
        </p:nvSpPr>
        <p:spPr/>
        <p:txBody>
          <a:bodyPr/>
          <a:lstStyle/>
          <a:p>
            <a:fld id="{D9076E39-33D3-4C19-9190-4442324932E8}" type="slidenum">
              <a:rPr lang="en-US" smtClean="0"/>
              <a:pPr/>
              <a:t>184</a:t>
            </a:fld>
            <a:endParaRPr lang="en-US"/>
          </a:p>
        </p:txBody>
      </p:sp>
    </p:spTree>
    <p:extLst>
      <p:ext uri="{BB962C8B-B14F-4D97-AF65-F5344CB8AC3E}">
        <p14:creationId xmlns:p14="http://schemas.microsoft.com/office/powerpoint/2010/main" val="7500405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graphicEl>
                                              <a:dgm id="{C9432ADF-A46D-48C4-8A2F-BB3F64D8F814}"/>
                                            </p:graphicEl>
                                          </p:spTgt>
                                        </p:tgtEl>
                                        <p:attrNameLst>
                                          <p:attrName>style.visibility</p:attrName>
                                        </p:attrNameLst>
                                      </p:cBhvr>
                                      <p:to>
                                        <p:strVal val="visible"/>
                                      </p:to>
                                    </p:set>
                                    <p:anim calcmode="lin" valueType="num">
                                      <p:cBhvr>
                                        <p:cTn id="7" dur="500" fill="hold"/>
                                        <p:tgtEl>
                                          <p:spTgt spid="2">
                                            <p:graphicEl>
                                              <a:dgm id="{C9432ADF-A46D-48C4-8A2F-BB3F64D8F814}"/>
                                            </p:graphicEl>
                                          </p:spTgt>
                                        </p:tgtEl>
                                        <p:attrNameLst>
                                          <p:attrName>ppt_w</p:attrName>
                                        </p:attrNameLst>
                                      </p:cBhvr>
                                      <p:tavLst>
                                        <p:tav tm="0">
                                          <p:val>
                                            <p:fltVal val="0"/>
                                          </p:val>
                                        </p:tav>
                                        <p:tav tm="100000">
                                          <p:val>
                                            <p:strVal val="#ppt_w"/>
                                          </p:val>
                                        </p:tav>
                                      </p:tavLst>
                                    </p:anim>
                                    <p:anim calcmode="lin" valueType="num">
                                      <p:cBhvr>
                                        <p:cTn id="8" dur="500" fill="hold"/>
                                        <p:tgtEl>
                                          <p:spTgt spid="2">
                                            <p:graphicEl>
                                              <a:dgm id="{C9432ADF-A46D-48C4-8A2F-BB3F64D8F814}"/>
                                            </p:graphicEl>
                                          </p:spTgt>
                                        </p:tgtEl>
                                        <p:attrNameLst>
                                          <p:attrName>ppt_h</p:attrName>
                                        </p:attrNameLst>
                                      </p:cBhvr>
                                      <p:tavLst>
                                        <p:tav tm="0">
                                          <p:val>
                                            <p:fltVal val="0"/>
                                          </p:val>
                                        </p:tav>
                                        <p:tav tm="100000">
                                          <p:val>
                                            <p:strVal val="#ppt_h"/>
                                          </p:val>
                                        </p:tav>
                                      </p:tavLst>
                                    </p:anim>
                                    <p:animEffect transition="in" filter="fade">
                                      <p:cBhvr>
                                        <p:cTn id="9" dur="500"/>
                                        <p:tgtEl>
                                          <p:spTgt spid="2">
                                            <p:graphicEl>
                                              <a:dgm id="{C9432ADF-A46D-48C4-8A2F-BB3F64D8F814}"/>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graphicEl>
                                              <a:dgm id="{A587AD54-025D-448C-B138-DBF052ACF1D3}"/>
                                            </p:graphicEl>
                                          </p:spTgt>
                                        </p:tgtEl>
                                        <p:attrNameLst>
                                          <p:attrName>style.visibility</p:attrName>
                                        </p:attrNameLst>
                                      </p:cBhvr>
                                      <p:to>
                                        <p:strVal val="visible"/>
                                      </p:to>
                                    </p:set>
                                    <p:anim calcmode="lin" valueType="num">
                                      <p:cBhvr>
                                        <p:cTn id="14" dur="500" fill="hold"/>
                                        <p:tgtEl>
                                          <p:spTgt spid="2">
                                            <p:graphicEl>
                                              <a:dgm id="{A587AD54-025D-448C-B138-DBF052ACF1D3}"/>
                                            </p:graphicEl>
                                          </p:spTgt>
                                        </p:tgtEl>
                                        <p:attrNameLst>
                                          <p:attrName>ppt_w</p:attrName>
                                        </p:attrNameLst>
                                      </p:cBhvr>
                                      <p:tavLst>
                                        <p:tav tm="0">
                                          <p:val>
                                            <p:fltVal val="0"/>
                                          </p:val>
                                        </p:tav>
                                        <p:tav tm="100000">
                                          <p:val>
                                            <p:strVal val="#ppt_w"/>
                                          </p:val>
                                        </p:tav>
                                      </p:tavLst>
                                    </p:anim>
                                    <p:anim calcmode="lin" valueType="num">
                                      <p:cBhvr>
                                        <p:cTn id="15" dur="500" fill="hold"/>
                                        <p:tgtEl>
                                          <p:spTgt spid="2">
                                            <p:graphicEl>
                                              <a:dgm id="{A587AD54-025D-448C-B138-DBF052ACF1D3}"/>
                                            </p:graphicEl>
                                          </p:spTgt>
                                        </p:tgtEl>
                                        <p:attrNameLst>
                                          <p:attrName>ppt_h</p:attrName>
                                        </p:attrNameLst>
                                      </p:cBhvr>
                                      <p:tavLst>
                                        <p:tav tm="0">
                                          <p:val>
                                            <p:fltVal val="0"/>
                                          </p:val>
                                        </p:tav>
                                        <p:tav tm="100000">
                                          <p:val>
                                            <p:strVal val="#ppt_h"/>
                                          </p:val>
                                        </p:tav>
                                      </p:tavLst>
                                    </p:anim>
                                    <p:animEffect transition="in" filter="fade">
                                      <p:cBhvr>
                                        <p:cTn id="16" dur="500"/>
                                        <p:tgtEl>
                                          <p:spTgt spid="2">
                                            <p:graphicEl>
                                              <a:dgm id="{A587AD54-025D-448C-B138-DBF052ACF1D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Atonement Theories</a:t>
            </a:r>
            <a:endParaRPr lang="en-US" dirty="0"/>
          </a:p>
        </p:txBody>
      </p:sp>
      <p:sp>
        <p:nvSpPr>
          <p:cNvPr id="7" name="Content Placeholder 6"/>
          <p:cNvSpPr>
            <a:spLocks noGrp="1"/>
          </p:cNvSpPr>
          <p:nvPr>
            <p:ph idx="1"/>
          </p:nvPr>
        </p:nvSpPr>
        <p:spPr>
          <a:xfrm>
            <a:off x="457200" y="1600200"/>
            <a:ext cx="8229600" cy="4530725"/>
          </a:xfrm>
        </p:spPr>
        <p:txBody>
          <a:bodyPr/>
          <a:lstStyle/>
          <a:p>
            <a:pPr marL="457200" indent="-457200">
              <a:spcBef>
                <a:spcPts val="0"/>
              </a:spcBef>
              <a:spcAft>
                <a:spcPts val="2000"/>
              </a:spcAft>
            </a:pPr>
            <a:r>
              <a:rPr lang="en-US" sz="2800" b="1" dirty="0" smtClean="0">
                <a:solidFill>
                  <a:srgbClr val="FFFF00"/>
                </a:solidFill>
              </a:rPr>
              <a:t>Ransom</a:t>
            </a:r>
            <a:r>
              <a:rPr lang="en-US" sz="2400" dirty="0" smtClean="0"/>
              <a:t>  (Mt. 20:28; 1 Tim. 2:6)</a:t>
            </a:r>
          </a:p>
          <a:p>
            <a:pPr marL="457200" indent="-457200">
              <a:spcBef>
                <a:spcPts val="0"/>
              </a:spcBef>
              <a:spcAft>
                <a:spcPts val="2000"/>
              </a:spcAft>
            </a:pPr>
            <a:r>
              <a:rPr lang="en-US" sz="2800" b="1" dirty="0" smtClean="0">
                <a:solidFill>
                  <a:srgbClr val="FFFF00"/>
                </a:solidFill>
              </a:rPr>
              <a:t>Satisfaction</a:t>
            </a:r>
            <a:r>
              <a:rPr lang="en-US" sz="2400" dirty="0"/>
              <a:t> </a:t>
            </a:r>
            <a:r>
              <a:rPr lang="en-US" sz="2400" dirty="0" smtClean="0"/>
              <a:t> (1 Pet. 3:18; Rom. 5:10-11; 2 Cor. 5:19; Col. 1:20-22)</a:t>
            </a:r>
          </a:p>
          <a:p>
            <a:pPr marL="457200" indent="-457200">
              <a:spcBef>
                <a:spcPts val="0"/>
              </a:spcBef>
              <a:spcAft>
                <a:spcPts val="2000"/>
              </a:spcAft>
            </a:pPr>
            <a:r>
              <a:rPr lang="en-US" sz="2800" b="1" dirty="0" smtClean="0">
                <a:solidFill>
                  <a:srgbClr val="FFFF00"/>
                </a:solidFill>
              </a:rPr>
              <a:t>Governmental</a:t>
            </a:r>
            <a:r>
              <a:rPr lang="en-US" sz="2400" dirty="0"/>
              <a:t> </a:t>
            </a:r>
            <a:r>
              <a:rPr lang="en-US" sz="2400" dirty="0" smtClean="0"/>
              <a:t> (Rom. 3:26)</a:t>
            </a:r>
          </a:p>
          <a:p>
            <a:pPr marL="457200" indent="-457200">
              <a:spcBef>
                <a:spcPts val="0"/>
              </a:spcBef>
              <a:spcAft>
                <a:spcPts val="2000"/>
              </a:spcAft>
            </a:pPr>
            <a:r>
              <a:rPr lang="en-US" sz="2800" b="1" dirty="0">
                <a:solidFill>
                  <a:srgbClr val="FFFF00"/>
                </a:solidFill>
              </a:rPr>
              <a:t>Penal </a:t>
            </a:r>
            <a:r>
              <a:rPr lang="en-US" sz="2800" b="1" dirty="0" smtClean="0">
                <a:solidFill>
                  <a:srgbClr val="FFFF00"/>
                </a:solidFill>
              </a:rPr>
              <a:t>substitution  </a:t>
            </a:r>
            <a:r>
              <a:rPr lang="en-US" sz="2400" dirty="0" smtClean="0"/>
              <a:t>(Isa. 53:12; 1 Pet. 2:24)</a:t>
            </a:r>
          </a:p>
          <a:p>
            <a:pPr marL="457200" indent="-457200">
              <a:spcBef>
                <a:spcPts val="0"/>
              </a:spcBef>
              <a:spcAft>
                <a:spcPts val="2000"/>
              </a:spcAft>
            </a:pPr>
            <a:r>
              <a:rPr lang="en-US" sz="2800" b="1" i="1" dirty="0" err="1">
                <a:solidFill>
                  <a:srgbClr val="FFFF00"/>
                </a:solidFill>
              </a:rPr>
              <a:t>Christus</a:t>
            </a:r>
            <a:r>
              <a:rPr lang="en-US" sz="2800" b="1" i="1" dirty="0">
                <a:solidFill>
                  <a:srgbClr val="FFFF00"/>
                </a:solidFill>
              </a:rPr>
              <a:t> Victor </a:t>
            </a:r>
            <a:r>
              <a:rPr lang="en-US" sz="2800" b="1" i="1" dirty="0" smtClean="0">
                <a:solidFill>
                  <a:srgbClr val="FFFF00"/>
                </a:solidFill>
              </a:rPr>
              <a:t>  </a:t>
            </a:r>
            <a:r>
              <a:rPr lang="en-US" sz="2400" dirty="0" smtClean="0"/>
              <a:t>(</a:t>
            </a:r>
            <a:r>
              <a:rPr lang="en-US" sz="2400" dirty="0"/>
              <a:t>Col. 2:15; Heb. 2:14-15; Rev. 12</a:t>
            </a:r>
            <a:r>
              <a:rPr lang="en-US" sz="2400" dirty="0" smtClean="0"/>
              <a:t>)</a:t>
            </a:r>
          </a:p>
          <a:p>
            <a:pPr marL="457200" indent="-457200">
              <a:spcBef>
                <a:spcPts val="0"/>
              </a:spcBef>
              <a:spcAft>
                <a:spcPts val="2000"/>
              </a:spcAft>
            </a:pPr>
            <a:r>
              <a:rPr lang="en-US" sz="2800" b="1" dirty="0">
                <a:solidFill>
                  <a:srgbClr val="FFFF00"/>
                </a:solidFill>
              </a:rPr>
              <a:t>Moral influence  </a:t>
            </a:r>
            <a:r>
              <a:rPr lang="en-US" sz="2400" dirty="0"/>
              <a:t>(1 Pet. 2:21-23</a:t>
            </a:r>
            <a:r>
              <a:rPr lang="en-US" sz="2400" dirty="0" smtClean="0"/>
              <a:t>)</a:t>
            </a:r>
            <a:endParaRPr lang="en-US" sz="2400" dirty="0"/>
          </a:p>
        </p:txBody>
      </p:sp>
      <p:sp>
        <p:nvSpPr>
          <p:cNvPr id="3" name="Footer Placeholder 2"/>
          <p:cNvSpPr>
            <a:spLocks noGrp="1"/>
          </p:cNvSpPr>
          <p:nvPr>
            <p:ph type="ftr" sz="quarter" idx="10"/>
          </p:nvPr>
        </p:nvSpPr>
        <p:spPr/>
        <p:txBody>
          <a:bodyPr/>
          <a:lstStyle/>
          <a:p>
            <a:r>
              <a:rPr lang="en-US" dirty="0" err="1" smtClean="0"/>
              <a:t>McClister</a:t>
            </a:r>
            <a:r>
              <a:rPr lang="en-US" dirty="0" smtClean="0"/>
              <a:t>, </a:t>
            </a:r>
            <a:r>
              <a:rPr lang="en-US" dirty="0" err="1" smtClean="0"/>
              <a:t>PHSS</a:t>
            </a:r>
            <a:r>
              <a:rPr lang="en-US" dirty="0" smtClean="0"/>
              <a:t>, 88-92</a:t>
            </a:r>
            <a:endParaRPr lang="en-US" dirty="0"/>
          </a:p>
        </p:txBody>
      </p:sp>
      <p:sp>
        <p:nvSpPr>
          <p:cNvPr id="4" name="Slide Number Placeholder 3"/>
          <p:cNvSpPr>
            <a:spLocks noGrp="1"/>
          </p:cNvSpPr>
          <p:nvPr>
            <p:ph type="sldNum" sz="quarter" idx="11"/>
          </p:nvPr>
        </p:nvSpPr>
        <p:spPr/>
        <p:txBody>
          <a:bodyPr/>
          <a:lstStyle/>
          <a:p>
            <a:fld id="{3A77E1C5-C12E-459D-AC8C-F58E2F474F13}" type="slidenum">
              <a:rPr lang="en-US" smtClean="0"/>
              <a:pPr/>
              <a:t>185</a:t>
            </a:fld>
            <a:endParaRPr lang="en-US"/>
          </a:p>
        </p:txBody>
      </p:sp>
      <p:sp>
        <p:nvSpPr>
          <p:cNvPr id="5" name="Date Placeholder 4"/>
          <p:cNvSpPr>
            <a:spLocks noGrp="1"/>
          </p:cNvSpPr>
          <p:nvPr>
            <p:ph type="dt" sz="half" idx="12"/>
          </p:nvPr>
        </p:nvSpPr>
        <p:spPr/>
        <p:txBody>
          <a:bodyPr/>
          <a:lstStyle/>
          <a:p>
            <a:r>
              <a:rPr lang="en-US" dirty="0" smtClean="0"/>
              <a:t>Outline, p.  48</a:t>
            </a:r>
            <a:endParaRPr lang="en-US" dirty="0"/>
          </a:p>
        </p:txBody>
      </p:sp>
    </p:spTree>
    <p:extLst>
      <p:ext uri="{BB962C8B-B14F-4D97-AF65-F5344CB8AC3E}">
        <p14:creationId xmlns:p14="http://schemas.microsoft.com/office/powerpoint/2010/main" val="31325892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246187"/>
          </a:xfrm>
        </p:spPr>
        <p:txBody>
          <a:bodyPr/>
          <a:lstStyle/>
          <a:p>
            <a:r>
              <a:rPr lang="en-US" sz="4400" dirty="0" smtClean="0"/>
              <a:t>The Atonement</a:t>
            </a:r>
            <a:endParaRPr lang="en-US" sz="4400" dirty="0"/>
          </a:p>
        </p:txBody>
      </p:sp>
      <p:sp>
        <p:nvSpPr>
          <p:cNvPr id="3" name="Content Placeholder 2"/>
          <p:cNvSpPr>
            <a:spLocks noGrp="1"/>
          </p:cNvSpPr>
          <p:nvPr>
            <p:ph idx="1"/>
          </p:nvPr>
        </p:nvSpPr>
        <p:spPr>
          <a:xfrm>
            <a:off x="457200" y="1828800"/>
            <a:ext cx="8229600" cy="4302125"/>
          </a:xfrm>
        </p:spPr>
        <p:txBody>
          <a:bodyPr/>
          <a:lstStyle/>
          <a:p>
            <a:pPr marL="457200" indent="-457200">
              <a:spcBef>
                <a:spcPts val="0"/>
              </a:spcBef>
              <a:spcAft>
                <a:spcPts val="2400"/>
              </a:spcAft>
            </a:pPr>
            <a:r>
              <a:rPr lang="en-US" b="1" dirty="0" smtClean="0">
                <a:solidFill>
                  <a:srgbClr val="FFFF00"/>
                </a:solidFill>
              </a:rPr>
              <a:t>Penal substitution  </a:t>
            </a:r>
            <a:r>
              <a:rPr lang="en-US" dirty="0" smtClean="0"/>
              <a:t>(Isa. 53:1-12)</a:t>
            </a:r>
          </a:p>
          <a:p>
            <a:pPr marL="457200" indent="-457200">
              <a:spcBef>
                <a:spcPts val="0"/>
              </a:spcBef>
              <a:spcAft>
                <a:spcPts val="2400"/>
              </a:spcAft>
            </a:pPr>
            <a:r>
              <a:rPr lang="en-US" dirty="0" smtClean="0"/>
              <a:t>Victory over </a:t>
            </a:r>
            <a:r>
              <a:rPr lang="en-US" b="1" dirty="0">
                <a:solidFill>
                  <a:srgbClr val="FFFF00"/>
                </a:solidFill>
              </a:rPr>
              <a:t>evil powers  </a:t>
            </a:r>
            <a:r>
              <a:rPr lang="en-US" dirty="0" smtClean="0"/>
              <a:t>(Col. 2:15)</a:t>
            </a:r>
          </a:p>
          <a:p>
            <a:pPr marL="457200" indent="-457200">
              <a:spcBef>
                <a:spcPts val="0"/>
              </a:spcBef>
              <a:spcAft>
                <a:spcPts val="2400"/>
              </a:spcAft>
            </a:pPr>
            <a:r>
              <a:rPr lang="en-US" dirty="0" smtClean="0"/>
              <a:t>An inspiring </a:t>
            </a:r>
            <a:r>
              <a:rPr lang="en-US" b="1" dirty="0">
                <a:solidFill>
                  <a:srgbClr val="FFFF00"/>
                </a:solidFill>
              </a:rPr>
              <a:t>example</a:t>
            </a:r>
            <a:r>
              <a:rPr lang="en-US" dirty="0" smtClean="0"/>
              <a:t>  (1 Pet. 2:21-23)</a:t>
            </a:r>
          </a:p>
          <a:p>
            <a:pPr marL="457200" indent="-457200">
              <a:spcBef>
                <a:spcPts val="0"/>
              </a:spcBef>
              <a:spcAft>
                <a:spcPts val="2400"/>
              </a:spcAft>
            </a:pPr>
            <a:r>
              <a:rPr lang="en-US" dirty="0" smtClean="0"/>
              <a:t>A decisive end to our </a:t>
            </a:r>
            <a:r>
              <a:rPr lang="en-US" b="1" dirty="0">
                <a:solidFill>
                  <a:srgbClr val="FFFF00"/>
                </a:solidFill>
              </a:rPr>
              <a:t>old life of sin  </a:t>
            </a:r>
            <a:r>
              <a:rPr lang="en-US" dirty="0" smtClean="0"/>
              <a:t>(Rom. 6:6)  </a:t>
            </a:r>
            <a:r>
              <a:rPr lang="en-US" sz="2000" dirty="0" smtClean="0">
                <a:effectLst/>
              </a:rPr>
              <a:t>(</a:t>
            </a:r>
            <a:r>
              <a:rPr lang="en-US" sz="2000" dirty="0">
                <a:effectLst/>
              </a:rPr>
              <a:t>Jeffery, </a:t>
            </a:r>
            <a:r>
              <a:rPr lang="en-US" sz="2000" dirty="0" err="1">
                <a:effectLst/>
              </a:rPr>
              <a:t>Ovey</a:t>
            </a:r>
            <a:r>
              <a:rPr lang="en-US" sz="2000" dirty="0">
                <a:effectLst/>
              </a:rPr>
              <a:t>, &amp; </a:t>
            </a:r>
            <a:r>
              <a:rPr lang="en-US" sz="2000" dirty="0" err="1">
                <a:effectLst/>
              </a:rPr>
              <a:t>Sach</a:t>
            </a:r>
            <a:r>
              <a:rPr lang="en-US" sz="2000" dirty="0">
                <a:effectLst/>
              </a:rPr>
              <a:t>, </a:t>
            </a:r>
            <a:r>
              <a:rPr lang="en-US" sz="2000" dirty="0" err="1">
                <a:effectLst/>
              </a:rPr>
              <a:t>PFOT</a:t>
            </a:r>
            <a:r>
              <a:rPr lang="en-US" sz="2000" dirty="0">
                <a:effectLst/>
              </a:rPr>
              <a:t>, 33, 36)</a:t>
            </a:r>
            <a:endParaRPr lang="en-US" sz="2000" dirty="0"/>
          </a:p>
        </p:txBody>
      </p:sp>
      <p:sp>
        <p:nvSpPr>
          <p:cNvPr id="6" name="Date Placeholder 5"/>
          <p:cNvSpPr>
            <a:spLocks noGrp="1"/>
          </p:cNvSpPr>
          <p:nvPr>
            <p:ph type="dt" sz="half" idx="12"/>
          </p:nvPr>
        </p:nvSpPr>
        <p:spPr/>
        <p:txBody>
          <a:bodyPr/>
          <a:lstStyle/>
          <a:p>
            <a:r>
              <a:rPr lang="en-US" dirty="0" smtClean="0">
                <a:solidFill>
                  <a:srgbClr val="FFFFFF"/>
                </a:solidFill>
              </a:rPr>
              <a:t>Outline, p. 48 </a:t>
            </a:r>
            <a:endParaRPr lang="en-US" dirty="0">
              <a:solidFill>
                <a:srgbClr val="FFFFFF"/>
              </a:solidFill>
            </a:endParaRPr>
          </a:p>
        </p:txBody>
      </p:sp>
      <p:sp>
        <p:nvSpPr>
          <p:cNvPr id="7" name="Footer Placeholder 6"/>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8" name="Slide Number Placeholder 7"/>
          <p:cNvSpPr>
            <a:spLocks noGrp="1"/>
          </p:cNvSpPr>
          <p:nvPr>
            <p:ph type="sldNum" sz="quarter" idx="11"/>
          </p:nvPr>
        </p:nvSpPr>
        <p:spPr/>
        <p:txBody>
          <a:bodyPr/>
          <a:lstStyle/>
          <a:p>
            <a:fld id="{D9076E39-33D3-4C19-9190-4442324932E8}" type="slidenum">
              <a:rPr lang="en-US" smtClean="0">
                <a:solidFill>
                  <a:srgbClr val="FFFFFF"/>
                </a:solidFill>
              </a:rPr>
              <a:pPr/>
              <a:t>186</a:t>
            </a:fld>
            <a:endParaRPr lang="en-US">
              <a:solidFill>
                <a:srgbClr val="FFFFFF"/>
              </a:solidFill>
            </a:endParaRPr>
          </a:p>
        </p:txBody>
      </p:sp>
    </p:spTree>
    <p:extLst>
      <p:ext uri="{BB962C8B-B14F-4D97-AF65-F5344CB8AC3E}">
        <p14:creationId xmlns:p14="http://schemas.microsoft.com/office/powerpoint/2010/main" val="12627078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6553200" cy="1246187"/>
          </a:xfrm>
        </p:spPr>
        <p:txBody>
          <a:bodyPr/>
          <a:lstStyle/>
          <a:p>
            <a:pPr algn="l"/>
            <a:r>
              <a:rPr lang="en-US" sz="3000" dirty="0">
                <a:latin typeface="+mn-lt"/>
              </a:rPr>
              <a:t>Penal Substitution &amp;</a:t>
            </a:r>
            <a:br>
              <a:rPr lang="en-US" sz="3000" dirty="0">
                <a:latin typeface="+mn-lt"/>
              </a:rPr>
            </a:br>
            <a:r>
              <a:rPr lang="en-US" sz="4400" b="1" dirty="0"/>
              <a:t>Figurative Language</a:t>
            </a:r>
            <a:endParaRPr lang="en-US" sz="4400" dirty="0"/>
          </a:p>
        </p:txBody>
      </p:sp>
      <p:sp>
        <p:nvSpPr>
          <p:cNvPr id="3" name="Content Placeholder 2"/>
          <p:cNvSpPr>
            <a:spLocks noGrp="1"/>
          </p:cNvSpPr>
          <p:nvPr>
            <p:ph idx="1"/>
          </p:nvPr>
        </p:nvSpPr>
        <p:spPr>
          <a:xfrm>
            <a:off x="457200" y="1828800"/>
            <a:ext cx="8229600" cy="4302125"/>
          </a:xfrm>
        </p:spPr>
        <p:txBody>
          <a:bodyPr/>
          <a:lstStyle/>
          <a:p>
            <a:pPr marL="0" indent="457200">
              <a:spcBef>
                <a:spcPts val="0"/>
              </a:spcBef>
              <a:spcAft>
                <a:spcPts val="2400"/>
              </a:spcAft>
              <a:buNone/>
            </a:pPr>
            <a:r>
              <a:rPr lang="en-US" i="1" dirty="0">
                <a:effectLst>
                  <a:outerShdw blurRad="38100" dist="38100" dir="2700000" algn="tl">
                    <a:srgbClr val="000000">
                      <a:alpha val="43137"/>
                    </a:srgbClr>
                  </a:outerShdw>
                </a:effectLst>
              </a:rPr>
              <a:t>David </a:t>
            </a:r>
            <a:r>
              <a:rPr lang="en-US" i="1" dirty="0" err="1">
                <a:effectLst>
                  <a:outerShdw blurRad="38100" dist="38100" dir="2700000" algn="tl">
                    <a:srgbClr val="000000">
                      <a:alpha val="43137"/>
                    </a:srgbClr>
                  </a:outerShdw>
                </a:effectLst>
              </a:rPr>
              <a:t>McClister</a:t>
            </a:r>
            <a:r>
              <a:rPr lang="en-US" dirty="0">
                <a:effectLst>
                  <a:outerShdw blurRad="38100" dist="38100" dir="2700000" algn="tl">
                    <a:srgbClr val="000000">
                      <a:alpha val="43137"/>
                    </a:srgbClr>
                  </a:outerShdw>
                </a:effectLst>
              </a:rPr>
              <a:t>:  “[T]he language that the Bible uses to tell us about the atonement is obviously </a:t>
            </a:r>
            <a:r>
              <a:rPr lang="en-US" b="1" dirty="0">
                <a:solidFill>
                  <a:srgbClr val="FFFF00"/>
                </a:solidFill>
                <a:effectLst>
                  <a:outerShdw blurRad="38100" dist="38100" dir="2700000" algn="tl">
                    <a:srgbClr val="000000">
                      <a:alpha val="43137"/>
                    </a:srgbClr>
                  </a:outerShdw>
                </a:effectLst>
              </a:rPr>
              <a:t>figurative language</a:t>
            </a:r>
            <a:r>
              <a:rPr lang="en-US" dirty="0">
                <a:effectLst>
                  <a:outerShdw blurRad="38100" dist="38100" dir="2700000" algn="tl">
                    <a:srgbClr val="000000">
                      <a:alpha val="43137"/>
                    </a:srgbClr>
                  </a:outerShdw>
                </a:effectLst>
              </a:rPr>
              <a:t>, and figurative language usually </a:t>
            </a:r>
            <a:r>
              <a:rPr lang="en-US" b="1" dirty="0">
                <a:solidFill>
                  <a:srgbClr val="FFFF00"/>
                </a:solidFill>
                <a:effectLst>
                  <a:outerShdw blurRad="38100" dist="38100" dir="2700000" algn="tl">
                    <a:srgbClr val="000000">
                      <a:alpha val="43137"/>
                    </a:srgbClr>
                  </a:outerShdw>
                </a:effectLst>
              </a:rPr>
              <a:t>describes</a:t>
            </a:r>
            <a:r>
              <a:rPr lang="en-US" dirty="0">
                <a:effectLst>
                  <a:outerShdw blurRad="38100" dist="38100" dir="2700000" algn="tl">
                    <a:srgbClr val="000000">
                      <a:alpha val="43137"/>
                    </a:srgbClr>
                  </a:outerShdw>
                </a:effectLst>
              </a:rPr>
              <a:t> but </a:t>
            </a:r>
            <a:r>
              <a:rPr lang="en-US" b="1" dirty="0">
                <a:solidFill>
                  <a:srgbClr val="FFFF00"/>
                </a:solidFill>
                <a:effectLst>
                  <a:outerShdw blurRad="38100" dist="38100" dir="2700000" algn="tl">
                    <a:srgbClr val="000000">
                      <a:alpha val="43137"/>
                    </a:srgbClr>
                  </a:outerShdw>
                </a:effectLst>
              </a:rPr>
              <a:t>does not define</a:t>
            </a:r>
            <a:r>
              <a:rPr lang="en-US" dirty="0">
                <a:effectLst>
                  <a:outerShdw blurRad="38100" dist="38100" dir="2700000" algn="tl">
                    <a:srgbClr val="000000">
                      <a:alpha val="43137"/>
                    </a:srgbClr>
                  </a:outerShdw>
                </a:effectLst>
              </a:rPr>
              <a:t>.  That is, the Biblical language of atonement usually tells us </a:t>
            </a:r>
            <a:r>
              <a:rPr lang="en-US" b="1" dirty="0">
                <a:solidFill>
                  <a:srgbClr val="FFFF00"/>
                </a:solidFill>
                <a:effectLst>
                  <a:outerShdw blurRad="38100" dist="38100" dir="2700000" algn="tl">
                    <a:srgbClr val="000000">
                      <a:alpha val="43137"/>
                    </a:srgbClr>
                  </a:outerShdw>
                </a:effectLst>
              </a:rPr>
              <a:t>what it is like</a:t>
            </a:r>
            <a:r>
              <a:rPr lang="en-US" dirty="0">
                <a:effectLst>
                  <a:outerShdw blurRad="38100" dist="38100" dir="2700000" algn="tl">
                    <a:srgbClr val="000000">
                      <a:alpha val="43137"/>
                    </a:srgbClr>
                  </a:outerShdw>
                </a:effectLst>
              </a:rPr>
              <a:t>, but rarely does it tell us </a:t>
            </a:r>
            <a:r>
              <a:rPr lang="en-US" b="1" dirty="0">
                <a:solidFill>
                  <a:srgbClr val="FFFF00"/>
                </a:solidFill>
                <a:effectLst>
                  <a:outerShdw blurRad="38100" dist="38100" dir="2700000" algn="tl">
                    <a:srgbClr val="000000">
                      <a:alpha val="43137"/>
                    </a:srgbClr>
                  </a:outerShdw>
                </a:effectLst>
              </a:rPr>
              <a:t>exactly</a:t>
            </a:r>
            <a:r>
              <a:rPr lang="en-US" b="1" dirty="0">
                <a:effectLst>
                  <a:outerShdw blurRad="38100" dist="38100" dir="2700000" algn="tl">
                    <a:srgbClr val="000000">
                      <a:alpha val="43137"/>
                    </a:srgbClr>
                  </a:outerShdw>
                </a:effectLst>
              </a:rPr>
              <a:t> </a:t>
            </a:r>
            <a:r>
              <a:rPr lang="en-US" b="1" dirty="0">
                <a:solidFill>
                  <a:srgbClr val="FFFF00"/>
                </a:solidFill>
                <a:effectLst>
                  <a:outerShdw blurRad="38100" dist="38100" dir="2700000" algn="tl">
                    <a:srgbClr val="000000">
                      <a:alpha val="43137"/>
                    </a:srgbClr>
                  </a:outerShdw>
                </a:effectLst>
              </a:rPr>
              <a:t>what it is</a:t>
            </a:r>
            <a:r>
              <a:rPr lang="en-US" dirty="0">
                <a:effectLst>
                  <a:outerShdw blurRad="38100" dist="38100" dir="2700000" algn="tl">
                    <a:srgbClr val="000000">
                      <a:alpha val="43137"/>
                    </a:srgbClr>
                  </a:outerShdw>
                </a:effectLst>
              </a:rPr>
              <a:t>.”  </a:t>
            </a:r>
            <a:r>
              <a:rPr lang="en-US" sz="2000" dirty="0">
                <a:effectLst>
                  <a:outerShdw blurRad="38100" dist="38100" dir="2700000" algn="tl">
                    <a:srgbClr val="000000">
                      <a:alpha val="43137"/>
                    </a:srgbClr>
                  </a:outerShdw>
                </a:effectLst>
              </a:rPr>
              <a:t>(Bold emphasis added, PHSS, 93)</a:t>
            </a:r>
            <a:endParaRPr lang="en-US" sz="2000" dirty="0" smtClean="0">
              <a:effectLst>
                <a:outerShdw blurRad="38100" dist="38100" dir="2700000" algn="tl">
                  <a:srgbClr val="000000">
                    <a:alpha val="43137"/>
                  </a:srgbClr>
                </a:outerShdw>
              </a:effectLst>
            </a:endParaRPr>
          </a:p>
        </p:txBody>
      </p:sp>
      <p:sp>
        <p:nvSpPr>
          <p:cNvPr id="6" name="Date Placeholder 5"/>
          <p:cNvSpPr>
            <a:spLocks noGrp="1"/>
          </p:cNvSpPr>
          <p:nvPr>
            <p:ph type="dt" sz="half" idx="12"/>
          </p:nvPr>
        </p:nvSpPr>
        <p:spPr/>
        <p:txBody>
          <a:bodyPr/>
          <a:lstStyle/>
          <a:p>
            <a:r>
              <a:rPr lang="en-US" dirty="0" smtClean="0">
                <a:solidFill>
                  <a:srgbClr val="FFFFFF"/>
                </a:solidFill>
              </a:rPr>
              <a:t>Outline, p. 48 </a:t>
            </a:r>
            <a:endParaRPr lang="en-US" dirty="0">
              <a:solidFill>
                <a:srgbClr val="FFFFFF"/>
              </a:solidFill>
            </a:endParaRPr>
          </a:p>
        </p:txBody>
      </p:sp>
      <p:sp>
        <p:nvSpPr>
          <p:cNvPr id="7" name="Footer Placeholder 6"/>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8" name="Slide Number Placeholder 7"/>
          <p:cNvSpPr>
            <a:spLocks noGrp="1"/>
          </p:cNvSpPr>
          <p:nvPr>
            <p:ph type="sldNum" sz="quarter" idx="11"/>
          </p:nvPr>
        </p:nvSpPr>
        <p:spPr/>
        <p:txBody>
          <a:bodyPr/>
          <a:lstStyle/>
          <a:p>
            <a:fld id="{D9076E39-33D3-4C19-9190-4442324932E8}" type="slidenum">
              <a:rPr lang="en-US" smtClean="0">
                <a:solidFill>
                  <a:srgbClr val="FFFFFF"/>
                </a:solidFill>
              </a:rPr>
              <a:pPr/>
              <a:t>187</a:t>
            </a:fld>
            <a:endParaRPr lang="en-US">
              <a:solidFill>
                <a:srgbClr val="FFFFFF"/>
              </a:solidFill>
            </a:endParaRPr>
          </a:p>
        </p:txBody>
      </p:sp>
    </p:spTree>
    <p:extLst>
      <p:ext uri="{BB962C8B-B14F-4D97-AF65-F5344CB8AC3E}">
        <p14:creationId xmlns:p14="http://schemas.microsoft.com/office/powerpoint/2010/main" val="9679842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7813"/>
            <a:ext cx="6629400" cy="1139825"/>
          </a:xfrm>
        </p:spPr>
        <p:txBody>
          <a:bodyPr/>
          <a:lstStyle/>
          <a:p>
            <a:pPr algn="l"/>
            <a:r>
              <a:rPr lang="en-US" sz="3000" dirty="0" smtClean="0">
                <a:latin typeface="+mn-lt"/>
              </a:rPr>
              <a:t>Penal Substitution &amp;</a:t>
            </a:r>
            <a:br>
              <a:rPr lang="en-US" sz="3000" dirty="0" smtClean="0">
                <a:latin typeface="+mn-lt"/>
              </a:rPr>
            </a:br>
            <a:r>
              <a:rPr lang="en-US" sz="4400" b="1" dirty="0" smtClean="0"/>
              <a:t>Figurative Language</a:t>
            </a:r>
            <a:endParaRPr lang="en-US" sz="4400" b="1"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717222003"/>
              </p:ext>
            </p:extLst>
          </p:nvPr>
        </p:nvGraphicFramePr>
        <p:xfrm>
          <a:off x="457200" y="1981200"/>
          <a:ext cx="8229600" cy="4149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ate Placeholder 4"/>
          <p:cNvSpPr>
            <a:spLocks noGrp="1"/>
          </p:cNvSpPr>
          <p:nvPr>
            <p:ph type="dt" sz="half" idx="12"/>
          </p:nvPr>
        </p:nvSpPr>
        <p:spPr/>
        <p:txBody>
          <a:bodyPr/>
          <a:lstStyle/>
          <a:p>
            <a:r>
              <a:rPr lang="en-US" dirty="0" smtClean="0">
                <a:solidFill>
                  <a:srgbClr val="FFFFFF"/>
                </a:solidFill>
              </a:rPr>
              <a:t>Outline, p. 48 </a:t>
            </a:r>
            <a:endParaRPr lang="en-US" dirty="0">
              <a:solidFill>
                <a:srgbClr val="FFFFFF"/>
              </a:solidFill>
            </a:endParaRPr>
          </a:p>
        </p:txBody>
      </p:sp>
      <p:sp>
        <p:nvSpPr>
          <p:cNvPr id="6" name="Footer Placeholder 5"/>
          <p:cNvSpPr>
            <a:spLocks noGrp="1"/>
          </p:cNvSpPr>
          <p:nvPr>
            <p:ph type="ftr" sz="quarter" idx="10"/>
          </p:nvPr>
        </p:nvSpPr>
        <p:spPr/>
        <p:txBody>
          <a:bodyPr/>
          <a:lstStyle/>
          <a:p>
            <a:r>
              <a:rPr lang="en-US" dirty="0" err="1" smtClean="0">
                <a:solidFill>
                  <a:srgbClr val="FFFFFF"/>
                </a:solidFill>
              </a:rPr>
              <a:t>McClister</a:t>
            </a:r>
            <a:r>
              <a:rPr lang="en-US" dirty="0" smtClean="0">
                <a:solidFill>
                  <a:srgbClr val="FFFFFF"/>
                </a:solidFill>
              </a:rPr>
              <a:t>, </a:t>
            </a:r>
            <a:r>
              <a:rPr lang="en-US" dirty="0" err="1" smtClean="0">
                <a:solidFill>
                  <a:srgbClr val="FFFFFF"/>
                </a:solidFill>
              </a:rPr>
              <a:t>PHSS</a:t>
            </a:r>
            <a:r>
              <a:rPr lang="en-US" dirty="0" smtClean="0">
                <a:solidFill>
                  <a:srgbClr val="FFFFFF"/>
                </a:solidFill>
              </a:rPr>
              <a:t>, 93, 96</a:t>
            </a:r>
            <a:endParaRPr lang="en-US" dirty="0">
              <a:solidFill>
                <a:srgbClr val="FFFFFF"/>
              </a:solidFill>
            </a:endParaRPr>
          </a:p>
        </p:txBody>
      </p:sp>
      <p:sp>
        <p:nvSpPr>
          <p:cNvPr id="7" name="Slide Number Placeholder 6"/>
          <p:cNvSpPr>
            <a:spLocks noGrp="1"/>
          </p:cNvSpPr>
          <p:nvPr>
            <p:ph type="sldNum" sz="quarter" idx="11"/>
          </p:nvPr>
        </p:nvSpPr>
        <p:spPr/>
        <p:txBody>
          <a:bodyPr/>
          <a:lstStyle/>
          <a:p>
            <a:fld id="{D9076E39-33D3-4C19-9190-4442324932E8}" type="slidenum">
              <a:rPr lang="en-US" smtClean="0">
                <a:solidFill>
                  <a:srgbClr val="FFFFFF"/>
                </a:solidFill>
              </a:rPr>
              <a:pPr/>
              <a:t>188</a:t>
            </a:fld>
            <a:endParaRPr lang="en-US">
              <a:solidFill>
                <a:srgbClr val="FFFFFF"/>
              </a:solidFill>
            </a:endParaRPr>
          </a:p>
        </p:txBody>
      </p:sp>
    </p:spTree>
    <p:extLst>
      <p:ext uri="{BB962C8B-B14F-4D97-AF65-F5344CB8AC3E}">
        <p14:creationId xmlns:p14="http://schemas.microsoft.com/office/powerpoint/2010/main" val="25149698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graphicEl>
                                              <a:dgm id="{B5A4E564-A55F-45D1-A860-7C35B4469557}"/>
                                            </p:graphicEl>
                                          </p:spTgt>
                                        </p:tgtEl>
                                        <p:attrNameLst>
                                          <p:attrName>style.visibility</p:attrName>
                                        </p:attrNameLst>
                                      </p:cBhvr>
                                      <p:to>
                                        <p:strVal val="visible"/>
                                      </p:to>
                                    </p:set>
                                    <p:anim calcmode="lin" valueType="num">
                                      <p:cBhvr>
                                        <p:cTn id="7" dur="500" fill="hold"/>
                                        <p:tgtEl>
                                          <p:spTgt spid="3">
                                            <p:graphicEl>
                                              <a:dgm id="{B5A4E564-A55F-45D1-A860-7C35B4469557}"/>
                                            </p:graphicEl>
                                          </p:spTgt>
                                        </p:tgtEl>
                                        <p:attrNameLst>
                                          <p:attrName>ppt_w</p:attrName>
                                        </p:attrNameLst>
                                      </p:cBhvr>
                                      <p:tavLst>
                                        <p:tav tm="0">
                                          <p:val>
                                            <p:fltVal val="0"/>
                                          </p:val>
                                        </p:tav>
                                        <p:tav tm="100000">
                                          <p:val>
                                            <p:strVal val="#ppt_w"/>
                                          </p:val>
                                        </p:tav>
                                      </p:tavLst>
                                    </p:anim>
                                    <p:anim calcmode="lin" valueType="num">
                                      <p:cBhvr>
                                        <p:cTn id="8" dur="500" fill="hold"/>
                                        <p:tgtEl>
                                          <p:spTgt spid="3">
                                            <p:graphicEl>
                                              <a:dgm id="{B5A4E564-A55F-45D1-A860-7C35B4469557}"/>
                                            </p:graphicEl>
                                          </p:spTgt>
                                        </p:tgtEl>
                                        <p:attrNameLst>
                                          <p:attrName>ppt_h</p:attrName>
                                        </p:attrNameLst>
                                      </p:cBhvr>
                                      <p:tavLst>
                                        <p:tav tm="0">
                                          <p:val>
                                            <p:fltVal val="0"/>
                                          </p:val>
                                        </p:tav>
                                        <p:tav tm="100000">
                                          <p:val>
                                            <p:strVal val="#ppt_h"/>
                                          </p:val>
                                        </p:tav>
                                      </p:tavLst>
                                    </p:anim>
                                    <p:animEffect transition="in" filter="fade">
                                      <p:cBhvr>
                                        <p:cTn id="9" dur="500"/>
                                        <p:tgtEl>
                                          <p:spTgt spid="3">
                                            <p:graphicEl>
                                              <a:dgm id="{B5A4E564-A55F-45D1-A860-7C35B4469557}"/>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graphicEl>
                                              <a:dgm id="{5E81A4B6-5302-457D-8073-0BA892E6443D}"/>
                                            </p:graphicEl>
                                          </p:spTgt>
                                        </p:tgtEl>
                                        <p:attrNameLst>
                                          <p:attrName>style.visibility</p:attrName>
                                        </p:attrNameLst>
                                      </p:cBhvr>
                                      <p:to>
                                        <p:strVal val="visible"/>
                                      </p:to>
                                    </p:set>
                                    <p:anim calcmode="lin" valueType="num">
                                      <p:cBhvr>
                                        <p:cTn id="14" dur="500" fill="hold"/>
                                        <p:tgtEl>
                                          <p:spTgt spid="3">
                                            <p:graphicEl>
                                              <a:dgm id="{5E81A4B6-5302-457D-8073-0BA892E6443D}"/>
                                            </p:graphicEl>
                                          </p:spTgt>
                                        </p:tgtEl>
                                        <p:attrNameLst>
                                          <p:attrName>ppt_w</p:attrName>
                                        </p:attrNameLst>
                                      </p:cBhvr>
                                      <p:tavLst>
                                        <p:tav tm="0">
                                          <p:val>
                                            <p:fltVal val="0"/>
                                          </p:val>
                                        </p:tav>
                                        <p:tav tm="100000">
                                          <p:val>
                                            <p:strVal val="#ppt_w"/>
                                          </p:val>
                                        </p:tav>
                                      </p:tavLst>
                                    </p:anim>
                                    <p:anim calcmode="lin" valueType="num">
                                      <p:cBhvr>
                                        <p:cTn id="15" dur="500" fill="hold"/>
                                        <p:tgtEl>
                                          <p:spTgt spid="3">
                                            <p:graphicEl>
                                              <a:dgm id="{5E81A4B6-5302-457D-8073-0BA892E6443D}"/>
                                            </p:graphicEl>
                                          </p:spTgt>
                                        </p:tgtEl>
                                        <p:attrNameLst>
                                          <p:attrName>ppt_h</p:attrName>
                                        </p:attrNameLst>
                                      </p:cBhvr>
                                      <p:tavLst>
                                        <p:tav tm="0">
                                          <p:val>
                                            <p:fltVal val="0"/>
                                          </p:val>
                                        </p:tav>
                                        <p:tav tm="100000">
                                          <p:val>
                                            <p:strVal val="#ppt_h"/>
                                          </p:val>
                                        </p:tav>
                                      </p:tavLst>
                                    </p:anim>
                                    <p:animEffect transition="in" filter="fade">
                                      <p:cBhvr>
                                        <p:cTn id="16" dur="500"/>
                                        <p:tgtEl>
                                          <p:spTgt spid="3">
                                            <p:graphicEl>
                                              <a:dgm id="{5E81A4B6-5302-457D-8073-0BA892E6443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3388"/>
            <a:ext cx="6553200" cy="1139825"/>
          </a:xfrm>
        </p:spPr>
        <p:txBody>
          <a:bodyPr/>
          <a:lstStyle/>
          <a:p>
            <a:pPr algn="l"/>
            <a:r>
              <a:rPr lang="en-US" sz="3000" dirty="0">
                <a:latin typeface="+mn-lt"/>
              </a:rPr>
              <a:t>Inadequacies Of</a:t>
            </a:r>
            <a:r>
              <a:rPr lang="en-US" sz="3200" b="1" dirty="0"/>
              <a:t/>
            </a:r>
            <a:br>
              <a:rPr lang="en-US" sz="3200" b="1" dirty="0"/>
            </a:br>
            <a:r>
              <a:rPr lang="en-US" sz="4400" dirty="0"/>
              <a:t>Atonement Theories</a:t>
            </a:r>
          </a:p>
        </p:txBody>
      </p:sp>
      <p:sp>
        <p:nvSpPr>
          <p:cNvPr id="3" name="Content Placeholder 2"/>
          <p:cNvSpPr>
            <a:spLocks noGrp="1"/>
          </p:cNvSpPr>
          <p:nvPr>
            <p:ph idx="1"/>
          </p:nvPr>
        </p:nvSpPr>
        <p:spPr>
          <a:xfrm>
            <a:off x="457200" y="1828801"/>
            <a:ext cx="8229600" cy="3810000"/>
          </a:xfrm>
        </p:spPr>
        <p:txBody>
          <a:bodyPr/>
          <a:lstStyle/>
          <a:p>
            <a:pPr marL="0" indent="457200">
              <a:buNone/>
            </a:pPr>
            <a:r>
              <a:rPr lang="en-US" sz="2800" i="1" dirty="0">
                <a:effectLst>
                  <a:outerShdw blurRad="38100" dist="38100" dir="2700000" algn="tl">
                    <a:srgbClr val="000000">
                      <a:alpha val="43137"/>
                    </a:srgbClr>
                  </a:outerShdw>
                </a:effectLst>
              </a:rPr>
              <a:t>Oliver </a:t>
            </a:r>
            <a:r>
              <a:rPr lang="en-US" sz="2800" i="1" dirty="0" err="1">
                <a:effectLst>
                  <a:outerShdw blurRad="38100" dist="38100" dir="2700000" algn="tl">
                    <a:srgbClr val="000000">
                      <a:alpha val="43137"/>
                    </a:srgbClr>
                  </a:outerShdw>
                </a:effectLst>
              </a:rPr>
              <a:t>Buswell</a:t>
            </a:r>
            <a:r>
              <a:rPr lang="en-US" sz="2800" dirty="0">
                <a:effectLst>
                  <a:outerShdw blurRad="38100" dist="38100" dir="2700000" algn="tl">
                    <a:srgbClr val="000000">
                      <a:alpha val="43137"/>
                    </a:srgbClr>
                  </a:outerShdw>
                </a:effectLst>
              </a:rPr>
              <a:t>:  “There is indeed </a:t>
            </a:r>
            <a:r>
              <a:rPr lang="en-US" sz="2800" b="1" dirty="0">
                <a:solidFill>
                  <a:srgbClr val="FFFF00"/>
                </a:solidFill>
                <a:effectLst>
                  <a:outerShdw blurRad="38100" dist="38100" dir="2700000" algn="tl">
                    <a:srgbClr val="000000">
                      <a:alpha val="43137"/>
                    </a:srgbClr>
                  </a:outerShdw>
                </a:effectLst>
              </a:rPr>
              <a:t>an inadequacy to any theory of the atonement</a:t>
            </a:r>
            <a:r>
              <a:rPr lang="en-US" sz="2800" dirty="0">
                <a:solidFill>
                  <a:srgbClr val="FFFF00"/>
                </a:solidFill>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which our finite minds could understand. There are </a:t>
            </a:r>
            <a:r>
              <a:rPr lang="en-US" sz="2800" b="1" dirty="0" err="1">
                <a:solidFill>
                  <a:srgbClr val="FFFF00"/>
                </a:solidFill>
                <a:effectLst>
                  <a:outerShdw blurRad="38100" dist="38100" dir="2700000" algn="tl">
                    <a:srgbClr val="000000">
                      <a:alpha val="43137"/>
                    </a:srgbClr>
                  </a:outerShdw>
                </a:effectLst>
              </a:rPr>
              <a:t>incompletenesses</a:t>
            </a:r>
            <a:r>
              <a:rPr lang="en-US" sz="2800" dirty="0">
                <a:effectLst>
                  <a:outerShdw blurRad="38100" dist="38100" dir="2700000" algn="tl">
                    <a:srgbClr val="000000">
                      <a:alpha val="43137"/>
                    </a:srgbClr>
                  </a:outerShdw>
                </a:effectLst>
              </a:rPr>
              <a:t> and even </a:t>
            </a:r>
            <a:r>
              <a:rPr lang="en-US" sz="2800" b="1" dirty="0">
                <a:solidFill>
                  <a:srgbClr val="FFFF00"/>
                </a:solidFill>
                <a:effectLst>
                  <a:outerShdw blurRad="38100" dist="38100" dir="2700000" algn="tl">
                    <a:srgbClr val="000000">
                      <a:alpha val="43137"/>
                    </a:srgbClr>
                  </a:outerShdw>
                </a:effectLst>
              </a:rPr>
              <a:t>inconsistencies</a:t>
            </a:r>
            <a:r>
              <a:rPr lang="en-US" sz="2800" dirty="0">
                <a:effectLst>
                  <a:outerShdw blurRad="38100" dist="38100" dir="2700000" algn="tl">
                    <a:srgbClr val="000000">
                      <a:alpha val="43137"/>
                    </a:srgbClr>
                  </a:outerShdw>
                </a:effectLst>
              </a:rPr>
              <a:t> in nearly all the historical modes in which Bible-believing teachers have sought to present the doctrine.”  </a:t>
            </a:r>
            <a:r>
              <a:rPr lang="en-US" sz="2000" dirty="0">
                <a:effectLst>
                  <a:outerShdw blurRad="38100" dist="38100" dir="2700000" algn="tl">
                    <a:srgbClr val="000000">
                      <a:alpha val="43137"/>
                    </a:srgbClr>
                  </a:outerShdw>
                </a:effectLst>
              </a:rPr>
              <a:t>(Bold emphasis added, </a:t>
            </a:r>
            <a:r>
              <a:rPr lang="en-US" sz="2000" i="1" dirty="0">
                <a:effectLst>
                  <a:outerShdw blurRad="38100" dist="38100" dir="2700000" algn="tl">
                    <a:srgbClr val="000000">
                      <a:alpha val="43137"/>
                    </a:srgbClr>
                  </a:outerShdw>
                </a:effectLst>
              </a:rPr>
              <a:t>A Systematic Theology of</a:t>
            </a:r>
            <a:r>
              <a:rPr lang="en-US" sz="2000" dirty="0">
                <a:effectLst>
                  <a:outerShdw blurRad="38100" dist="38100" dir="2700000" algn="tl">
                    <a:srgbClr val="000000">
                      <a:alpha val="43137"/>
                    </a:srgbClr>
                  </a:outerShdw>
                </a:effectLst>
              </a:rPr>
              <a:t> </a:t>
            </a:r>
            <a:r>
              <a:rPr lang="en-US" sz="2000" i="1" dirty="0">
                <a:effectLst>
                  <a:outerShdw blurRad="38100" dist="38100" dir="2700000" algn="tl">
                    <a:srgbClr val="000000">
                      <a:alpha val="43137"/>
                    </a:srgbClr>
                  </a:outerShdw>
                </a:effectLst>
              </a:rPr>
              <a:t>the Christian Religion</a:t>
            </a:r>
            <a:r>
              <a:rPr lang="en-US" sz="2000" dirty="0">
                <a:effectLst>
                  <a:outerShdw blurRad="38100" dist="38100" dir="2700000" algn="tl">
                    <a:srgbClr val="000000">
                      <a:alpha val="43137"/>
                    </a:srgbClr>
                  </a:outerShdw>
                </a:effectLst>
              </a:rPr>
              <a:t>, Vol. 2, p. 73, quoted in Barnett, </a:t>
            </a:r>
            <a:r>
              <a:rPr lang="en-US" sz="2000" i="1" dirty="0">
                <a:effectLst>
                  <a:outerShdw blurRad="38100" dist="38100" dir="2700000" algn="tl">
                    <a:srgbClr val="000000">
                      <a:alpha val="43137"/>
                    </a:srgbClr>
                  </a:outerShdw>
                </a:effectLst>
              </a:rPr>
              <a:t>Reconciliation</a:t>
            </a:r>
            <a:r>
              <a:rPr lang="en-US" sz="2000" dirty="0">
                <a:effectLst>
                  <a:outerShdw blurRad="38100" dist="38100" dir="2700000" algn="tl">
                    <a:srgbClr val="000000">
                      <a:alpha val="43137"/>
                    </a:srgbClr>
                  </a:outerShdw>
                </a:effectLst>
              </a:rPr>
              <a:t>, 329)</a:t>
            </a:r>
          </a:p>
        </p:txBody>
      </p:sp>
      <p:sp>
        <p:nvSpPr>
          <p:cNvPr id="6" name="Horizontal Scroll 5"/>
          <p:cNvSpPr/>
          <p:nvPr/>
        </p:nvSpPr>
        <p:spPr bwMode="auto">
          <a:xfrm>
            <a:off x="762000" y="2057400"/>
            <a:ext cx="7239000" cy="2743200"/>
          </a:xfrm>
          <a:prstGeom prst="horizontalScroll">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sz="3200" dirty="0" smtClean="0">
                <a:solidFill>
                  <a:srgbClr val="FFFF00"/>
                </a:solidFill>
                <a:effectLst>
                  <a:outerShdw blurRad="38100" dist="38100" dir="2700000" algn="tl">
                    <a:srgbClr val="000000">
                      <a:alpha val="43137"/>
                    </a:srgbClr>
                  </a:outerShdw>
                </a:effectLst>
                <a:latin typeface="Arial Black"/>
              </a:rPr>
              <a:t>“Let’s Not Throw The Baby Out With The Bath Water”</a:t>
            </a:r>
          </a:p>
        </p:txBody>
      </p:sp>
      <p:sp>
        <p:nvSpPr>
          <p:cNvPr id="7" name="Date Placeholder 6"/>
          <p:cNvSpPr>
            <a:spLocks noGrp="1"/>
          </p:cNvSpPr>
          <p:nvPr>
            <p:ph type="dt" sz="half" idx="12"/>
          </p:nvPr>
        </p:nvSpPr>
        <p:spPr/>
        <p:txBody>
          <a:bodyPr/>
          <a:lstStyle/>
          <a:p>
            <a:r>
              <a:rPr lang="en-US" dirty="0" smtClean="0">
                <a:solidFill>
                  <a:srgbClr val="FFFFFF"/>
                </a:solidFill>
              </a:rPr>
              <a:t>Outline, p.  49</a:t>
            </a:r>
            <a:endParaRPr lang="en-US" dirty="0">
              <a:solidFill>
                <a:srgbClr val="FFFFFF"/>
              </a:solidFill>
            </a:endParaRPr>
          </a:p>
        </p:txBody>
      </p:sp>
      <p:sp>
        <p:nvSpPr>
          <p:cNvPr id="8" name="Footer Placeholder 7"/>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9" name="Slide Number Placeholder 8"/>
          <p:cNvSpPr>
            <a:spLocks noGrp="1"/>
          </p:cNvSpPr>
          <p:nvPr>
            <p:ph type="sldNum" sz="quarter" idx="11"/>
          </p:nvPr>
        </p:nvSpPr>
        <p:spPr/>
        <p:txBody>
          <a:bodyPr/>
          <a:lstStyle/>
          <a:p>
            <a:fld id="{D9076E39-33D3-4C19-9190-4442324932E8}" type="slidenum">
              <a:rPr lang="en-US" smtClean="0">
                <a:solidFill>
                  <a:srgbClr val="FFFFFF"/>
                </a:solidFill>
              </a:rPr>
              <a:pPr/>
              <a:t>189</a:t>
            </a:fld>
            <a:endParaRPr lang="en-US">
              <a:solidFill>
                <a:srgbClr val="FFFFFF"/>
              </a:solidFill>
            </a:endParaRPr>
          </a:p>
        </p:txBody>
      </p:sp>
    </p:spTree>
    <p:extLst>
      <p:ext uri="{BB962C8B-B14F-4D97-AF65-F5344CB8AC3E}">
        <p14:creationId xmlns:p14="http://schemas.microsoft.com/office/powerpoint/2010/main" val="39126368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Laws On Sacrifice</a:t>
            </a:r>
            <a:br>
              <a:rPr lang="en-US" dirty="0" smtClean="0"/>
            </a:br>
            <a:r>
              <a:rPr lang="en-US" sz="3000" dirty="0" smtClean="0">
                <a:latin typeface="+mn-lt"/>
              </a:rPr>
              <a:t>(Lev. 1:1-7:38)</a:t>
            </a:r>
            <a:endParaRPr lang="en-US" sz="3000" dirty="0">
              <a:latin typeface="+mn-lt"/>
            </a:endParaRP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251067433"/>
              </p:ext>
            </p:extLst>
          </p:nvPr>
        </p:nvGraphicFramePr>
        <p:xfrm>
          <a:off x="457200" y="1600200"/>
          <a:ext cx="8229600" cy="4530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5"/>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8" name="Slide Number Placeholder 7"/>
          <p:cNvSpPr>
            <a:spLocks noGrp="1"/>
          </p:cNvSpPr>
          <p:nvPr>
            <p:ph type="sldNum" sz="quarter" idx="11"/>
          </p:nvPr>
        </p:nvSpPr>
        <p:spPr/>
        <p:txBody>
          <a:bodyPr/>
          <a:lstStyle/>
          <a:p>
            <a:fld id="{D9076E39-33D3-4C19-9190-4442324932E8}" type="slidenum">
              <a:rPr lang="en-US" smtClean="0">
                <a:solidFill>
                  <a:srgbClr val="FFFFFF"/>
                </a:solidFill>
              </a:rPr>
              <a:pPr/>
              <a:t>19</a:t>
            </a:fld>
            <a:endParaRPr lang="en-US">
              <a:solidFill>
                <a:srgbClr val="FFFFFF"/>
              </a:solidFill>
            </a:endParaRPr>
          </a:p>
        </p:txBody>
      </p:sp>
      <p:sp>
        <p:nvSpPr>
          <p:cNvPr id="3" name="Date Placeholder 2"/>
          <p:cNvSpPr>
            <a:spLocks noGrp="1"/>
          </p:cNvSpPr>
          <p:nvPr>
            <p:ph type="dt" sz="half" idx="12"/>
          </p:nvPr>
        </p:nvSpPr>
        <p:spPr/>
        <p:txBody>
          <a:bodyPr/>
          <a:lstStyle/>
          <a:p>
            <a:r>
              <a:rPr lang="en-US" dirty="0" smtClean="0">
                <a:solidFill>
                  <a:srgbClr val="FFFFFF"/>
                </a:solidFill>
              </a:rPr>
              <a:t>Outline, p. 9 </a:t>
            </a:r>
            <a:endParaRPr lang="en-US" dirty="0">
              <a:solidFill>
                <a:srgbClr val="FFFFFF"/>
              </a:solidFill>
            </a:endParaRPr>
          </a:p>
        </p:txBody>
      </p:sp>
    </p:spTree>
    <p:extLst>
      <p:ext uri="{BB962C8B-B14F-4D97-AF65-F5344CB8AC3E}">
        <p14:creationId xmlns:p14="http://schemas.microsoft.com/office/powerpoint/2010/main" val="3815709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sz="quarter"/>
          </p:nvPr>
        </p:nvSpPr>
        <p:spPr>
          <a:xfrm>
            <a:off x="685800" y="1981200"/>
            <a:ext cx="7772400" cy="1828800"/>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US" sz="4400" dirty="0" smtClean="0"/>
              <a:t>Practical Lessons</a:t>
            </a:r>
            <a:endParaRPr lang="en-US" sz="4400" dirty="0"/>
          </a:p>
        </p:txBody>
      </p:sp>
      <p:sp>
        <p:nvSpPr>
          <p:cNvPr id="2" name="Date Placeholder 1"/>
          <p:cNvSpPr>
            <a:spLocks noGrp="1"/>
          </p:cNvSpPr>
          <p:nvPr>
            <p:ph type="dt" sz="quarter" idx="2"/>
          </p:nvPr>
        </p:nvSpPr>
        <p:spPr/>
        <p:txBody>
          <a:bodyPr/>
          <a:lstStyle/>
          <a:p>
            <a:r>
              <a:rPr lang="en-US" dirty="0" smtClean="0"/>
              <a:t>Outline, p. 49 </a:t>
            </a:r>
            <a:endParaRPr lang="en-US" dirty="0"/>
          </a:p>
        </p:txBody>
      </p:sp>
      <p:sp>
        <p:nvSpPr>
          <p:cNvPr id="6" name="Footer Placeholder 5"/>
          <p:cNvSpPr>
            <a:spLocks noGrp="1"/>
          </p:cNvSpPr>
          <p:nvPr>
            <p:ph type="ftr" sz="quarter" idx="3"/>
          </p:nvPr>
        </p:nvSpPr>
        <p:spPr/>
        <p:txBody>
          <a:bodyPr/>
          <a:lstStyle/>
          <a:p>
            <a:r>
              <a:rPr lang="en-US" smtClean="0"/>
              <a:t>Kevin Kay</a:t>
            </a:r>
            <a:endParaRPr lang="en-US" dirty="0"/>
          </a:p>
        </p:txBody>
      </p:sp>
      <p:sp>
        <p:nvSpPr>
          <p:cNvPr id="7" name="Slide Number Placeholder 6"/>
          <p:cNvSpPr>
            <a:spLocks noGrp="1"/>
          </p:cNvSpPr>
          <p:nvPr>
            <p:ph type="sldNum" sz="quarter" idx="4"/>
          </p:nvPr>
        </p:nvSpPr>
        <p:spPr/>
        <p:txBody>
          <a:bodyPr/>
          <a:lstStyle/>
          <a:p>
            <a:fld id="{0FD7E475-79DF-43CA-896E-48D4853290C7}" type="slidenum">
              <a:rPr lang="en-US" smtClean="0"/>
              <a:pPr/>
              <a:t>190</a:t>
            </a:fld>
            <a:endParaRPr lang="en-US"/>
          </a:p>
        </p:txBody>
      </p:sp>
    </p:spTree>
    <p:extLst>
      <p:ext uri="{BB962C8B-B14F-4D97-AF65-F5344CB8AC3E}">
        <p14:creationId xmlns:p14="http://schemas.microsoft.com/office/powerpoint/2010/main" val="36330291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z="4000" b="1" dirty="0"/>
              <a:t>Lessons From </a:t>
            </a:r>
            <a:r>
              <a:rPr lang="en-US" sz="4000" b="1" dirty="0" smtClean="0"/>
              <a:t>OT </a:t>
            </a:r>
            <a:r>
              <a:rPr lang="en-US" sz="4000" b="1" dirty="0"/>
              <a:t>Sacrifices</a:t>
            </a:r>
          </a:p>
        </p:txBody>
      </p:sp>
      <p:sp>
        <p:nvSpPr>
          <p:cNvPr id="47107" name="Rectangle 3"/>
          <p:cNvSpPr>
            <a:spLocks noGrp="1" noChangeArrowheads="1"/>
          </p:cNvSpPr>
          <p:nvPr>
            <p:ph idx="1"/>
          </p:nvPr>
        </p:nvSpPr>
        <p:spPr>
          <a:xfrm>
            <a:off x="533400" y="1828800"/>
            <a:ext cx="8153400" cy="4114800"/>
          </a:xfrm>
        </p:spPr>
        <p:txBody>
          <a:bodyPr/>
          <a:lstStyle/>
          <a:p>
            <a:pPr marL="466725" indent="-466725">
              <a:spcBef>
                <a:spcPct val="0"/>
              </a:spcBef>
              <a:spcAft>
                <a:spcPts val="2400"/>
              </a:spcAft>
            </a:pPr>
            <a:r>
              <a:rPr lang="en-US" sz="3000" b="1" dirty="0"/>
              <a:t>“The wages of sin is death”</a:t>
            </a:r>
          </a:p>
          <a:p>
            <a:pPr marL="466725" indent="-466725">
              <a:spcBef>
                <a:spcPct val="0"/>
              </a:spcBef>
              <a:spcAft>
                <a:spcPts val="2400"/>
              </a:spcAft>
            </a:pPr>
            <a:r>
              <a:rPr lang="en-US" sz="3000" b="1" dirty="0"/>
              <a:t>Sin is a personal matter</a:t>
            </a:r>
          </a:p>
          <a:p>
            <a:pPr marL="466725" indent="-466725">
              <a:spcBef>
                <a:spcPct val="0"/>
              </a:spcBef>
              <a:spcAft>
                <a:spcPts val="2400"/>
              </a:spcAft>
            </a:pPr>
            <a:r>
              <a:rPr lang="en-US" sz="3000" b="1" dirty="0"/>
              <a:t>Atonement for sin is costly</a:t>
            </a:r>
          </a:p>
          <a:p>
            <a:pPr marL="466725" indent="-466725">
              <a:spcBef>
                <a:spcPct val="0"/>
              </a:spcBef>
              <a:spcAft>
                <a:spcPts val="2400"/>
              </a:spcAft>
            </a:pPr>
            <a:r>
              <a:rPr lang="en-US" sz="3000" b="1" dirty="0"/>
              <a:t>Christ’s sacrifice is infinitely </a:t>
            </a:r>
            <a:r>
              <a:rPr lang="en-US" sz="3000" b="1" dirty="0" smtClean="0"/>
              <a:t>valuable</a:t>
            </a:r>
            <a:endParaRPr lang="en-US" sz="3000" b="1" dirty="0"/>
          </a:p>
        </p:txBody>
      </p:sp>
      <p:sp>
        <p:nvSpPr>
          <p:cNvPr id="3" name="Date Placeholder 2"/>
          <p:cNvSpPr>
            <a:spLocks noGrp="1"/>
          </p:cNvSpPr>
          <p:nvPr>
            <p:ph type="dt" sz="half" idx="12"/>
          </p:nvPr>
        </p:nvSpPr>
        <p:spPr/>
        <p:txBody>
          <a:bodyPr/>
          <a:lstStyle/>
          <a:p>
            <a:r>
              <a:rPr lang="en-US" dirty="0" smtClean="0"/>
              <a:t>Outline, p.  49-53</a:t>
            </a:r>
            <a:endParaRPr lang="en-US" dirty="0"/>
          </a:p>
        </p:txBody>
      </p:sp>
      <p:sp>
        <p:nvSpPr>
          <p:cNvPr id="5" name="Footer Placeholder 4"/>
          <p:cNvSpPr>
            <a:spLocks noGrp="1"/>
          </p:cNvSpPr>
          <p:nvPr>
            <p:ph type="ftr" sz="quarter" idx="10"/>
          </p:nvPr>
        </p:nvSpPr>
        <p:spPr/>
        <p:txBody>
          <a:bodyPr/>
          <a:lstStyle/>
          <a:p>
            <a:r>
              <a:rPr lang="en-US" smtClean="0"/>
              <a:t>Kevin Kay</a:t>
            </a:r>
            <a:endParaRPr lang="en-US"/>
          </a:p>
        </p:txBody>
      </p:sp>
      <p:sp>
        <p:nvSpPr>
          <p:cNvPr id="6" name="Slide Number Placeholder 5"/>
          <p:cNvSpPr>
            <a:spLocks noGrp="1"/>
          </p:cNvSpPr>
          <p:nvPr>
            <p:ph type="sldNum" sz="quarter" idx="11"/>
          </p:nvPr>
        </p:nvSpPr>
        <p:spPr/>
        <p:txBody>
          <a:bodyPr/>
          <a:lstStyle/>
          <a:p>
            <a:fld id="{D9076E39-33D3-4C19-9190-4442324932E8}" type="slidenum">
              <a:rPr lang="en-US" smtClean="0"/>
              <a:pPr/>
              <a:t>191</a:t>
            </a:fld>
            <a:endParaRPr lang="en-US"/>
          </a:p>
        </p:txBody>
      </p:sp>
    </p:spTree>
    <p:extLst>
      <p:ext uri="{BB962C8B-B14F-4D97-AF65-F5344CB8AC3E}">
        <p14:creationId xmlns:p14="http://schemas.microsoft.com/office/powerpoint/2010/main" val="6816945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p:cTn id="7" dur="500" fill="hold"/>
                                        <p:tgtEl>
                                          <p:spTgt spid="4710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710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710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7107">
                                            <p:txEl>
                                              <p:pRg st="1" end="1"/>
                                            </p:txEl>
                                          </p:spTgt>
                                        </p:tgtEl>
                                        <p:attrNameLst>
                                          <p:attrName>style.visibility</p:attrName>
                                        </p:attrNameLst>
                                      </p:cBhvr>
                                      <p:to>
                                        <p:strVal val="visible"/>
                                      </p:to>
                                    </p:set>
                                    <p:anim calcmode="lin" valueType="num">
                                      <p:cBhvr>
                                        <p:cTn id="14" dur="500" fill="hold"/>
                                        <p:tgtEl>
                                          <p:spTgt spid="4710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710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710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7107">
                                            <p:txEl>
                                              <p:pRg st="2" end="2"/>
                                            </p:txEl>
                                          </p:spTgt>
                                        </p:tgtEl>
                                        <p:attrNameLst>
                                          <p:attrName>style.visibility</p:attrName>
                                        </p:attrNameLst>
                                      </p:cBhvr>
                                      <p:to>
                                        <p:strVal val="visible"/>
                                      </p:to>
                                    </p:set>
                                    <p:anim calcmode="lin" valueType="num">
                                      <p:cBhvr>
                                        <p:cTn id="21" dur="500" fill="hold"/>
                                        <p:tgtEl>
                                          <p:spTgt spid="4710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710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710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7107">
                                            <p:txEl>
                                              <p:pRg st="3" end="3"/>
                                            </p:txEl>
                                          </p:spTgt>
                                        </p:tgtEl>
                                        <p:attrNameLst>
                                          <p:attrName>style.visibility</p:attrName>
                                        </p:attrNameLst>
                                      </p:cBhvr>
                                      <p:to>
                                        <p:strVal val="visible"/>
                                      </p:to>
                                    </p:set>
                                    <p:anim calcmode="lin" valueType="num">
                                      <p:cBhvr>
                                        <p:cTn id="28" dur="500" fill="hold"/>
                                        <p:tgtEl>
                                          <p:spTgt spid="47107">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7107">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71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Prescribed Sacrifices</a:t>
            </a:r>
            <a:br>
              <a:rPr lang="en-US" dirty="0" smtClean="0"/>
            </a:br>
            <a:r>
              <a:rPr lang="en-US" sz="3000" dirty="0" smtClean="0">
                <a:latin typeface="+mn-lt"/>
              </a:rPr>
              <a:t>(Num. 28-29)</a:t>
            </a:r>
            <a:endParaRPr lang="en-US" sz="3000" dirty="0">
              <a:latin typeface="+mn-l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55643113"/>
              </p:ext>
            </p:extLst>
          </p:nvPr>
        </p:nvGraphicFramePr>
        <p:xfrm>
          <a:off x="457200" y="1676400"/>
          <a:ext cx="8229603" cy="4373880"/>
        </p:xfrm>
        <a:graphic>
          <a:graphicData uri="http://schemas.openxmlformats.org/drawingml/2006/table">
            <a:tbl>
              <a:tblPr firstRow="1" firstCol="1" bandRow="1">
                <a:tableStyleId>{5C22544A-7EE6-4342-B048-85BDC9FD1C3A}</a:tableStyleId>
              </a:tblPr>
              <a:tblGrid>
                <a:gridCol w="3429000"/>
                <a:gridCol w="1295400"/>
                <a:gridCol w="1219200"/>
                <a:gridCol w="1219202"/>
                <a:gridCol w="1066801"/>
              </a:tblGrid>
              <a:tr h="370840">
                <a:tc>
                  <a:txBody>
                    <a:bodyPr/>
                    <a:lstStyle/>
                    <a:p>
                      <a:pPr algn="ctr"/>
                      <a:endParaRPr lang="en-US" sz="2000" dirty="0"/>
                    </a:p>
                  </a:txBody>
                  <a:tcPr>
                    <a:solidFill>
                      <a:srgbClr val="C00000"/>
                    </a:solidFill>
                  </a:tcPr>
                </a:tc>
                <a:tc>
                  <a:txBody>
                    <a:bodyPr/>
                    <a:lstStyle/>
                    <a:p>
                      <a:pPr algn="ctr"/>
                      <a:r>
                        <a:rPr lang="en-US" sz="2000" dirty="0" smtClean="0"/>
                        <a:t>Bulls</a:t>
                      </a:r>
                      <a:endParaRPr lang="en-US" sz="2000" dirty="0"/>
                    </a:p>
                  </a:txBody>
                  <a:tcPr>
                    <a:solidFill>
                      <a:srgbClr val="C00000"/>
                    </a:solidFill>
                  </a:tcPr>
                </a:tc>
                <a:tc>
                  <a:txBody>
                    <a:bodyPr/>
                    <a:lstStyle/>
                    <a:p>
                      <a:pPr algn="ctr"/>
                      <a:r>
                        <a:rPr lang="en-US" sz="2000" dirty="0" smtClean="0"/>
                        <a:t>Rams</a:t>
                      </a:r>
                      <a:endParaRPr lang="en-US" sz="2000" dirty="0"/>
                    </a:p>
                  </a:txBody>
                  <a:tcPr>
                    <a:solidFill>
                      <a:srgbClr val="C00000"/>
                    </a:solidFill>
                  </a:tcPr>
                </a:tc>
                <a:tc>
                  <a:txBody>
                    <a:bodyPr/>
                    <a:lstStyle/>
                    <a:p>
                      <a:pPr algn="ctr"/>
                      <a:r>
                        <a:rPr lang="en-US" sz="2000" dirty="0" smtClean="0"/>
                        <a:t>Lambs</a:t>
                      </a:r>
                      <a:endParaRPr lang="en-US" sz="2000" dirty="0"/>
                    </a:p>
                  </a:txBody>
                  <a:tcPr>
                    <a:solidFill>
                      <a:srgbClr val="C00000"/>
                    </a:solidFill>
                  </a:tcPr>
                </a:tc>
                <a:tc>
                  <a:txBody>
                    <a:bodyPr/>
                    <a:lstStyle/>
                    <a:p>
                      <a:pPr algn="ctr"/>
                      <a:r>
                        <a:rPr lang="en-US" sz="2000" dirty="0" smtClean="0"/>
                        <a:t>Goats</a:t>
                      </a:r>
                      <a:endParaRPr lang="en-US" sz="2000" dirty="0"/>
                    </a:p>
                  </a:txBody>
                  <a:tcPr>
                    <a:solidFill>
                      <a:srgbClr val="C00000"/>
                    </a:solidFill>
                  </a:tcPr>
                </a:tc>
              </a:tr>
              <a:tr h="370840">
                <a:tc>
                  <a:txBody>
                    <a:bodyPr/>
                    <a:lstStyle/>
                    <a:p>
                      <a:pPr algn="l"/>
                      <a:r>
                        <a:rPr lang="en-US" sz="2000" b="0" dirty="0" smtClean="0">
                          <a:solidFill>
                            <a:srgbClr val="FFFF00"/>
                          </a:solidFill>
                          <a:effectLst>
                            <a:outerShdw blurRad="38100" dist="38100" dir="2700000" algn="tl">
                              <a:srgbClr val="000000">
                                <a:alpha val="43137"/>
                              </a:srgbClr>
                            </a:outerShdw>
                          </a:effectLst>
                          <a:latin typeface="+mj-lt"/>
                        </a:rPr>
                        <a:t>Daily</a:t>
                      </a:r>
                      <a:r>
                        <a:rPr lang="en-US" sz="2000" dirty="0" smtClean="0"/>
                        <a:t>  </a:t>
                      </a:r>
                      <a:r>
                        <a:rPr lang="en-US" sz="2000" b="0" dirty="0" smtClean="0"/>
                        <a:t>(28:3)</a:t>
                      </a:r>
                      <a:endParaRPr lang="en-US" sz="2000" b="0" dirty="0"/>
                    </a:p>
                  </a:txBody>
                  <a:tcPr>
                    <a:solidFill>
                      <a:srgbClr val="C00000"/>
                    </a:solidFill>
                  </a:tcPr>
                </a:tc>
                <a:tc>
                  <a:txBody>
                    <a:bodyPr/>
                    <a:lstStyle/>
                    <a:p>
                      <a:pPr algn="ctr"/>
                      <a:endParaRPr lang="en-US" sz="2300" dirty="0">
                        <a:latin typeface="+mj-lt"/>
                      </a:endParaRPr>
                    </a:p>
                  </a:txBody>
                  <a:tcPr/>
                </a:tc>
                <a:tc>
                  <a:txBody>
                    <a:bodyPr/>
                    <a:lstStyle/>
                    <a:p>
                      <a:pPr algn="ctr"/>
                      <a:endParaRPr lang="en-US" sz="2300">
                        <a:latin typeface="+mj-lt"/>
                      </a:endParaRPr>
                    </a:p>
                  </a:txBody>
                  <a:tcPr/>
                </a:tc>
                <a:tc>
                  <a:txBody>
                    <a:bodyPr/>
                    <a:lstStyle/>
                    <a:p>
                      <a:pPr algn="ctr"/>
                      <a:r>
                        <a:rPr lang="en-US" sz="2300" dirty="0" smtClean="0">
                          <a:latin typeface="+mj-lt"/>
                        </a:rPr>
                        <a:t>2</a:t>
                      </a:r>
                      <a:endParaRPr lang="en-US" sz="2000" dirty="0">
                        <a:latin typeface="+mn-lt"/>
                      </a:endParaRPr>
                    </a:p>
                  </a:txBody>
                  <a:tcPr/>
                </a:tc>
                <a:tc>
                  <a:txBody>
                    <a:bodyPr/>
                    <a:lstStyle/>
                    <a:p>
                      <a:pPr algn="ctr"/>
                      <a:endParaRPr lang="en-US" sz="2300">
                        <a:latin typeface="+mj-lt"/>
                      </a:endParaRPr>
                    </a:p>
                  </a:txBody>
                  <a:tcPr/>
                </a:tc>
              </a:tr>
              <a:tr h="370840">
                <a:tc>
                  <a:txBody>
                    <a:bodyPr/>
                    <a:lstStyle/>
                    <a:p>
                      <a:pPr algn="l"/>
                      <a:r>
                        <a:rPr lang="en-US" sz="2000" b="0" kern="1200" dirty="0" smtClean="0">
                          <a:solidFill>
                            <a:srgbClr val="FFFF00"/>
                          </a:solidFill>
                          <a:effectLst>
                            <a:outerShdw blurRad="38100" dist="38100" dir="2700000" algn="tl">
                              <a:srgbClr val="000000">
                                <a:alpha val="43137"/>
                              </a:srgbClr>
                            </a:outerShdw>
                          </a:effectLst>
                          <a:latin typeface="+mj-lt"/>
                          <a:ea typeface="+mn-ea"/>
                          <a:cs typeface="+mn-cs"/>
                        </a:rPr>
                        <a:t>Sabbath</a:t>
                      </a:r>
                      <a:r>
                        <a:rPr lang="en-US" sz="2000" dirty="0" smtClean="0"/>
                        <a:t>  </a:t>
                      </a:r>
                      <a:r>
                        <a:rPr lang="en-US" sz="2000" b="0" dirty="0" smtClean="0"/>
                        <a:t>(28:9)</a:t>
                      </a:r>
                      <a:endParaRPr lang="en-US" sz="2000" b="0" dirty="0"/>
                    </a:p>
                  </a:txBody>
                  <a:tcPr>
                    <a:solidFill>
                      <a:srgbClr val="C00000"/>
                    </a:solidFill>
                  </a:tcPr>
                </a:tc>
                <a:tc>
                  <a:txBody>
                    <a:bodyPr/>
                    <a:lstStyle/>
                    <a:p>
                      <a:pPr algn="ctr"/>
                      <a:endParaRPr lang="en-US" sz="2300" dirty="0">
                        <a:latin typeface="+mj-lt"/>
                      </a:endParaRPr>
                    </a:p>
                  </a:txBody>
                  <a:tcPr/>
                </a:tc>
                <a:tc>
                  <a:txBody>
                    <a:bodyPr/>
                    <a:lstStyle/>
                    <a:p>
                      <a:pPr algn="ctr"/>
                      <a:endParaRPr lang="en-US" sz="2300" dirty="0">
                        <a:latin typeface="+mj-lt"/>
                      </a:endParaRPr>
                    </a:p>
                  </a:txBody>
                  <a:tcPr/>
                </a:tc>
                <a:tc>
                  <a:txBody>
                    <a:bodyPr/>
                    <a:lstStyle/>
                    <a:p>
                      <a:pPr algn="ctr"/>
                      <a:r>
                        <a:rPr lang="en-US" sz="2300" dirty="0" smtClean="0">
                          <a:latin typeface="+mj-lt"/>
                        </a:rPr>
                        <a:t>2</a:t>
                      </a:r>
                      <a:endParaRPr lang="en-US" sz="2000" dirty="0">
                        <a:latin typeface="+mj-lt"/>
                      </a:endParaRPr>
                    </a:p>
                  </a:txBody>
                  <a:tcPr/>
                </a:tc>
                <a:tc>
                  <a:txBody>
                    <a:bodyPr/>
                    <a:lstStyle/>
                    <a:p>
                      <a:pPr algn="ctr"/>
                      <a:endParaRPr lang="en-US" sz="2300">
                        <a:latin typeface="+mj-lt"/>
                      </a:endParaRPr>
                    </a:p>
                  </a:txBody>
                  <a:tcPr/>
                </a:tc>
              </a:tr>
              <a:tr h="370840">
                <a:tc>
                  <a:txBody>
                    <a:bodyPr/>
                    <a:lstStyle/>
                    <a:p>
                      <a:pPr algn="l"/>
                      <a:r>
                        <a:rPr lang="en-US" sz="2000" b="0" kern="1200" dirty="0" smtClean="0">
                          <a:solidFill>
                            <a:srgbClr val="FFFF00"/>
                          </a:solidFill>
                          <a:effectLst>
                            <a:outerShdw blurRad="38100" dist="38100" dir="2700000" algn="tl">
                              <a:srgbClr val="000000">
                                <a:alpha val="43137"/>
                              </a:srgbClr>
                            </a:outerShdw>
                          </a:effectLst>
                          <a:latin typeface="+mj-lt"/>
                          <a:ea typeface="+mn-ea"/>
                          <a:cs typeface="+mn-cs"/>
                        </a:rPr>
                        <a:t>Month</a:t>
                      </a:r>
                      <a:r>
                        <a:rPr lang="en-US" sz="2000" dirty="0" smtClean="0"/>
                        <a:t>  </a:t>
                      </a:r>
                      <a:r>
                        <a:rPr lang="en-US" sz="2000" b="0" dirty="0" smtClean="0"/>
                        <a:t>(28:11, 15)</a:t>
                      </a:r>
                      <a:endParaRPr lang="en-US" sz="2000" b="0" dirty="0"/>
                    </a:p>
                  </a:txBody>
                  <a:tcPr>
                    <a:solidFill>
                      <a:srgbClr val="C00000"/>
                    </a:solidFill>
                  </a:tcPr>
                </a:tc>
                <a:tc>
                  <a:txBody>
                    <a:bodyPr/>
                    <a:lstStyle/>
                    <a:p>
                      <a:pPr algn="ctr"/>
                      <a:r>
                        <a:rPr lang="en-US" sz="2300" dirty="0" smtClean="0">
                          <a:latin typeface="+mj-lt"/>
                        </a:rPr>
                        <a:t>2</a:t>
                      </a:r>
                      <a:endParaRPr lang="en-US" sz="2300" dirty="0">
                        <a:latin typeface="+mj-lt"/>
                      </a:endParaRPr>
                    </a:p>
                  </a:txBody>
                  <a:tcPr/>
                </a:tc>
                <a:tc>
                  <a:txBody>
                    <a:bodyPr/>
                    <a:lstStyle/>
                    <a:p>
                      <a:pPr algn="ctr"/>
                      <a:r>
                        <a:rPr lang="en-US" sz="2300" dirty="0" smtClean="0">
                          <a:latin typeface="+mj-lt"/>
                        </a:rPr>
                        <a:t>1</a:t>
                      </a:r>
                      <a:endParaRPr lang="en-US" sz="2300" dirty="0">
                        <a:latin typeface="+mj-lt"/>
                      </a:endParaRPr>
                    </a:p>
                  </a:txBody>
                  <a:tcPr/>
                </a:tc>
                <a:tc>
                  <a:txBody>
                    <a:bodyPr/>
                    <a:lstStyle/>
                    <a:p>
                      <a:pPr algn="ctr"/>
                      <a:r>
                        <a:rPr lang="en-US" sz="2300" dirty="0" smtClean="0">
                          <a:latin typeface="+mj-lt"/>
                        </a:rPr>
                        <a:t>7</a:t>
                      </a:r>
                      <a:endParaRPr lang="en-US" sz="2300" dirty="0">
                        <a:latin typeface="+mj-lt"/>
                      </a:endParaRPr>
                    </a:p>
                  </a:txBody>
                  <a:tcPr/>
                </a:tc>
                <a:tc>
                  <a:txBody>
                    <a:bodyPr/>
                    <a:lstStyle/>
                    <a:p>
                      <a:pPr algn="ctr"/>
                      <a:r>
                        <a:rPr lang="en-US" sz="2300" dirty="0" smtClean="0">
                          <a:latin typeface="+mj-lt"/>
                        </a:rPr>
                        <a:t>1</a:t>
                      </a:r>
                      <a:endParaRPr lang="en-US" sz="2000" dirty="0">
                        <a:latin typeface="+mj-lt"/>
                      </a:endParaRPr>
                    </a:p>
                  </a:txBody>
                  <a:tcPr/>
                </a:tc>
              </a:tr>
              <a:tr h="370840">
                <a:tc>
                  <a:txBody>
                    <a:bodyPr/>
                    <a:lstStyle/>
                    <a:p>
                      <a:pPr algn="l"/>
                      <a:r>
                        <a:rPr lang="en-US" sz="2000" b="0" kern="1200" dirty="0" smtClean="0">
                          <a:solidFill>
                            <a:srgbClr val="FFFF00"/>
                          </a:solidFill>
                          <a:effectLst>
                            <a:outerShdw blurRad="38100" dist="38100" dir="2700000" algn="tl">
                              <a:srgbClr val="000000">
                                <a:alpha val="43137"/>
                              </a:srgbClr>
                            </a:outerShdw>
                          </a:effectLst>
                          <a:latin typeface="+mj-lt"/>
                          <a:ea typeface="+mn-ea"/>
                          <a:cs typeface="+mn-cs"/>
                        </a:rPr>
                        <a:t>Passover</a:t>
                      </a:r>
                      <a:r>
                        <a:rPr lang="en-US" sz="2000" dirty="0" smtClean="0"/>
                        <a:t>  </a:t>
                      </a:r>
                      <a:r>
                        <a:rPr lang="en-US" sz="2000" b="0" dirty="0" smtClean="0"/>
                        <a:t>(28:19,22)</a:t>
                      </a:r>
                      <a:endParaRPr lang="en-US" sz="2000" b="0" dirty="0"/>
                    </a:p>
                  </a:txBody>
                  <a:tcPr>
                    <a:solidFill>
                      <a:srgbClr val="C00000"/>
                    </a:solidFill>
                  </a:tcPr>
                </a:tc>
                <a:tc>
                  <a:txBody>
                    <a:bodyPr/>
                    <a:lstStyle/>
                    <a:p>
                      <a:pPr algn="ctr"/>
                      <a:r>
                        <a:rPr lang="en-US" sz="2300" dirty="0" smtClean="0">
                          <a:latin typeface="+mj-lt"/>
                        </a:rPr>
                        <a:t>2</a:t>
                      </a:r>
                      <a:endParaRPr lang="en-US" sz="2300" dirty="0">
                        <a:latin typeface="+mj-lt"/>
                      </a:endParaRPr>
                    </a:p>
                  </a:txBody>
                  <a:tcPr/>
                </a:tc>
                <a:tc>
                  <a:txBody>
                    <a:bodyPr/>
                    <a:lstStyle/>
                    <a:p>
                      <a:pPr algn="ctr"/>
                      <a:r>
                        <a:rPr lang="en-US" sz="2300" dirty="0" smtClean="0">
                          <a:latin typeface="+mj-lt"/>
                        </a:rPr>
                        <a:t>1</a:t>
                      </a:r>
                      <a:endParaRPr lang="en-US" sz="2300" dirty="0">
                        <a:latin typeface="+mj-lt"/>
                      </a:endParaRPr>
                    </a:p>
                  </a:txBody>
                  <a:tcPr/>
                </a:tc>
                <a:tc>
                  <a:txBody>
                    <a:bodyPr/>
                    <a:lstStyle/>
                    <a:p>
                      <a:pPr algn="ctr"/>
                      <a:r>
                        <a:rPr lang="en-US" sz="2300" dirty="0" smtClean="0">
                          <a:latin typeface="+mj-lt"/>
                        </a:rPr>
                        <a:t>7</a:t>
                      </a:r>
                      <a:endParaRPr lang="en-US" sz="2300" dirty="0">
                        <a:latin typeface="+mj-lt"/>
                      </a:endParaRPr>
                    </a:p>
                  </a:txBody>
                  <a:tcPr/>
                </a:tc>
                <a:tc>
                  <a:txBody>
                    <a:bodyPr/>
                    <a:lstStyle/>
                    <a:p>
                      <a:pPr algn="ctr"/>
                      <a:r>
                        <a:rPr lang="en-US" sz="2300" dirty="0" smtClean="0">
                          <a:latin typeface="+mj-lt"/>
                        </a:rPr>
                        <a:t>1</a:t>
                      </a:r>
                      <a:endParaRPr lang="en-US" sz="2300" dirty="0">
                        <a:latin typeface="+mj-lt"/>
                      </a:endParaRPr>
                    </a:p>
                  </a:txBody>
                  <a:tcPr/>
                </a:tc>
              </a:tr>
              <a:tr h="370840">
                <a:tc>
                  <a:txBody>
                    <a:bodyPr/>
                    <a:lstStyle/>
                    <a:p>
                      <a:pPr algn="l"/>
                      <a:r>
                        <a:rPr lang="en-US" sz="2000" b="0" kern="1200" dirty="0" smtClean="0">
                          <a:solidFill>
                            <a:srgbClr val="FFFF00"/>
                          </a:solidFill>
                          <a:effectLst>
                            <a:outerShdw blurRad="38100" dist="38100" dir="2700000" algn="tl">
                              <a:srgbClr val="000000">
                                <a:alpha val="43137"/>
                              </a:srgbClr>
                            </a:outerShdw>
                          </a:effectLst>
                          <a:latin typeface="+mj-lt"/>
                          <a:ea typeface="+mn-ea"/>
                          <a:cs typeface="+mn-cs"/>
                        </a:rPr>
                        <a:t>Unleavened</a:t>
                      </a:r>
                      <a:r>
                        <a:rPr lang="en-US" sz="2000" dirty="0" smtClean="0"/>
                        <a:t>  </a:t>
                      </a:r>
                      <a:r>
                        <a:rPr lang="en-US" sz="2000" b="0" dirty="0" smtClean="0"/>
                        <a:t>(28:24)</a:t>
                      </a:r>
                      <a:endParaRPr lang="en-US" sz="2000" b="0" dirty="0"/>
                    </a:p>
                  </a:txBody>
                  <a:tcPr>
                    <a:solidFill>
                      <a:srgbClr val="C00000"/>
                    </a:solidFill>
                  </a:tcPr>
                </a:tc>
                <a:tc>
                  <a:txBody>
                    <a:bodyPr/>
                    <a:lstStyle/>
                    <a:p>
                      <a:pPr algn="ctr"/>
                      <a:r>
                        <a:rPr lang="en-US" sz="2300" dirty="0" smtClean="0">
                          <a:latin typeface="+mj-lt"/>
                        </a:rPr>
                        <a:t>(14)</a:t>
                      </a:r>
                      <a:endParaRPr lang="en-US" sz="2300" dirty="0">
                        <a:latin typeface="+mj-lt"/>
                      </a:endParaRPr>
                    </a:p>
                  </a:txBody>
                  <a:tcPr/>
                </a:tc>
                <a:tc>
                  <a:txBody>
                    <a:bodyPr/>
                    <a:lstStyle/>
                    <a:p>
                      <a:pPr algn="ctr"/>
                      <a:r>
                        <a:rPr lang="en-US" sz="2300" dirty="0" smtClean="0">
                          <a:latin typeface="+mj-lt"/>
                        </a:rPr>
                        <a:t>(7)</a:t>
                      </a:r>
                      <a:endParaRPr lang="en-US" sz="2300" dirty="0">
                        <a:latin typeface="+mj-lt"/>
                      </a:endParaRPr>
                    </a:p>
                  </a:txBody>
                  <a:tcPr/>
                </a:tc>
                <a:tc>
                  <a:txBody>
                    <a:bodyPr/>
                    <a:lstStyle/>
                    <a:p>
                      <a:pPr algn="ctr"/>
                      <a:r>
                        <a:rPr lang="en-US" sz="2300" dirty="0" smtClean="0">
                          <a:latin typeface="+mj-lt"/>
                        </a:rPr>
                        <a:t>(49)</a:t>
                      </a:r>
                      <a:endParaRPr lang="en-US" sz="2300" dirty="0">
                        <a:latin typeface="+mj-lt"/>
                      </a:endParaRPr>
                    </a:p>
                  </a:txBody>
                  <a:tcPr/>
                </a:tc>
                <a:tc>
                  <a:txBody>
                    <a:bodyPr/>
                    <a:lstStyle/>
                    <a:p>
                      <a:pPr algn="ctr"/>
                      <a:r>
                        <a:rPr lang="en-US" sz="2300" dirty="0" smtClean="0">
                          <a:latin typeface="+mj-lt"/>
                        </a:rPr>
                        <a:t>(7)</a:t>
                      </a:r>
                      <a:endParaRPr lang="en-US" sz="2300" dirty="0">
                        <a:latin typeface="+mj-lt"/>
                      </a:endParaRPr>
                    </a:p>
                  </a:txBody>
                  <a:tcPr/>
                </a:tc>
              </a:tr>
              <a:tr h="370840">
                <a:tc>
                  <a:txBody>
                    <a:bodyPr/>
                    <a:lstStyle/>
                    <a:p>
                      <a:pPr algn="l"/>
                      <a:r>
                        <a:rPr lang="en-US" sz="2000" b="0" kern="1200" dirty="0" smtClean="0">
                          <a:solidFill>
                            <a:srgbClr val="FFFF00"/>
                          </a:solidFill>
                          <a:effectLst>
                            <a:outerShdw blurRad="38100" dist="38100" dir="2700000" algn="tl">
                              <a:srgbClr val="000000">
                                <a:alpha val="43137"/>
                              </a:srgbClr>
                            </a:outerShdw>
                          </a:effectLst>
                          <a:latin typeface="+mj-lt"/>
                          <a:ea typeface="+mn-ea"/>
                          <a:cs typeface="+mn-cs"/>
                        </a:rPr>
                        <a:t>Pentecost</a:t>
                      </a:r>
                      <a:r>
                        <a:rPr lang="en-US" sz="2000" dirty="0" smtClean="0"/>
                        <a:t>  </a:t>
                      </a:r>
                      <a:r>
                        <a:rPr lang="en-US" sz="2000" b="0" dirty="0" smtClean="0"/>
                        <a:t>(28:27, 30)</a:t>
                      </a:r>
                      <a:endParaRPr lang="en-US" sz="2000" b="0" dirty="0"/>
                    </a:p>
                  </a:txBody>
                  <a:tcPr>
                    <a:solidFill>
                      <a:srgbClr val="C00000"/>
                    </a:solidFill>
                  </a:tcPr>
                </a:tc>
                <a:tc>
                  <a:txBody>
                    <a:bodyPr/>
                    <a:lstStyle/>
                    <a:p>
                      <a:pPr algn="ctr"/>
                      <a:r>
                        <a:rPr lang="en-US" sz="2300" dirty="0" smtClean="0">
                          <a:latin typeface="+mj-lt"/>
                        </a:rPr>
                        <a:t>2</a:t>
                      </a:r>
                      <a:endParaRPr lang="en-US" sz="2300" dirty="0">
                        <a:latin typeface="+mj-lt"/>
                      </a:endParaRPr>
                    </a:p>
                  </a:txBody>
                  <a:tcPr/>
                </a:tc>
                <a:tc>
                  <a:txBody>
                    <a:bodyPr/>
                    <a:lstStyle/>
                    <a:p>
                      <a:pPr algn="ctr"/>
                      <a:r>
                        <a:rPr lang="en-US" sz="2300" dirty="0" smtClean="0">
                          <a:latin typeface="+mj-lt"/>
                        </a:rPr>
                        <a:t>1</a:t>
                      </a:r>
                      <a:endParaRPr lang="en-US" sz="2300" dirty="0">
                        <a:latin typeface="+mj-lt"/>
                      </a:endParaRPr>
                    </a:p>
                  </a:txBody>
                  <a:tcPr/>
                </a:tc>
                <a:tc>
                  <a:txBody>
                    <a:bodyPr/>
                    <a:lstStyle/>
                    <a:p>
                      <a:pPr algn="ctr"/>
                      <a:r>
                        <a:rPr lang="en-US" sz="2300" dirty="0" smtClean="0">
                          <a:latin typeface="+mj-lt"/>
                        </a:rPr>
                        <a:t>7</a:t>
                      </a:r>
                      <a:endParaRPr lang="en-US" sz="2300" dirty="0">
                        <a:latin typeface="+mj-lt"/>
                      </a:endParaRPr>
                    </a:p>
                  </a:txBody>
                  <a:tcPr/>
                </a:tc>
                <a:tc>
                  <a:txBody>
                    <a:bodyPr/>
                    <a:lstStyle/>
                    <a:p>
                      <a:pPr algn="ctr"/>
                      <a:r>
                        <a:rPr lang="en-US" sz="2300" dirty="0" smtClean="0">
                          <a:latin typeface="+mj-lt"/>
                        </a:rPr>
                        <a:t>1</a:t>
                      </a:r>
                      <a:endParaRPr lang="en-US" sz="2300" dirty="0">
                        <a:latin typeface="+mj-lt"/>
                      </a:endParaRPr>
                    </a:p>
                  </a:txBody>
                  <a:tcPr/>
                </a:tc>
              </a:tr>
              <a:tr h="370840">
                <a:tc>
                  <a:txBody>
                    <a:bodyPr/>
                    <a:lstStyle/>
                    <a:p>
                      <a:pPr algn="l"/>
                      <a:r>
                        <a:rPr lang="en-US" sz="2000" b="0" kern="1200" dirty="0" smtClean="0">
                          <a:solidFill>
                            <a:srgbClr val="FFFF00"/>
                          </a:solidFill>
                          <a:effectLst>
                            <a:outerShdw blurRad="38100" dist="38100" dir="2700000" algn="tl">
                              <a:srgbClr val="000000">
                                <a:alpha val="43137"/>
                              </a:srgbClr>
                            </a:outerShdw>
                          </a:effectLst>
                          <a:latin typeface="+mj-lt"/>
                          <a:ea typeface="+mn-ea"/>
                          <a:cs typeface="+mn-cs"/>
                        </a:rPr>
                        <a:t>Trumpets</a:t>
                      </a:r>
                      <a:r>
                        <a:rPr lang="en-US" sz="2000" b="0" dirty="0" smtClean="0"/>
                        <a:t>  (29:2, 5)</a:t>
                      </a:r>
                      <a:endParaRPr lang="en-US" sz="2000" dirty="0"/>
                    </a:p>
                  </a:txBody>
                  <a:tcPr>
                    <a:solidFill>
                      <a:srgbClr val="C00000"/>
                    </a:solidFill>
                  </a:tcPr>
                </a:tc>
                <a:tc>
                  <a:txBody>
                    <a:bodyPr/>
                    <a:lstStyle/>
                    <a:p>
                      <a:pPr algn="ctr"/>
                      <a:r>
                        <a:rPr lang="en-US" sz="2300" dirty="0" smtClean="0">
                          <a:latin typeface="+mj-lt"/>
                        </a:rPr>
                        <a:t>1</a:t>
                      </a:r>
                      <a:endParaRPr lang="en-US" sz="2300" dirty="0">
                        <a:latin typeface="+mj-lt"/>
                      </a:endParaRPr>
                    </a:p>
                  </a:txBody>
                  <a:tcPr/>
                </a:tc>
                <a:tc>
                  <a:txBody>
                    <a:bodyPr/>
                    <a:lstStyle/>
                    <a:p>
                      <a:pPr algn="ctr"/>
                      <a:r>
                        <a:rPr lang="en-US" sz="2300" dirty="0" smtClean="0">
                          <a:latin typeface="+mj-lt"/>
                        </a:rPr>
                        <a:t>1</a:t>
                      </a:r>
                      <a:endParaRPr lang="en-US" sz="2300" dirty="0">
                        <a:latin typeface="+mj-lt"/>
                      </a:endParaRPr>
                    </a:p>
                  </a:txBody>
                  <a:tcPr/>
                </a:tc>
                <a:tc>
                  <a:txBody>
                    <a:bodyPr/>
                    <a:lstStyle/>
                    <a:p>
                      <a:pPr algn="ctr"/>
                      <a:r>
                        <a:rPr lang="en-US" sz="2300" dirty="0" smtClean="0">
                          <a:latin typeface="+mj-lt"/>
                        </a:rPr>
                        <a:t>7</a:t>
                      </a:r>
                      <a:endParaRPr lang="en-US" sz="2300" dirty="0">
                        <a:latin typeface="+mj-lt"/>
                      </a:endParaRPr>
                    </a:p>
                  </a:txBody>
                  <a:tcPr/>
                </a:tc>
                <a:tc>
                  <a:txBody>
                    <a:bodyPr/>
                    <a:lstStyle/>
                    <a:p>
                      <a:pPr algn="ctr"/>
                      <a:r>
                        <a:rPr lang="en-US" sz="2300" dirty="0" smtClean="0">
                          <a:latin typeface="+mj-lt"/>
                        </a:rPr>
                        <a:t>1</a:t>
                      </a:r>
                      <a:endParaRPr lang="en-US" sz="2300" dirty="0">
                        <a:latin typeface="+mj-lt"/>
                      </a:endParaRPr>
                    </a:p>
                  </a:txBody>
                  <a:tcPr/>
                </a:tc>
              </a:tr>
              <a:tr h="370840">
                <a:tc>
                  <a:txBody>
                    <a:bodyPr/>
                    <a:lstStyle/>
                    <a:p>
                      <a:pPr algn="l"/>
                      <a:r>
                        <a:rPr lang="en-US" sz="2000" b="0" kern="1200" dirty="0" smtClean="0">
                          <a:solidFill>
                            <a:srgbClr val="FFFF00"/>
                          </a:solidFill>
                          <a:effectLst>
                            <a:outerShdw blurRad="38100" dist="38100" dir="2700000" algn="tl">
                              <a:srgbClr val="000000">
                                <a:alpha val="43137"/>
                              </a:srgbClr>
                            </a:outerShdw>
                          </a:effectLst>
                          <a:latin typeface="+mj-lt"/>
                          <a:ea typeface="+mn-ea"/>
                          <a:cs typeface="+mn-cs"/>
                        </a:rPr>
                        <a:t>Atonement</a:t>
                      </a:r>
                      <a:r>
                        <a:rPr lang="en-US" sz="2000" dirty="0" smtClean="0"/>
                        <a:t>  </a:t>
                      </a:r>
                      <a:r>
                        <a:rPr lang="en-US" sz="2000" b="0" dirty="0" smtClean="0"/>
                        <a:t>(29:8, 11)</a:t>
                      </a:r>
                      <a:endParaRPr lang="en-US" sz="2000" b="0" dirty="0"/>
                    </a:p>
                  </a:txBody>
                  <a:tcPr>
                    <a:solidFill>
                      <a:srgbClr val="C00000"/>
                    </a:solidFill>
                  </a:tcPr>
                </a:tc>
                <a:tc>
                  <a:txBody>
                    <a:bodyPr/>
                    <a:lstStyle/>
                    <a:p>
                      <a:pPr algn="ctr"/>
                      <a:r>
                        <a:rPr lang="en-US" sz="2300" dirty="0" smtClean="0">
                          <a:latin typeface="+mj-lt"/>
                        </a:rPr>
                        <a:t>1</a:t>
                      </a:r>
                      <a:endParaRPr lang="en-US" sz="2300" dirty="0">
                        <a:latin typeface="+mj-lt"/>
                      </a:endParaRPr>
                    </a:p>
                  </a:txBody>
                  <a:tcPr/>
                </a:tc>
                <a:tc>
                  <a:txBody>
                    <a:bodyPr/>
                    <a:lstStyle/>
                    <a:p>
                      <a:pPr algn="ctr"/>
                      <a:r>
                        <a:rPr lang="en-US" sz="2300" dirty="0" smtClean="0">
                          <a:latin typeface="+mj-lt"/>
                        </a:rPr>
                        <a:t>1</a:t>
                      </a:r>
                      <a:endParaRPr lang="en-US" sz="2300" dirty="0">
                        <a:latin typeface="+mj-lt"/>
                      </a:endParaRPr>
                    </a:p>
                  </a:txBody>
                  <a:tcPr/>
                </a:tc>
                <a:tc>
                  <a:txBody>
                    <a:bodyPr/>
                    <a:lstStyle/>
                    <a:p>
                      <a:pPr algn="ctr"/>
                      <a:r>
                        <a:rPr lang="en-US" sz="2300" dirty="0" smtClean="0">
                          <a:latin typeface="+mj-lt"/>
                        </a:rPr>
                        <a:t>7</a:t>
                      </a:r>
                      <a:endParaRPr lang="en-US" sz="2300" dirty="0">
                        <a:latin typeface="+mj-lt"/>
                      </a:endParaRPr>
                    </a:p>
                  </a:txBody>
                  <a:tcPr/>
                </a:tc>
                <a:tc>
                  <a:txBody>
                    <a:bodyPr/>
                    <a:lstStyle/>
                    <a:p>
                      <a:pPr algn="ctr"/>
                      <a:r>
                        <a:rPr lang="en-US" sz="2300" dirty="0" smtClean="0">
                          <a:latin typeface="+mj-lt"/>
                        </a:rPr>
                        <a:t>1</a:t>
                      </a:r>
                      <a:endParaRPr lang="en-US" sz="2300" dirty="0">
                        <a:latin typeface="+mj-lt"/>
                      </a:endParaRPr>
                    </a:p>
                  </a:txBody>
                  <a:tcPr/>
                </a:tc>
              </a:tr>
              <a:tr h="370840">
                <a:tc>
                  <a:txBody>
                    <a:bodyPr/>
                    <a:lstStyle/>
                    <a:p>
                      <a:pPr algn="l"/>
                      <a:r>
                        <a:rPr lang="en-US" sz="2000" b="0" dirty="0" smtClean="0"/>
                        <a:t>         (Lev. 16:3, 5, 9-10)  [?]</a:t>
                      </a:r>
                      <a:endParaRPr lang="en-US" sz="2000" b="0" dirty="0"/>
                    </a:p>
                  </a:txBody>
                  <a:tcPr>
                    <a:solidFill>
                      <a:srgbClr val="C00000"/>
                    </a:solidFill>
                  </a:tcPr>
                </a:tc>
                <a:tc>
                  <a:txBody>
                    <a:bodyPr/>
                    <a:lstStyle/>
                    <a:p>
                      <a:pPr algn="ctr"/>
                      <a:r>
                        <a:rPr lang="en-US" sz="2300" dirty="0" smtClean="0">
                          <a:latin typeface="+mj-lt"/>
                        </a:rPr>
                        <a:t>1</a:t>
                      </a:r>
                      <a:endParaRPr lang="en-US" sz="2300" dirty="0">
                        <a:latin typeface="+mj-lt"/>
                      </a:endParaRPr>
                    </a:p>
                  </a:txBody>
                  <a:tcPr/>
                </a:tc>
                <a:tc>
                  <a:txBody>
                    <a:bodyPr/>
                    <a:lstStyle/>
                    <a:p>
                      <a:pPr algn="ctr"/>
                      <a:r>
                        <a:rPr lang="en-US" sz="2300" dirty="0" smtClean="0">
                          <a:latin typeface="+mj-lt"/>
                        </a:rPr>
                        <a:t>1</a:t>
                      </a:r>
                      <a:endParaRPr lang="en-US" sz="2300" dirty="0">
                        <a:latin typeface="+mj-lt"/>
                      </a:endParaRPr>
                    </a:p>
                  </a:txBody>
                  <a:tcPr/>
                </a:tc>
                <a:tc>
                  <a:txBody>
                    <a:bodyPr/>
                    <a:lstStyle/>
                    <a:p>
                      <a:pPr algn="ctr"/>
                      <a:endParaRPr lang="en-US" sz="2300" dirty="0">
                        <a:latin typeface="+mj-lt"/>
                      </a:endParaRPr>
                    </a:p>
                  </a:txBody>
                  <a:tcPr/>
                </a:tc>
                <a:tc>
                  <a:txBody>
                    <a:bodyPr/>
                    <a:lstStyle/>
                    <a:p>
                      <a:pPr algn="ctr"/>
                      <a:r>
                        <a:rPr lang="en-US" sz="2300" dirty="0" smtClean="0">
                          <a:latin typeface="+mj-lt"/>
                        </a:rPr>
                        <a:t>2</a:t>
                      </a:r>
                      <a:endParaRPr lang="en-US" sz="2300" dirty="0">
                        <a:latin typeface="+mj-lt"/>
                      </a:endParaRPr>
                    </a:p>
                  </a:txBody>
                  <a:tcPr/>
                </a:tc>
              </a:tr>
            </a:tbl>
          </a:graphicData>
        </a:graphic>
      </p:graphicFrame>
      <p:sp>
        <p:nvSpPr>
          <p:cNvPr id="4" name="Footer Placeholder 3"/>
          <p:cNvSpPr>
            <a:spLocks noGrp="1"/>
          </p:cNvSpPr>
          <p:nvPr>
            <p:ph type="ftr" sz="quarter" idx="10"/>
          </p:nvPr>
        </p:nvSpPr>
        <p:spPr/>
        <p:txBody>
          <a:bodyPr/>
          <a:lstStyle/>
          <a:p>
            <a:r>
              <a:rPr lang="en-US" smtClean="0"/>
              <a:t>Kevin Kay</a:t>
            </a:r>
            <a:endParaRPr lang="en-US"/>
          </a:p>
        </p:txBody>
      </p:sp>
      <p:sp>
        <p:nvSpPr>
          <p:cNvPr id="5" name="Slide Number Placeholder 4"/>
          <p:cNvSpPr>
            <a:spLocks noGrp="1"/>
          </p:cNvSpPr>
          <p:nvPr>
            <p:ph type="sldNum" sz="quarter" idx="11"/>
          </p:nvPr>
        </p:nvSpPr>
        <p:spPr/>
        <p:txBody>
          <a:bodyPr/>
          <a:lstStyle/>
          <a:p>
            <a:fld id="{D9076E39-33D3-4C19-9190-4442324932E8}" type="slidenum">
              <a:rPr lang="en-US" smtClean="0"/>
              <a:pPr/>
              <a:t>192</a:t>
            </a:fld>
            <a:endParaRPr lang="en-US"/>
          </a:p>
        </p:txBody>
      </p:sp>
      <p:sp>
        <p:nvSpPr>
          <p:cNvPr id="3" name="Date Placeholder 2"/>
          <p:cNvSpPr>
            <a:spLocks noGrp="1"/>
          </p:cNvSpPr>
          <p:nvPr>
            <p:ph type="dt" sz="half" idx="12"/>
          </p:nvPr>
        </p:nvSpPr>
        <p:spPr/>
        <p:txBody>
          <a:bodyPr/>
          <a:lstStyle/>
          <a:p>
            <a:r>
              <a:rPr lang="en-US" dirty="0" smtClean="0"/>
              <a:t>Outline, p. 53</a:t>
            </a:r>
            <a:endParaRPr lang="en-US" dirty="0"/>
          </a:p>
        </p:txBody>
      </p:sp>
    </p:spTree>
    <p:extLst>
      <p:ext uri="{BB962C8B-B14F-4D97-AF65-F5344CB8AC3E}">
        <p14:creationId xmlns:p14="http://schemas.microsoft.com/office/powerpoint/2010/main" val="41843390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Prescribed Sacrifices</a:t>
            </a:r>
            <a:br>
              <a:rPr lang="en-US" dirty="0"/>
            </a:br>
            <a:r>
              <a:rPr lang="en-US" sz="3000" dirty="0">
                <a:latin typeface="+mn-lt"/>
              </a:rPr>
              <a:t>(Num. 28-29)</a:t>
            </a:r>
            <a:endParaRPr lang="en-US" dirty="0">
              <a:latin typeface="+mn-l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59186582"/>
              </p:ext>
            </p:extLst>
          </p:nvPr>
        </p:nvGraphicFramePr>
        <p:xfrm>
          <a:off x="457200" y="1600200"/>
          <a:ext cx="8229605" cy="4373880"/>
        </p:xfrm>
        <a:graphic>
          <a:graphicData uri="http://schemas.openxmlformats.org/drawingml/2006/table">
            <a:tbl>
              <a:tblPr firstRow="1" firstCol="1" lastRow="1" bandRow="1">
                <a:tableStyleId>{5C22544A-7EE6-4342-B048-85BDC9FD1C3A}</a:tableStyleId>
              </a:tblPr>
              <a:tblGrid>
                <a:gridCol w="3429000"/>
                <a:gridCol w="1295400"/>
                <a:gridCol w="1143004"/>
                <a:gridCol w="1219201"/>
                <a:gridCol w="1143000"/>
              </a:tblGrid>
              <a:tr h="370840">
                <a:tc>
                  <a:txBody>
                    <a:bodyPr/>
                    <a:lstStyle/>
                    <a:p>
                      <a:pPr algn="ctr"/>
                      <a:r>
                        <a:rPr lang="en-US" sz="2000" b="0" kern="1200" dirty="0" smtClean="0">
                          <a:solidFill>
                            <a:srgbClr val="FFFF00"/>
                          </a:solidFill>
                          <a:effectLst>
                            <a:outerShdw blurRad="38100" dist="38100" dir="2700000" algn="tl">
                              <a:srgbClr val="000000">
                                <a:alpha val="43137"/>
                              </a:srgbClr>
                            </a:outerShdw>
                          </a:effectLst>
                          <a:latin typeface="+mj-lt"/>
                          <a:ea typeface="+mn-ea"/>
                          <a:cs typeface="+mn-cs"/>
                        </a:rPr>
                        <a:t>Tabernacles</a:t>
                      </a:r>
                      <a:endParaRPr lang="en-US" sz="2000" b="0" kern="1200" dirty="0">
                        <a:solidFill>
                          <a:srgbClr val="FFFF00"/>
                        </a:solidFill>
                        <a:effectLst>
                          <a:outerShdw blurRad="38100" dist="38100" dir="2700000" algn="tl">
                            <a:srgbClr val="000000">
                              <a:alpha val="43137"/>
                            </a:srgbClr>
                          </a:outerShdw>
                        </a:effectLst>
                        <a:latin typeface="+mj-lt"/>
                        <a:ea typeface="+mn-ea"/>
                        <a:cs typeface="+mn-cs"/>
                      </a:endParaRPr>
                    </a:p>
                  </a:txBody>
                  <a:tcPr anchor="ctr">
                    <a:solidFill>
                      <a:srgbClr val="C00000"/>
                    </a:solidFill>
                  </a:tcPr>
                </a:tc>
                <a:tc>
                  <a:txBody>
                    <a:bodyPr/>
                    <a:lstStyle/>
                    <a:p>
                      <a:pPr algn="ctr"/>
                      <a:r>
                        <a:rPr lang="en-US" sz="2000" dirty="0" smtClean="0"/>
                        <a:t>Bulls</a:t>
                      </a:r>
                      <a:endParaRPr lang="en-US" sz="2000" dirty="0"/>
                    </a:p>
                  </a:txBody>
                  <a:tcPr anchor="ctr">
                    <a:solidFill>
                      <a:srgbClr val="C00000"/>
                    </a:solidFill>
                  </a:tcPr>
                </a:tc>
                <a:tc>
                  <a:txBody>
                    <a:bodyPr/>
                    <a:lstStyle/>
                    <a:p>
                      <a:pPr algn="ctr"/>
                      <a:r>
                        <a:rPr lang="en-US" sz="2000" dirty="0" smtClean="0"/>
                        <a:t>Rams</a:t>
                      </a:r>
                      <a:endParaRPr lang="en-US" sz="2000" dirty="0"/>
                    </a:p>
                  </a:txBody>
                  <a:tcPr anchor="ctr">
                    <a:solidFill>
                      <a:srgbClr val="C00000"/>
                    </a:solidFill>
                  </a:tcPr>
                </a:tc>
                <a:tc>
                  <a:txBody>
                    <a:bodyPr/>
                    <a:lstStyle/>
                    <a:p>
                      <a:pPr algn="ctr"/>
                      <a:r>
                        <a:rPr lang="en-US" sz="2000" dirty="0" smtClean="0"/>
                        <a:t>Lambs</a:t>
                      </a:r>
                      <a:endParaRPr lang="en-US" sz="2000" dirty="0"/>
                    </a:p>
                  </a:txBody>
                  <a:tcPr anchor="ctr">
                    <a:solidFill>
                      <a:srgbClr val="C00000"/>
                    </a:solidFill>
                  </a:tcPr>
                </a:tc>
                <a:tc>
                  <a:txBody>
                    <a:bodyPr/>
                    <a:lstStyle/>
                    <a:p>
                      <a:pPr algn="ctr"/>
                      <a:r>
                        <a:rPr lang="en-US" sz="2000" dirty="0" smtClean="0"/>
                        <a:t>Goats</a:t>
                      </a:r>
                      <a:endParaRPr lang="en-US" sz="2000" dirty="0"/>
                    </a:p>
                  </a:txBody>
                  <a:tcPr anchor="ctr">
                    <a:solidFill>
                      <a:srgbClr val="C00000"/>
                    </a:solidFill>
                  </a:tcPr>
                </a:tc>
              </a:tr>
              <a:tr h="370840">
                <a:tc>
                  <a:txBody>
                    <a:bodyPr/>
                    <a:lstStyle/>
                    <a:p>
                      <a:pPr algn="l"/>
                      <a:r>
                        <a:rPr lang="en-US" sz="2000" dirty="0" smtClean="0"/>
                        <a:t>Day 1  </a:t>
                      </a:r>
                      <a:r>
                        <a:rPr lang="en-US" sz="2000" b="0" dirty="0" smtClean="0"/>
                        <a:t>(29:13, 16)</a:t>
                      </a:r>
                      <a:endParaRPr lang="en-US" sz="2000" b="0" dirty="0"/>
                    </a:p>
                  </a:txBody>
                  <a:tcPr anchor="ctr">
                    <a:solidFill>
                      <a:srgbClr val="C00000"/>
                    </a:solidFill>
                  </a:tcPr>
                </a:tc>
                <a:tc>
                  <a:txBody>
                    <a:bodyPr/>
                    <a:lstStyle/>
                    <a:p>
                      <a:pPr algn="ctr"/>
                      <a:r>
                        <a:rPr lang="en-US" sz="2300" dirty="0" smtClean="0">
                          <a:latin typeface="+mj-lt"/>
                        </a:rPr>
                        <a:t>13</a:t>
                      </a:r>
                      <a:endParaRPr lang="en-US" sz="2300" dirty="0">
                        <a:latin typeface="+mj-lt"/>
                      </a:endParaRPr>
                    </a:p>
                  </a:txBody>
                  <a:tcPr anchor="ctr"/>
                </a:tc>
                <a:tc>
                  <a:txBody>
                    <a:bodyPr/>
                    <a:lstStyle/>
                    <a:p>
                      <a:pPr algn="ctr"/>
                      <a:r>
                        <a:rPr lang="en-US" sz="2300" dirty="0" smtClean="0">
                          <a:latin typeface="+mj-lt"/>
                        </a:rPr>
                        <a:t>2</a:t>
                      </a:r>
                      <a:endParaRPr lang="en-US" sz="2300" dirty="0">
                        <a:latin typeface="+mj-lt"/>
                      </a:endParaRPr>
                    </a:p>
                  </a:txBody>
                  <a:tcPr anchor="ctr"/>
                </a:tc>
                <a:tc>
                  <a:txBody>
                    <a:bodyPr/>
                    <a:lstStyle/>
                    <a:p>
                      <a:pPr algn="ctr"/>
                      <a:r>
                        <a:rPr lang="en-US" sz="2300" dirty="0" smtClean="0">
                          <a:latin typeface="+mj-lt"/>
                        </a:rPr>
                        <a:t>14</a:t>
                      </a:r>
                      <a:endParaRPr lang="en-US" sz="2300" dirty="0">
                        <a:latin typeface="+mj-lt"/>
                      </a:endParaRPr>
                    </a:p>
                  </a:txBody>
                  <a:tcPr anchor="ctr"/>
                </a:tc>
                <a:tc>
                  <a:txBody>
                    <a:bodyPr/>
                    <a:lstStyle/>
                    <a:p>
                      <a:pPr algn="ctr"/>
                      <a:r>
                        <a:rPr lang="en-US" sz="2300" dirty="0" smtClean="0">
                          <a:latin typeface="+mj-lt"/>
                        </a:rPr>
                        <a:t>1</a:t>
                      </a:r>
                      <a:endParaRPr lang="en-US" sz="2300" dirty="0">
                        <a:latin typeface="+mj-lt"/>
                      </a:endParaRPr>
                    </a:p>
                  </a:txBody>
                  <a:tcPr anchor="ctr"/>
                </a:tc>
              </a:tr>
              <a:tr h="370840">
                <a:tc>
                  <a:txBody>
                    <a:bodyPr/>
                    <a:lstStyle/>
                    <a:p>
                      <a:pPr algn="l"/>
                      <a:r>
                        <a:rPr lang="en-US" sz="2000" dirty="0" smtClean="0"/>
                        <a:t>Day</a:t>
                      </a:r>
                      <a:r>
                        <a:rPr lang="en-US" sz="2000" baseline="0" dirty="0" smtClean="0"/>
                        <a:t> 2  </a:t>
                      </a:r>
                      <a:r>
                        <a:rPr lang="en-US" sz="2000" b="0" dirty="0" smtClean="0"/>
                        <a:t>(29:17, 19)</a:t>
                      </a:r>
                      <a:endParaRPr lang="en-US" sz="2000" dirty="0"/>
                    </a:p>
                  </a:txBody>
                  <a:tcPr anchor="ctr">
                    <a:solidFill>
                      <a:srgbClr val="C00000"/>
                    </a:solidFill>
                  </a:tcPr>
                </a:tc>
                <a:tc>
                  <a:txBody>
                    <a:bodyPr/>
                    <a:lstStyle/>
                    <a:p>
                      <a:pPr algn="ctr"/>
                      <a:r>
                        <a:rPr lang="en-US" sz="2300" dirty="0" smtClean="0">
                          <a:latin typeface="+mj-lt"/>
                        </a:rPr>
                        <a:t>12</a:t>
                      </a:r>
                      <a:endParaRPr lang="en-US" sz="2300" dirty="0">
                        <a:latin typeface="+mj-lt"/>
                      </a:endParaRPr>
                    </a:p>
                  </a:txBody>
                  <a:tcPr anchor="ctr"/>
                </a:tc>
                <a:tc>
                  <a:txBody>
                    <a:bodyPr/>
                    <a:lstStyle/>
                    <a:p>
                      <a:pPr algn="ctr"/>
                      <a:r>
                        <a:rPr lang="en-US" sz="2300" dirty="0" smtClean="0">
                          <a:latin typeface="+mj-lt"/>
                        </a:rPr>
                        <a:t>2</a:t>
                      </a:r>
                      <a:endParaRPr lang="en-US" sz="2300" dirty="0">
                        <a:latin typeface="+mj-lt"/>
                      </a:endParaRPr>
                    </a:p>
                  </a:txBody>
                  <a:tcPr anchor="ctr"/>
                </a:tc>
                <a:tc>
                  <a:txBody>
                    <a:bodyPr/>
                    <a:lstStyle/>
                    <a:p>
                      <a:pPr algn="ctr"/>
                      <a:r>
                        <a:rPr lang="en-US" sz="2300" dirty="0" smtClean="0">
                          <a:latin typeface="+mj-lt"/>
                        </a:rPr>
                        <a:t>14</a:t>
                      </a:r>
                      <a:endParaRPr lang="en-US" sz="2300" dirty="0">
                        <a:latin typeface="+mj-lt"/>
                      </a:endParaRPr>
                    </a:p>
                  </a:txBody>
                  <a:tcPr anchor="ctr"/>
                </a:tc>
                <a:tc>
                  <a:txBody>
                    <a:bodyPr/>
                    <a:lstStyle/>
                    <a:p>
                      <a:pPr algn="ctr"/>
                      <a:r>
                        <a:rPr lang="en-US" sz="2300" dirty="0" smtClean="0">
                          <a:latin typeface="+mj-lt"/>
                        </a:rPr>
                        <a:t>1</a:t>
                      </a:r>
                      <a:endParaRPr lang="en-US" sz="2300" dirty="0">
                        <a:latin typeface="+mj-lt"/>
                      </a:endParaRPr>
                    </a:p>
                  </a:txBody>
                  <a:tcPr anchor="ctr"/>
                </a:tc>
              </a:tr>
              <a:tr h="370840">
                <a:tc>
                  <a:txBody>
                    <a:bodyPr/>
                    <a:lstStyle/>
                    <a:p>
                      <a:pPr algn="l"/>
                      <a:r>
                        <a:rPr lang="en-US" sz="2000" dirty="0" smtClean="0"/>
                        <a:t>Day</a:t>
                      </a:r>
                      <a:r>
                        <a:rPr lang="en-US" sz="2000" baseline="0" dirty="0" smtClean="0"/>
                        <a:t> 3  </a:t>
                      </a:r>
                      <a:r>
                        <a:rPr lang="en-US" sz="2000" b="0" dirty="0" smtClean="0"/>
                        <a:t>(29:20, 22)</a:t>
                      </a:r>
                      <a:endParaRPr lang="en-US" sz="2000" dirty="0"/>
                    </a:p>
                  </a:txBody>
                  <a:tcPr anchor="ctr">
                    <a:solidFill>
                      <a:srgbClr val="C00000"/>
                    </a:solidFill>
                  </a:tcPr>
                </a:tc>
                <a:tc>
                  <a:txBody>
                    <a:bodyPr/>
                    <a:lstStyle/>
                    <a:p>
                      <a:pPr algn="ctr"/>
                      <a:r>
                        <a:rPr lang="en-US" sz="2300" dirty="0" smtClean="0">
                          <a:latin typeface="+mj-lt"/>
                        </a:rPr>
                        <a:t>11</a:t>
                      </a:r>
                      <a:endParaRPr lang="en-US" sz="2300" dirty="0">
                        <a:latin typeface="+mj-lt"/>
                      </a:endParaRPr>
                    </a:p>
                  </a:txBody>
                  <a:tcPr anchor="ctr"/>
                </a:tc>
                <a:tc>
                  <a:txBody>
                    <a:bodyPr/>
                    <a:lstStyle/>
                    <a:p>
                      <a:pPr algn="ctr"/>
                      <a:r>
                        <a:rPr lang="en-US" sz="2300" dirty="0" smtClean="0">
                          <a:latin typeface="+mj-lt"/>
                        </a:rPr>
                        <a:t>2</a:t>
                      </a:r>
                      <a:endParaRPr lang="en-US" sz="2300" dirty="0">
                        <a:latin typeface="+mj-lt"/>
                      </a:endParaRPr>
                    </a:p>
                  </a:txBody>
                  <a:tcPr anchor="ctr"/>
                </a:tc>
                <a:tc>
                  <a:txBody>
                    <a:bodyPr/>
                    <a:lstStyle/>
                    <a:p>
                      <a:pPr algn="ctr"/>
                      <a:r>
                        <a:rPr lang="en-US" sz="2300" dirty="0" smtClean="0">
                          <a:latin typeface="+mj-lt"/>
                        </a:rPr>
                        <a:t>14</a:t>
                      </a:r>
                      <a:endParaRPr lang="en-US" sz="2300" dirty="0">
                        <a:latin typeface="+mj-lt"/>
                      </a:endParaRPr>
                    </a:p>
                  </a:txBody>
                  <a:tcPr anchor="ctr"/>
                </a:tc>
                <a:tc>
                  <a:txBody>
                    <a:bodyPr/>
                    <a:lstStyle/>
                    <a:p>
                      <a:pPr algn="ctr"/>
                      <a:r>
                        <a:rPr lang="en-US" sz="2300" dirty="0" smtClean="0">
                          <a:latin typeface="+mj-lt"/>
                        </a:rPr>
                        <a:t>1</a:t>
                      </a:r>
                      <a:endParaRPr lang="en-US" sz="2300" dirty="0">
                        <a:latin typeface="+mj-lt"/>
                      </a:endParaRPr>
                    </a:p>
                  </a:txBody>
                  <a:tcPr anchor="ctr"/>
                </a:tc>
              </a:tr>
              <a:tr h="370840">
                <a:tc>
                  <a:txBody>
                    <a:bodyPr/>
                    <a:lstStyle/>
                    <a:p>
                      <a:pPr algn="l"/>
                      <a:r>
                        <a:rPr lang="en-US" sz="2000" dirty="0" smtClean="0"/>
                        <a:t>Day</a:t>
                      </a:r>
                      <a:r>
                        <a:rPr lang="en-US" sz="2000" baseline="0" dirty="0" smtClean="0"/>
                        <a:t> 4  </a:t>
                      </a:r>
                      <a:r>
                        <a:rPr lang="en-US" sz="2000" b="0" dirty="0" smtClean="0"/>
                        <a:t>(29:23, 25)</a:t>
                      </a:r>
                      <a:endParaRPr lang="en-US" sz="2000" dirty="0"/>
                    </a:p>
                  </a:txBody>
                  <a:tcPr anchor="ctr">
                    <a:solidFill>
                      <a:srgbClr val="C00000"/>
                    </a:solidFill>
                  </a:tcPr>
                </a:tc>
                <a:tc>
                  <a:txBody>
                    <a:bodyPr/>
                    <a:lstStyle/>
                    <a:p>
                      <a:pPr algn="ctr"/>
                      <a:r>
                        <a:rPr lang="en-US" sz="2300" dirty="0" smtClean="0">
                          <a:latin typeface="+mj-lt"/>
                        </a:rPr>
                        <a:t>10</a:t>
                      </a:r>
                      <a:endParaRPr lang="en-US" sz="2300" dirty="0">
                        <a:latin typeface="+mj-lt"/>
                      </a:endParaRPr>
                    </a:p>
                  </a:txBody>
                  <a:tcPr anchor="ctr"/>
                </a:tc>
                <a:tc>
                  <a:txBody>
                    <a:bodyPr/>
                    <a:lstStyle/>
                    <a:p>
                      <a:pPr algn="ctr"/>
                      <a:r>
                        <a:rPr lang="en-US" sz="2300" dirty="0" smtClean="0">
                          <a:latin typeface="+mj-lt"/>
                        </a:rPr>
                        <a:t>2</a:t>
                      </a:r>
                      <a:endParaRPr lang="en-US" sz="2300" dirty="0">
                        <a:latin typeface="+mj-lt"/>
                      </a:endParaRPr>
                    </a:p>
                  </a:txBody>
                  <a:tcPr anchor="ctr"/>
                </a:tc>
                <a:tc>
                  <a:txBody>
                    <a:bodyPr/>
                    <a:lstStyle/>
                    <a:p>
                      <a:pPr algn="ctr"/>
                      <a:r>
                        <a:rPr lang="en-US" sz="2300" dirty="0" smtClean="0">
                          <a:latin typeface="+mj-lt"/>
                        </a:rPr>
                        <a:t>14</a:t>
                      </a:r>
                      <a:endParaRPr lang="en-US" sz="2300" dirty="0">
                        <a:latin typeface="+mj-lt"/>
                      </a:endParaRPr>
                    </a:p>
                  </a:txBody>
                  <a:tcPr anchor="ctr"/>
                </a:tc>
                <a:tc>
                  <a:txBody>
                    <a:bodyPr/>
                    <a:lstStyle/>
                    <a:p>
                      <a:pPr algn="ctr"/>
                      <a:r>
                        <a:rPr lang="en-US" sz="2300" dirty="0" smtClean="0">
                          <a:latin typeface="+mj-lt"/>
                        </a:rPr>
                        <a:t>1</a:t>
                      </a:r>
                      <a:endParaRPr lang="en-US" sz="2300" dirty="0">
                        <a:latin typeface="+mj-lt"/>
                      </a:endParaRPr>
                    </a:p>
                  </a:txBody>
                  <a:tcPr anchor="ctr"/>
                </a:tc>
              </a:tr>
              <a:tr h="370840">
                <a:tc>
                  <a:txBody>
                    <a:bodyPr/>
                    <a:lstStyle/>
                    <a:p>
                      <a:pPr algn="l"/>
                      <a:r>
                        <a:rPr lang="en-US" sz="2000" dirty="0" smtClean="0"/>
                        <a:t>Day</a:t>
                      </a:r>
                      <a:r>
                        <a:rPr lang="en-US" sz="2000" baseline="0" dirty="0" smtClean="0"/>
                        <a:t> 5  </a:t>
                      </a:r>
                      <a:r>
                        <a:rPr lang="en-US" sz="2000" b="0" dirty="0" smtClean="0"/>
                        <a:t>(29:26, 28)</a:t>
                      </a:r>
                      <a:endParaRPr lang="en-US" sz="2000" dirty="0"/>
                    </a:p>
                  </a:txBody>
                  <a:tcPr anchor="ctr">
                    <a:solidFill>
                      <a:srgbClr val="C00000"/>
                    </a:solidFill>
                  </a:tcPr>
                </a:tc>
                <a:tc>
                  <a:txBody>
                    <a:bodyPr/>
                    <a:lstStyle/>
                    <a:p>
                      <a:pPr algn="ctr"/>
                      <a:r>
                        <a:rPr lang="en-US" sz="2300" dirty="0" smtClean="0">
                          <a:latin typeface="+mj-lt"/>
                        </a:rPr>
                        <a:t>9</a:t>
                      </a:r>
                      <a:endParaRPr lang="en-US" sz="2300" dirty="0">
                        <a:latin typeface="+mj-lt"/>
                      </a:endParaRPr>
                    </a:p>
                  </a:txBody>
                  <a:tcPr anchor="ctr"/>
                </a:tc>
                <a:tc>
                  <a:txBody>
                    <a:bodyPr/>
                    <a:lstStyle/>
                    <a:p>
                      <a:pPr algn="ctr"/>
                      <a:r>
                        <a:rPr lang="en-US" sz="2300" dirty="0" smtClean="0">
                          <a:latin typeface="+mj-lt"/>
                        </a:rPr>
                        <a:t>2</a:t>
                      </a:r>
                      <a:endParaRPr lang="en-US" sz="2300" dirty="0">
                        <a:latin typeface="+mj-lt"/>
                      </a:endParaRPr>
                    </a:p>
                  </a:txBody>
                  <a:tcPr anchor="ctr"/>
                </a:tc>
                <a:tc>
                  <a:txBody>
                    <a:bodyPr/>
                    <a:lstStyle/>
                    <a:p>
                      <a:pPr algn="ctr"/>
                      <a:r>
                        <a:rPr lang="en-US" sz="2300" dirty="0" smtClean="0">
                          <a:latin typeface="+mj-lt"/>
                        </a:rPr>
                        <a:t>14</a:t>
                      </a:r>
                      <a:endParaRPr lang="en-US" sz="2300" dirty="0">
                        <a:latin typeface="+mj-lt"/>
                      </a:endParaRPr>
                    </a:p>
                  </a:txBody>
                  <a:tcPr anchor="ctr"/>
                </a:tc>
                <a:tc>
                  <a:txBody>
                    <a:bodyPr/>
                    <a:lstStyle/>
                    <a:p>
                      <a:pPr algn="ctr"/>
                      <a:r>
                        <a:rPr lang="en-US" sz="2300" dirty="0" smtClean="0">
                          <a:latin typeface="+mj-lt"/>
                        </a:rPr>
                        <a:t>1</a:t>
                      </a:r>
                      <a:endParaRPr lang="en-US" sz="2300" dirty="0">
                        <a:latin typeface="+mj-lt"/>
                      </a:endParaRPr>
                    </a:p>
                  </a:txBody>
                  <a:tcPr anchor="ctr"/>
                </a:tc>
              </a:tr>
              <a:tr h="370840">
                <a:tc>
                  <a:txBody>
                    <a:bodyPr/>
                    <a:lstStyle/>
                    <a:p>
                      <a:pPr algn="l"/>
                      <a:r>
                        <a:rPr lang="en-US" sz="2000" dirty="0" smtClean="0"/>
                        <a:t>Day</a:t>
                      </a:r>
                      <a:r>
                        <a:rPr lang="en-US" sz="2000" baseline="0" dirty="0" smtClean="0"/>
                        <a:t> 6  </a:t>
                      </a:r>
                      <a:r>
                        <a:rPr lang="en-US" sz="2000" b="0" dirty="0" smtClean="0"/>
                        <a:t>(29:29, 31)</a:t>
                      </a:r>
                      <a:endParaRPr lang="en-US" sz="2000" dirty="0"/>
                    </a:p>
                  </a:txBody>
                  <a:tcPr anchor="ctr">
                    <a:solidFill>
                      <a:srgbClr val="C00000"/>
                    </a:solidFill>
                  </a:tcPr>
                </a:tc>
                <a:tc>
                  <a:txBody>
                    <a:bodyPr/>
                    <a:lstStyle/>
                    <a:p>
                      <a:pPr algn="ctr"/>
                      <a:r>
                        <a:rPr lang="en-US" sz="2300" dirty="0" smtClean="0">
                          <a:latin typeface="+mj-lt"/>
                        </a:rPr>
                        <a:t>8</a:t>
                      </a:r>
                      <a:endParaRPr lang="en-US" sz="2300" dirty="0">
                        <a:latin typeface="+mj-lt"/>
                      </a:endParaRPr>
                    </a:p>
                  </a:txBody>
                  <a:tcPr anchor="ctr"/>
                </a:tc>
                <a:tc>
                  <a:txBody>
                    <a:bodyPr/>
                    <a:lstStyle/>
                    <a:p>
                      <a:pPr algn="ctr"/>
                      <a:r>
                        <a:rPr lang="en-US" sz="2300" dirty="0" smtClean="0">
                          <a:latin typeface="+mj-lt"/>
                        </a:rPr>
                        <a:t>2</a:t>
                      </a:r>
                      <a:endParaRPr lang="en-US" sz="2300" dirty="0">
                        <a:latin typeface="+mj-lt"/>
                      </a:endParaRPr>
                    </a:p>
                  </a:txBody>
                  <a:tcPr anchor="ctr"/>
                </a:tc>
                <a:tc>
                  <a:txBody>
                    <a:bodyPr/>
                    <a:lstStyle/>
                    <a:p>
                      <a:pPr algn="ctr"/>
                      <a:r>
                        <a:rPr lang="en-US" sz="2300" dirty="0" smtClean="0">
                          <a:latin typeface="+mj-lt"/>
                        </a:rPr>
                        <a:t>14</a:t>
                      </a:r>
                      <a:endParaRPr lang="en-US" sz="2300" dirty="0">
                        <a:latin typeface="+mj-lt"/>
                      </a:endParaRPr>
                    </a:p>
                  </a:txBody>
                  <a:tcPr anchor="ctr"/>
                </a:tc>
                <a:tc>
                  <a:txBody>
                    <a:bodyPr/>
                    <a:lstStyle/>
                    <a:p>
                      <a:pPr algn="ctr"/>
                      <a:r>
                        <a:rPr lang="en-US" sz="2300" dirty="0" smtClean="0">
                          <a:latin typeface="+mj-lt"/>
                        </a:rPr>
                        <a:t>1</a:t>
                      </a:r>
                      <a:endParaRPr lang="en-US" sz="2300" dirty="0">
                        <a:latin typeface="+mj-lt"/>
                      </a:endParaRPr>
                    </a:p>
                  </a:txBody>
                  <a:tcPr anchor="ctr"/>
                </a:tc>
              </a:tr>
              <a:tr h="370840">
                <a:tc>
                  <a:txBody>
                    <a:bodyPr/>
                    <a:lstStyle/>
                    <a:p>
                      <a:pPr algn="l"/>
                      <a:r>
                        <a:rPr lang="en-US" sz="2000" dirty="0" smtClean="0"/>
                        <a:t>Day</a:t>
                      </a:r>
                      <a:r>
                        <a:rPr lang="en-US" sz="2000" baseline="0" dirty="0" smtClean="0"/>
                        <a:t> 7  </a:t>
                      </a:r>
                      <a:r>
                        <a:rPr lang="en-US" sz="2000" b="0" dirty="0" smtClean="0"/>
                        <a:t>(29:32, 34)</a:t>
                      </a:r>
                      <a:endParaRPr lang="en-US" sz="2000" dirty="0"/>
                    </a:p>
                  </a:txBody>
                  <a:tcPr anchor="ctr">
                    <a:solidFill>
                      <a:srgbClr val="C00000"/>
                    </a:solidFill>
                  </a:tcPr>
                </a:tc>
                <a:tc>
                  <a:txBody>
                    <a:bodyPr/>
                    <a:lstStyle/>
                    <a:p>
                      <a:pPr algn="ctr"/>
                      <a:r>
                        <a:rPr lang="en-US" sz="2300" dirty="0" smtClean="0">
                          <a:latin typeface="+mj-lt"/>
                        </a:rPr>
                        <a:t>7</a:t>
                      </a:r>
                      <a:endParaRPr lang="en-US" sz="2300" dirty="0">
                        <a:latin typeface="+mj-lt"/>
                      </a:endParaRPr>
                    </a:p>
                  </a:txBody>
                  <a:tcPr anchor="ctr"/>
                </a:tc>
                <a:tc>
                  <a:txBody>
                    <a:bodyPr/>
                    <a:lstStyle/>
                    <a:p>
                      <a:pPr algn="ctr"/>
                      <a:r>
                        <a:rPr lang="en-US" sz="2300" dirty="0" smtClean="0">
                          <a:latin typeface="+mj-lt"/>
                        </a:rPr>
                        <a:t>2</a:t>
                      </a:r>
                      <a:endParaRPr lang="en-US" sz="2300" dirty="0">
                        <a:latin typeface="+mj-lt"/>
                      </a:endParaRPr>
                    </a:p>
                  </a:txBody>
                  <a:tcPr anchor="ctr"/>
                </a:tc>
                <a:tc>
                  <a:txBody>
                    <a:bodyPr/>
                    <a:lstStyle/>
                    <a:p>
                      <a:pPr algn="ctr"/>
                      <a:r>
                        <a:rPr lang="en-US" sz="2300" dirty="0" smtClean="0">
                          <a:latin typeface="+mj-lt"/>
                        </a:rPr>
                        <a:t>14</a:t>
                      </a:r>
                      <a:endParaRPr lang="en-US" sz="2300" dirty="0">
                        <a:latin typeface="+mj-lt"/>
                      </a:endParaRPr>
                    </a:p>
                  </a:txBody>
                  <a:tcPr anchor="ctr"/>
                </a:tc>
                <a:tc>
                  <a:txBody>
                    <a:bodyPr/>
                    <a:lstStyle/>
                    <a:p>
                      <a:pPr algn="ctr"/>
                      <a:r>
                        <a:rPr lang="en-US" sz="2300" dirty="0" smtClean="0">
                          <a:latin typeface="+mj-lt"/>
                        </a:rPr>
                        <a:t>1</a:t>
                      </a:r>
                      <a:endParaRPr lang="en-US" sz="2300" dirty="0">
                        <a:latin typeface="+mj-lt"/>
                      </a:endParaRPr>
                    </a:p>
                  </a:txBody>
                  <a:tcPr anchor="ctr"/>
                </a:tc>
              </a:tr>
              <a:tr h="370840">
                <a:tc>
                  <a:txBody>
                    <a:bodyPr/>
                    <a:lstStyle/>
                    <a:p>
                      <a:pPr algn="l"/>
                      <a:r>
                        <a:rPr lang="en-US" sz="2000" dirty="0" smtClean="0"/>
                        <a:t>Day</a:t>
                      </a:r>
                      <a:r>
                        <a:rPr lang="en-US" sz="2000" baseline="0" dirty="0" smtClean="0"/>
                        <a:t> 8  </a:t>
                      </a:r>
                      <a:r>
                        <a:rPr lang="en-US" sz="2000" b="0" dirty="0" smtClean="0"/>
                        <a:t>(29:36, 38)</a:t>
                      </a:r>
                      <a:endParaRPr lang="en-US" sz="2000" dirty="0"/>
                    </a:p>
                  </a:txBody>
                  <a:tcPr anchor="ctr">
                    <a:solidFill>
                      <a:srgbClr val="C00000"/>
                    </a:solidFill>
                  </a:tcPr>
                </a:tc>
                <a:tc>
                  <a:txBody>
                    <a:bodyPr/>
                    <a:lstStyle/>
                    <a:p>
                      <a:pPr algn="ctr"/>
                      <a:r>
                        <a:rPr lang="en-US" sz="2300" dirty="0" smtClean="0">
                          <a:latin typeface="+mj-lt"/>
                        </a:rPr>
                        <a:t>1</a:t>
                      </a:r>
                      <a:endParaRPr lang="en-US" sz="2300" dirty="0">
                        <a:latin typeface="+mj-lt"/>
                      </a:endParaRPr>
                    </a:p>
                  </a:txBody>
                  <a:tcPr anchor="ctr"/>
                </a:tc>
                <a:tc>
                  <a:txBody>
                    <a:bodyPr/>
                    <a:lstStyle/>
                    <a:p>
                      <a:pPr algn="ctr"/>
                      <a:r>
                        <a:rPr lang="en-US" sz="2300" dirty="0" smtClean="0">
                          <a:latin typeface="+mj-lt"/>
                        </a:rPr>
                        <a:t>1</a:t>
                      </a:r>
                      <a:endParaRPr lang="en-US" sz="2300" dirty="0">
                        <a:latin typeface="+mj-lt"/>
                      </a:endParaRPr>
                    </a:p>
                  </a:txBody>
                  <a:tcPr anchor="ctr"/>
                </a:tc>
                <a:tc>
                  <a:txBody>
                    <a:bodyPr/>
                    <a:lstStyle/>
                    <a:p>
                      <a:pPr algn="ctr"/>
                      <a:r>
                        <a:rPr lang="en-US" sz="2300" dirty="0" smtClean="0">
                          <a:latin typeface="+mj-lt"/>
                        </a:rPr>
                        <a:t>7</a:t>
                      </a:r>
                      <a:endParaRPr lang="en-US" sz="2300" dirty="0">
                        <a:latin typeface="+mj-lt"/>
                      </a:endParaRPr>
                    </a:p>
                  </a:txBody>
                  <a:tcPr anchor="ctr"/>
                </a:tc>
                <a:tc>
                  <a:txBody>
                    <a:bodyPr/>
                    <a:lstStyle/>
                    <a:p>
                      <a:pPr algn="ctr"/>
                      <a:r>
                        <a:rPr lang="en-US" sz="2300" dirty="0" smtClean="0">
                          <a:latin typeface="+mj-lt"/>
                        </a:rPr>
                        <a:t>1</a:t>
                      </a:r>
                      <a:endParaRPr lang="en-US" sz="2300" dirty="0">
                        <a:latin typeface="+mj-lt"/>
                      </a:endParaRPr>
                    </a:p>
                  </a:txBody>
                  <a:tcPr anchor="ctr"/>
                </a:tc>
              </a:tr>
              <a:tr h="370840">
                <a:tc>
                  <a:txBody>
                    <a:bodyPr/>
                    <a:lstStyle/>
                    <a:p>
                      <a:pPr algn="ctr"/>
                      <a:r>
                        <a:rPr lang="en-US" sz="2000" b="0" dirty="0" smtClean="0">
                          <a:solidFill>
                            <a:srgbClr val="FFFF00"/>
                          </a:solidFill>
                          <a:latin typeface="+mj-lt"/>
                        </a:rPr>
                        <a:t>TOTALS</a:t>
                      </a:r>
                      <a:endParaRPr lang="en-US" sz="2000" b="0" dirty="0">
                        <a:solidFill>
                          <a:srgbClr val="FFFF00"/>
                        </a:solidFill>
                        <a:latin typeface="+mj-lt"/>
                      </a:endParaRPr>
                    </a:p>
                  </a:txBody>
                  <a:tcPr anchor="ctr">
                    <a:solidFill>
                      <a:srgbClr val="C00000"/>
                    </a:solidFill>
                  </a:tcPr>
                </a:tc>
                <a:tc>
                  <a:txBody>
                    <a:bodyPr/>
                    <a:lstStyle/>
                    <a:p>
                      <a:pPr algn="ctr"/>
                      <a:r>
                        <a:rPr lang="en-US" sz="2300" dirty="0" smtClean="0">
                          <a:latin typeface="+mj-lt"/>
                        </a:rPr>
                        <a:t>71</a:t>
                      </a:r>
                      <a:endParaRPr lang="en-US" sz="2300" dirty="0">
                        <a:latin typeface="+mj-lt"/>
                      </a:endParaRPr>
                    </a:p>
                  </a:txBody>
                  <a:tcPr anchor="ctr">
                    <a:solidFill>
                      <a:srgbClr val="C00000"/>
                    </a:solidFill>
                  </a:tcPr>
                </a:tc>
                <a:tc>
                  <a:txBody>
                    <a:bodyPr/>
                    <a:lstStyle/>
                    <a:p>
                      <a:pPr algn="ctr"/>
                      <a:r>
                        <a:rPr lang="en-US" sz="2300" dirty="0" smtClean="0">
                          <a:latin typeface="+mj-lt"/>
                        </a:rPr>
                        <a:t>15</a:t>
                      </a:r>
                      <a:endParaRPr lang="en-US" sz="2300" dirty="0">
                        <a:latin typeface="+mj-lt"/>
                      </a:endParaRPr>
                    </a:p>
                  </a:txBody>
                  <a:tcPr anchor="ctr">
                    <a:solidFill>
                      <a:srgbClr val="C00000"/>
                    </a:solidFill>
                  </a:tcPr>
                </a:tc>
                <a:tc>
                  <a:txBody>
                    <a:bodyPr/>
                    <a:lstStyle/>
                    <a:p>
                      <a:pPr algn="ctr"/>
                      <a:r>
                        <a:rPr lang="en-US" sz="2300" dirty="0" smtClean="0">
                          <a:latin typeface="+mj-lt"/>
                        </a:rPr>
                        <a:t>105</a:t>
                      </a:r>
                      <a:endParaRPr lang="en-US" sz="2300" dirty="0">
                        <a:latin typeface="+mj-lt"/>
                      </a:endParaRPr>
                    </a:p>
                  </a:txBody>
                  <a:tcPr anchor="ctr">
                    <a:solidFill>
                      <a:srgbClr val="C00000"/>
                    </a:solidFill>
                  </a:tcPr>
                </a:tc>
                <a:tc>
                  <a:txBody>
                    <a:bodyPr/>
                    <a:lstStyle/>
                    <a:p>
                      <a:pPr algn="ctr"/>
                      <a:r>
                        <a:rPr lang="en-US" sz="2300" dirty="0" smtClean="0">
                          <a:latin typeface="+mj-lt"/>
                        </a:rPr>
                        <a:t>8</a:t>
                      </a:r>
                      <a:endParaRPr lang="en-US" sz="2300" dirty="0">
                        <a:latin typeface="+mj-lt"/>
                      </a:endParaRPr>
                    </a:p>
                  </a:txBody>
                  <a:tcPr anchor="ctr">
                    <a:solidFill>
                      <a:srgbClr val="C00000"/>
                    </a:solidFill>
                  </a:tcPr>
                </a:tc>
              </a:tr>
            </a:tbl>
          </a:graphicData>
        </a:graphic>
      </p:graphicFrame>
      <p:sp>
        <p:nvSpPr>
          <p:cNvPr id="4" name="Footer Placeholder 3"/>
          <p:cNvSpPr>
            <a:spLocks noGrp="1"/>
          </p:cNvSpPr>
          <p:nvPr>
            <p:ph type="ftr" sz="quarter" idx="10"/>
          </p:nvPr>
        </p:nvSpPr>
        <p:spPr/>
        <p:txBody>
          <a:bodyPr/>
          <a:lstStyle/>
          <a:p>
            <a:r>
              <a:rPr lang="en-US" smtClean="0"/>
              <a:t>Kevin Kay</a:t>
            </a:r>
            <a:endParaRPr lang="en-US"/>
          </a:p>
        </p:txBody>
      </p:sp>
      <p:sp>
        <p:nvSpPr>
          <p:cNvPr id="5" name="Slide Number Placeholder 4"/>
          <p:cNvSpPr>
            <a:spLocks noGrp="1"/>
          </p:cNvSpPr>
          <p:nvPr>
            <p:ph type="sldNum" sz="quarter" idx="11"/>
          </p:nvPr>
        </p:nvSpPr>
        <p:spPr/>
        <p:txBody>
          <a:bodyPr/>
          <a:lstStyle/>
          <a:p>
            <a:fld id="{D9076E39-33D3-4C19-9190-4442324932E8}" type="slidenum">
              <a:rPr lang="en-US" smtClean="0"/>
              <a:pPr/>
              <a:t>193</a:t>
            </a:fld>
            <a:endParaRPr lang="en-US"/>
          </a:p>
        </p:txBody>
      </p:sp>
      <p:sp>
        <p:nvSpPr>
          <p:cNvPr id="3" name="Date Placeholder 2"/>
          <p:cNvSpPr>
            <a:spLocks noGrp="1"/>
          </p:cNvSpPr>
          <p:nvPr>
            <p:ph type="dt" sz="half" idx="12"/>
          </p:nvPr>
        </p:nvSpPr>
        <p:spPr/>
        <p:txBody>
          <a:bodyPr/>
          <a:lstStyle/>
          <a:p>
            <a:r>
              <a:rPr lang="en-US" dirty="0" smtClean="0"/>
              <a:t>Outline, p. 53 </a:t>
            </a:r>
            <a:endParaRPr lang="en-US" dirty="0"/>
          </a:p>
        </p:txBody>
      </p:sp>
    </p:spTree>
    <p:extLst>
      <p:ext uri="{BB962C8B-B14F-4D97-AF65-F5344CB8AC3E}">
        <p14:creationId xmlns:p14="http://schemas.microsoft.com/office/powerpoint/2010/main" val="33074253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Sacrifices Per Year</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58630724"/>
              </p:ext>
            </p:extLst>
          </p:nvPr>
        </p:nvGraphicFramePr>
        <p:xfrm>
          <a:off x="457200" y="1417638"/>
          <a:ext cx="8229600" cy="4358640"/>
        </p:xfrm>
        <a:graphic>
          <a:graphicData uri="http://schemas.openxmlformats.org/drawingml/2006/table">
            <a:tbl>
              <a:tblPr firstRow="1" firstCol="1" lastRow="1" bandRow="1">
                <a:tableStyleId>{5C22544A-7EE6-4342-B048-85BDC9FD1C3A}</a:tableStyleId>
              </a:tblPr>
              <a:tblGrid>
                <a:gridCol w="2057400"/>
                <a:gridCol w="2057400"/>
                <a:gridCol w="2057400"/>
                <a:gridCol w="2057400"/>
              </a:tblGrid>
              <a:tr h="370840">
                <a:tc>
                  <a:txBody>
                    <a:bodyPr/>
                    <a:lstStyle/>
                    <a:p>
                      <a:endParaRPr lang="en-US" sz="2000" dirty="0"/>
                    </a:p>
                  </a:txBody>
                  <a:tcPr>
                    <a:solidFill>
                      <a:srgbClr val="C00000"/>
                    </a:solidFill>
                  </a:tcPr>
                </a:tc>
                <a:tc>
                  <a:txBody>
                    <a:bodyPr/>
                    <a:lstStyle/>
                    <a:p>
                      <a:pPr algn="ctr"/>
                      <a:r>
                        <a:rPr lang="en-US" sz="2000" b="0" kern="1200" dirty="0" smtClean="0">
                          <a:solidFill>
                            <a:srgbClr val="FFFF00"/>
                          </a:solidFill>
                          <a:effectLst>
                            <a:outerShdw blurRad="38100" dist="38100" dir="2700000" algn="tl">
                              <a:srgbClr val="000000">
                                <a:alpha val="43137"/>
                              </a:srgbClr>
                            </a:outerShdw>
                          </a:effectLst>
                          <a:latin typeface="+mj-lt"/>
                          <a:ea typeface="+mn-ea"/>
                          <a:cs typeface="+mn-cs"/>
                        </a:rPr>
                        <a:t>Animals</a:t>
                      </a:r>
                      <a:endParaRPr lang="en-US" sz="2000" b="0" kern="1200" dirty="0">
                        <a:solidFill>
                          <a:srgbClr val="FFFF00"/>
                        </a:solidFill>
                        <a:effectLst>
                          <a:outerShdw blurRad="38100" dist="38100" dir="2700000" algn="tl">
                            <a:srgbClr val="000000">
                              <a:alpha val="43137"/>
                            </a:srgbClr>
                          </a:outerShdw>
                        </a:effectLst>
                        <a:latin typeface="+mj-lt"/>
                        <a:ea typeface="+mn-ea"/>
                        <a:cs typeface="+mn-cs"/>
                      </a:endParaRPr>
                    </a:p>
                  </a:txBody>
                  <a:tcPr>
                    <a:solidFill>
                      <a:srgbClr val="C00000"/>
                    </a:solidFill>
                  </a:tcPr>
                </a:tc>
                <a:tc>
                  <a:txBody>
                    <a:bodyPr/>
                    <a:lstStyle/>
                    <a:p>
                      <a:pPr algn="ctr"/>
                      <a:r>
                        <a:rPr lang="en-US" sz="2000" b="0" kern="1200" dirty="0" smtClean="0">
                          <a:solidFill>
                            <a:srgbClr val="FFFF00"/>
                          </a:solidFill>
                          <a:effectLst>
                            <a:outerShdw blurRad="38100" dist="38100" dir="2700000" algn="tl">
                              <a:srgbClr val="000000">
                                <a:alpha val="43137"/>
                              </a:srgbClr>
                            </a:outerShdw>
                          </a:effectLst>
                          <a:latin typeface="+mj-lt"/>
                          <a:ea typeface="+mn-ea"/>
                          <a:cs typeface="+mn-cs"/>
                        </a:rPr>
                        <a:t>Days</a:t>
                      </a:r>
                      <a:endParaRPr lang="en-US" sz="2000" b="0" kern="1200" dirty="0">
                        <a:solidFill>
                          <a:srgbClr val="FFFF00"/>
                        </a:solidFill>
                        <a:effectLst>
                          <a:outerShdw blurRad="38100" dist="38100" dir="2700000" algn="tl">
                            <a:srgbClr val="000000">
                              <a:alpha val="43137"/>
                            </a:srgbClr>
                          </a:outerShdw>
                        </a:effectLst>
                        <a:latin typeface="+mj-lt"/>
                        <a:ea typeface="+mn-ea"/>
                        <a:cs typeface="+mn-cs"/>
                      </a:endParaRPr>
                    </a:p>
                  </a:txBody>
                  <a:tcPr>
                    <a:solidFill>
                      <a:srgbClr val="C00000"/>
                    </a:solidFill>
                  </a:tcPr>
                </a:tc>
                <a:tc>
                  <a:txBody>
                    <a:bodyPr/>
                    <a:lstStyle/>
                    <a:p>
                      <a:pPr algn="ctr"/>
                      <a:r>
                        <a:rPr lang="en-US" sz="2000" b="0" kern="1200" dirty="0" smtClean="0">
                          <a:solidFill>
                            <a:srgbClr val="FFFF00"/>
                          </a:solidFill>
                          <a:effectLst>
                            <a:outerShdw blurRad="38100" dist="38100" dir="2700000" algn="tl">
                              <a:srgbClr val="000000">
                                <a:alpha val="43137"/>
                              </a:srgbClr>
                            </a:outerShdw>
                          </a:effectLst>
                          <a:latin typeface="+mj-lt"/>
                          <a:ea typeface="+mn-ea"/>
                          <a:cs typeface="+mn-cs"/>
                        </a:rPr>
                        <a:t>TOTALS</a:t>
                      </a:r>
                      <a:endParaRPr lang="en-US" sz="2000" b="0" kern="1200" dirty="0">
                        <a:solidFill>
                          <a:srgbClr val="FFFF00"/>
                        </a:solidFill>
                        <a:effectLst>
                          <a:outerShdw blurRad="38100" dist="38100" dir="2700000" algn="tl">
                            <a:srgbClr val="000000">
                              <a:alpha val="43137"/>
                            </a:srgbClr>
                          </a:outerShdw>
                        </a:effectLst>
                        <a:latin typeface="+mj-lt"/>
                        <a:ea typeface="+mn-ea"/>
                        <a:cs typeface="+mn-cs"/>
                      </a:endParaRPr>
                    </a:p>
                  </a:txBody>
                  <a:tcPr>
                    <a:solidFill>
                      <a:srgbClr val="C00000"/>
                    </a:solidFill>
                  </a:tcPr>
                </a:tc>
              </a:tr>
              <a:tr h="370840">
                <a:tc>
                  <a:txBody>
                    <a:bodyPr/>
                    <a:lstStyle/>
                    <a:p>
                      <a:pPr algn="ctr"/>
                      <a:r>
                        <a:rPr lang="en-US" sz="2000" b="0" kern="1200" dirty="0" smtClean="0">
                          <a:solidFill>
                            <a:srgbClr val="FFFF00"/>
                          </a:solidFill>
                          <a:effectLst>
                            <a:outerShdw blurRad="38100" dist="38100" dir="2700000" algn="tl">
                              <a:srgbClr val="000000">
                                <a:alpha val="43137"/>
                              </a:srgbClr>
                            </a:outerShdw>
                          </a:effectLst>
                          <a:latin typeface="+mj-lt"/>
                          <a:ea typeface="+mn-ea"/>
                          <a:cs typeface="+mn-cs"/>
                        </a:rPr>
                        <a:t>Daily</a:t>
                      </a:r>
                      <a:endParaRPr lang="en-US" sz="2000" b="0" kern="1200" dirty="0">
                        <a:solidFill>
                          <a:srgbClr val="FFFF00"/>
                        </a:solidFill>
                        <a:effectLst>
                          <a:outerShdw blurRad="38100" dist="38100" dir="2700000" algn="tl">
                            <a:srgbClr val="000000">
                              <a:alpha val="43137"/>
                            </a:srgbClr>
                          </a:outerShdw>
                        </a:effectLst>
                        <a:latin typeface="+mj-lt"/>
                        <a:ea typeface="+mn-ea"/>
                        <a:cs typeface="+mn-cs"/>
                      </a:endParaRPr>
                    </a:p>
                  </a:txBody>
                  <a:tcPr>
                    <a:solidFill>
                      <a:srgbClr val="C00000"/>
                    </a:solidFill>
                  </a:tcPr>
                </a:tc>
                <a:tc>
                  <a:txBody>
                    <a:bodyPr/>
                    <a:lstStyle/>
                    <a:p>
                      <a:pPr algn="ctr"/>
                      <a:r>
                        <a:rPr lang="en-US" sz="2000" dirty="0" smtClean="0">
                          <a:latin typeface="+mj-lt"/>
                        </a:rPr>
                        <a:t>2</a:t>
                      </a:r>
                      <a:endParaRPr lang="en-US" sz="2000" dirty="0">
                        <a:latin typeface="+mj-lt"/>
                      </a:endParaRPr>
                    </a:p>
                  </a:txBody>
                  <a:tcPr/>
                </a:tc>
                <a:tc>
                  <a:txBody>
                    <a:bodyPr/>
                    <a:lstStyle/>
                    <a:p>
                      <a:pPr algn="ctr"/>
                      <a:r>
                        <a:rPr lang="en-US" sz="2000" dirty="0" smtClean="0">
                          <a:latin typeface="+mj-lt"/>
                        </a:rPr>
                        <a:t>365</a:t>
                      </a:r>
                      <a:endParaRPr lang="en-US" sz="2000" dirty="0">
                        <a:latin typeface="+mj-lt"/>
                      </a:endParaRPr>
                    </a:p>
                  </a:txBody>
                  <a:tcPr/>
                </a:tc>
                <a:tc>
                  <a:txBody>
                    <a:bodyPr/>
                    <a:lstStyle/>
                    <a:p>
                      <a:pPr algn="ctr"/>
                      <a:r>
                        <a:rPr lang="en-US" sz="2000" dirty="0" smtClean="0">
                          <a:latin typeface="+mj-lt"/>
                        </a:rPr>
                        <a:t>730</a:t>
                      </a:r>
                      <a:endParaRPr lang="en-US" sz="2000" dirty="0">
                        <a:latin typeface="+mj-lt"/>
                      </a:endParaRPr>
                    </a:p>
                  </a:txBody>
                  <a:tcPr/>
                </a:tc>
              </a:tr>
              <a:tr h="370840">
                <a:tc>
                  <a:txBody>
                    <a:bodyPr/>
                    <a:lstStyle/>
                    <a:p>
                      <a:pPr algn="ctr"/>
                      <a:r>
                        <a:rPr lang="en-US" sz="2000" b="0" kern="1200" dirty="0" smtClean="0">
                          <a:solidFill>
                            <a:srgbClr val="FFFF00"/>
                          </a:solidFill>
                          <a:effectLst>
                            <a:outerShdw blurRad="38100" dist="38100" dir="2700000" algn="tl">
                              <a:srgbClr val="000000">
                                <a:alpha val="43137"/>
                              </a:srgbClr>
                            </a:outerShdw>
                          </a:effectLst>
                          <a:latin typeface="+mj-lt"/>
                          <a:ea typeface="+mn-ea"/>
                          <a:cs typeface="+mn-cs"/>
                        </a:rPr>
                        <a:t>Sabbath</a:t>
                      </a:r>
                      <a:endParaRPr lang="en-US" sz="2000" b="0" kern="1200" dirty="0">
                        <a:solidFill>
                          <a:srgbClr val="FFFF00"/>
                        </a:solidFill>
                        <a:effectLst>
                          <a:outerShdw blurRad="38100" dist="38100" dir="2700000" algn="tl">
                            <a:srgbClr val="000000">
                              <a:alpha val="43137"/>
                            </a:srgbClr>
                          </a:outerShdw>
                        </a:effectLst>
                        <a:latin typeface="+mj-lt"/>
                        <a:ea typeface="+mn-ea"/>
                        <a:cs typeface="+mn-cs"/>
                      </a:endParaRPr>
                    </a:p>
                  </a:txBody>
                  <a:tcPr>
                    <a:solidFill>
                      <a:srgbClr val="C00000"/>
                    </a:solidFill>
                  </a:tcPr>
                </a:tc>
                <a:tc>
                  <a:txBody>
                    <a:bodyPr/>
                    <a:lstStyle/>
                    <a:p>
                      <a:pPr algn="ctr"/>
                      <a:r>
                        <a:rPr lang="en-US" sz="2000" dirty="0" smtClean="0">
                          <a:latin typeface="+mj-lt"/>
                        </a:rPr>
                        <a:t>2</a:t>
                      </a:r>
                      <a:endParaRPr lang="en-US" sz="2000" dirty="0">
                        <a:latin typeface="+mj-lt"/>
                      </a:endParaRPr>
                    </a:p>
                  </a:txBody>
                  <a:tcPr/>
                </a:tc>
                <a:tc>
                  <a:txBody>
                    <a:bodyPr/>
                    <a:lstStyle/>
                    <a:p>
                      <a:pPr algn="ctr"/>
                      <a:r>
                        <a:rPr lang="en-US" sz="2000" dirty="0" smtClean="0">
                          <a:latin typeface="+mj-lt"/>
                        </a:rPr>
                        <a:t>52</a:t>
                      </a:r>
                      <a:endParaRPr lang="en-US" sz="2000" dirty="0">
                        <a:latin typeface="+mj-lt"/>
                      </a:endParaRPr>
                    </a:p>
                  </a:txBody>
                  <a:tcPr/>
                </a:tc>
                <a:tc>
                  <a:txBody>
                    <a:bodyPr/>
                    <a:lstStyle/>
                    <a:p>
                      <a:pPr algn="ctr"/>
                      <a:r>
                        <a:rPr lang="en-US" sz="2000" dirty="0" smtClean="0">
                          <a:latin typeface="+mj-lt"/>
                        </a:rPr>
                        <a:t>104</a:t>
                      </a:r>
                      <a:endParaRPr lang="en-US" sz="2000" dirty="0">
                        <a:latin typeface="+mj-lt"/>
                      </a:endParaRPr>
                    </a:p>
                  </a:txBody>
                  <a:tcPr/>
                </a:tc>
              </a:tr>
              <a:tr h="370840">
                <a:tc>
                  <a:txBody>
                    <a:bodyPr/>
                    <a:lstStyle/>
                    <a:p>
                      <a:pPr algn="ctr"/>
                      <a:r>
                        <a:rPr lang="en-US" sz="2000" b="0" kern="1200" dirty="0" smtClean="0">
                          <a:solidFill>
                            <a:srgbClr val="FFFF00"/>
                          </a:solidFill>
                          <a:effectLst>
                            <a:outerShdw blurRad="38100" dist="38100" dir="2700000" algn="tl">
                              <a:srgbClr val="000000">
                                <a:alpha val="43137"/>
                              </a:srgbClr>
                            </a:outerShdw>
                          </a:effectLst>
                          <a:latin typeface="+mj-lt"/>
                          <a:ea typeface="+mn-ea"/>
                          <a:cs typeface="+mn-cs"/>
                        </a:rPr>
                        <a:t>Month</a:t>
                      </a:r>
                      <a:endParaRPr lang="en-US" sz="2000" b="0" kern="1200" dirty="0">
                        <a:solidFill>
                          <a:srgbClr val="FFFF00"/>
                        </a:solidFill>
                        <a:effectLst>
                          <a:outerShdw blurRad="38100" dist="38100" dir="2700000" algn="tl">
                            <a:srgbClr val="000000">
                              <a:alpha val="43137"/>
                            </a:srgbClr>
                          </a:outerShdw>
                        </a:effectLst>
                        <a:latin typeface="+mj-lt"/>
                        <a:ea typeface="+mn-ea"/>
                        <a:cs typeface="+mn-cs"/>
                      </a:endParaRPr>
                    </a:p>
                  </a:txBody>
                  <a:tcPr>
                    <a:solidFill>
                      <a:srgbClr val="C00000"/>
                    </a:solidFill>
                  </a:tcPr>
                </a:tc>
                <a:tc>
                  <a:txBody>
                    <a:bodyPr/>
                    <a:lstStyle/>
                    <a:p>
                      <a:pPr algn="ctr"/>
                      <a:r>
                        <a:rPr lang="en-US" sz="2000" dirty="0" smtClean="0">
                          <a:latin typeface="+mj-lt"/>
                        </a:rPr>
                        <a:t>11</a:t>
                      </a:r>
                      <a:endParaRPr lang="en-US" sz="2000" dirty="0">
                        <a:latin typeface="+mj-lt"/>
                      </a:endParaRPr>
                    </a:p>
                  </a:txBody>
                  <a:tcPr/>
                </a:tc>
                <a:tc>
                  <a:txBody>
                    <a:bodyPr/>
                    <a:lstStyle/>
                    <a:p>
                      <a:pPr algn="ctr"/>
                      <a:r>
                        <a:rPr lang="en-US" sz="2000" dirty="0" smtClean="0">
                          <a:latin typeface="+mj-lt"/>
                        </a:rPr>
                        <a:t>12</a:t>
                      </a:r>
                      <a:endParaRPr lang="en-US" sz="2000" dirty="0">
                        <a:latin typeface="+mj-lt"/>
                      </a:endParaRPr>
                    </a:p>
                  </a:txBody>
                  <a:tcPr/>
                </a:tc>
                <a:tc>
                  <a:txBody>
                    <a:bodyPr/>
                    <a:lstStyle/>
                    <a:p>
                      <a:pPr algn="ctr"/>
                      <a:r>
                        <a:rPr lang="en-US" sz="2000" dirty="0" smtClean="0">
                          <a:latin typeface="+mj-lt"/>
                        </a:rPr>
                        <a:t>132</a:t>
                      </a:r>
                      <a:endParaRPr lang="en-US" sz="2000" dirty="0">
                        <a:latin typeface="+mj-lt"/>
                      </a:endParaRPr>
                    </a:p>
                  </a:txBody>
                  <a:tcPr/>
                </a:tc>
              </a:tr>
              <a:tr h="370840">
                <a:tc>
                  <a:txBody>
                    <a:bodyPr/>
                    <a:lstStyle/>
                    <a:p>
                      <a:pPr algn="ctr"/>
                      <a:r>
                        <a:rPr lang="en-US" sz="2000" b="0" kern="1200" dirty="0" smtClean="0">
                          <a:solidFill>
                            <a:srgbClr val="FFFF00"/>
                          </a:solidFill>
                          <a:effectLst>
                            <a:outerShdw blurRad="38100" dist="38100" dir="2700000" algn="tl">
                              <a:srgbClr val="000000">
                                <a:alpha val="43137"/>
                              </a:srgbClr>
                            </a:outerShdw>
                          </a:effectLst>
                          <a:latin typeface="+mj-lt"/>
                          <a:ea typeface="+mn-ea"/>
                          <a:cs typeface="+mn-cs"/>
                        </a:rPr>
                        <a:t>Passover</a:t>
                      </a:r>
                      <a:endParaRPr lang="en-US" sz="2000" b="0" kern="1200" dirty="0">
                        <a:solidFill>
                          <a:srgbClr val="FFFF00"/>
                        </a:solidFill>
                        <a:effectLst>
                          <a:outerShdw blurRad="38100" dist="38100" dir="2700000" algn="tl">
                            <a:srgbClr val="000000">
                              <a:alpha val="43137"/>
                            </a:srgbClr>
                          </a:outerShdw>
                        </a:effectLst>
                        <a:latin typeface="+mj-lt"/>
                        <a:ea typeface="+mn-ea"/>
                        <a:cs typeface="+mn-cs"/>
                      </a:endParaRPr>
                    </a:p>
                  </a:txBody>
                  <a:tcPr>
                    <a:solidFill>
                      <a:srgbClr val="C00000"/>
                    </a:solidFill>
                  </a:tcPr>
                </a:tc>
                <a:tc>
                  <a:txBody>
                    <a:bodyPr/>
                    <a:lstStyle/>
                    <a:p>
                      <a:pPr algn="ctr"/>
                      <a:endParaRPr lang="en-US" sz="2000" dirty="0">
                        <a:latin typeface="+mj-lt"/>
                      </a:endParaRPr>
                    </a:p>
                  </a:txBody>
                  <a:tcPr/>
                </a:tc>
                <a:tc>
                  <a:txBody>
                    <a:bodyPr/>
                    <a:lstStyle/>
                    <a:p>
                      <a:pPr algn="ctr"/>
                      <a:endParaRPr lang="en-US" sz="2000" dirty="0">
                        <a:latin typeface="+mj-lt"/>
                      </a:endParaRPr>
                    </a:p>
                  </a:txBody>
                  <a:tcPr/>
                </a:tc>
                <a:tc>
                  <a:txBody>
                    <a:bodyPr/>
                    <a:lstStyle/>
                    <a:p>
                      <a:pPr algn="ctr"/>
                      <a:endParaRPr lang="en-US" sz="2000" dirty="0">
                        <a:latin typeface="+mj-lt"/>
                      </a:endParaRPr>
                    </a:p>
                  </a:txBody>
                  <a:tcPr/>
                </a:tc>
              </a:tr>
              <a:tr h="370840">
                <a:tc>
                  <a:txBody>
                    <a:bodyPr/>
                    <a:lstStyle/>
                    <a:p>
                      <a:pPr algn="ctr"/>
                      <a:r>
                        <a:rPr lang="en-US" sz="2000" b="0" kern="1200" dirty="0" smtClean="0">
                          <a:solidFill>
                            <a:srgbClr val="FFFF00"/>
                          </a:solidFill>
                          <a:effectLst>
                            <a:outerShdw blurRad="38100" dist="38100" dir="2700000" algn="tl">
                              <a:srgbClr val="000000">
                                <a:alpha val="43137"/>
                              </a:srgbClr>
                            </a:outerShdw>
                          </a:effectLst>
                          <a:latin typeface="+mj-lt"/>
                          <a:ea typeface="+mn-ea"/>
                          <a:cs typeface="+mn-cs"/>
                        </a:rPr>
                        <a:t>Unleavened</a:t>
                      </a:r>
                      <a:endParaRPr lang="en-US" sz="2000" b="0" kern="1200" dirty="0">
                        <a:solidFill>
                          <a:srgbClr val="FFFF00"/>
                        </a:solidFill>
                        <a:effectLst>
                          <a:outerShdw blurRad="38100" dist="38100" dir="2700000" algn="tl">
                            <a:srgbClr val="000000">
                              <a:alpha val="43137"/>
                            </a:srgbClr>
                          </a:outerShdw>
                        </a:effectLst>
                        <a:latin typeface="+mj-lt"/>
                        <a:ea typeface="+mn-ea"/>
                        <a:cs typeface="+mn-cs"/>
                      </a:endParaRPr>
                    </a:p>
                  </a:txBody>
                  <a:tcPr>
                    <a:solidFill>
                      <a:srgbClr val="C00000"/>
                    </a:solidFill>
                  </a:tcPr>
                </a:tc>
                <a:tc>
                  <a:txBody>
                    <a:bodyPr/>
                    <a:lstStyle/>
                    <a:p>
                      <a:pPr algn="ctr"/>
                      <a:r>
                        <a:rPr lang="en-US" sz="2000" dirty="0" smtClean="0">
                          <a:latin typeface="+mj-lt"/>
                        </a:rPr>
                        <a:t>11</a:t>
                      </a:r>
                      <a:endParaRPr lang="en-US" sz="2000" dirty="0">
                        <a:latin typeface="+mj-lt"/>
                      </a:endParaRPr>
                    </a:p>
                  </a:txBody>
                  <a:tcPr/>
                </a:tc>
                <a:tc>
                  <a:txBody>
                    <a:bodyPr/>
                    <a:lstStyle/>
                    <a:p>
                      <a:pPr algn="ctr"/>
                      <a:r>
                        <a:rPr lang="en-US" sz="2000" dirty="0" smtClean="0">
                          <a:latin typeface="+mj-lt"/>
                        </a:rPr>
                        <a:t>7</a:t>
                      </a:r>
                      <a:endParaRPr lang="en-US" sz="2000" dirty="0">
                        <a:latin typeface="+mj-lt"/>
                      </a:endParaRPr>
                    </a:p>
                  </a:txBody>
                  <a:tcPr/>
                </a:tc>
                <a:tc>
                  <a:txBody>
                    <a:bodyPr/>
                    <a:lstStyle/>
                    <a:p>
                      <a:pPr algn="ctr"/>
                      <a:r>
                        <a:rPr lang="en-US" sz="2000" dirty="0" smtClean="0">
                          <a:latin typeface="+mj-lt"/>
                        </a:rPr>
                        <a:t>77</a:t>
                      </a:r>
                      <a:endParaRPr lang="en-US" sz="2000" dirty="0">
                        <a:latin typeface="+mj-lt"/>
                      </a:endParaRPr>
                    </a:p>
                  </a:txBody>
                  <a:tcPr/>
                </a:tc>
              </a:tr>
              <a:tr h="370840">
                <a:tc>
                  <a:txBody>
                    <a:bodyPr/>
                    <a:lstStyle/>
                    <a:p>
                      <a:pPr algn="ctr"/>
                      <a:r>
                        <a:rPr lang="en-US" sz="2000" b="0" kern="1200" dirty="0" smtClean="0">
                          <a:solidFill>
                            <a:srgbClr val="FFFF00"/>
                          </a:solidFill>
                          <a:effectLst>
                            <a:outerShdw blurRad="38100" dist="38100" dir="2700000" algn="tl">
                              <a:srgbClr val="000000">
                                <a:alpha val="43137"/>
                              </a:srgbClr>
                            </a:outerShdw>
                          </a:effectLst>
                          <a:latin typeface="+mj-lt"/>
                          <a:ea typeface="+mn-ea"/>
                          <a:cs typeface="+mn-cs"/>
                        </a:rPr>
                        <a:t>Pentecost</a:t>
                      </a:r>
                      <a:endParaRPr lang="en-US" sz="2000" b="0" kern="1200" dirty="0">
                        <a:solidFill>
                          <a:srgbClr val="FFFF00"/>
                        </a:solidFill>
                        <a:effectLst>
                          <a:outerShdw blurRad="38100" dist="38100" dir="2700000" algn="tl">
                            <a:srgbClr val="000000">
                              <a:alpha val="43137"/>
                            </a:srgbClr>
                          </a:outerShdw>
                        </a:effectLst>
                        <a:latin typeface="+mj-lt"/>
                        <a:ea typeface="+mn-ea"/>
                        <a:cs typeface="+mn-cs"/>
                      </a:endParaRPr>
                    </a:p>
                  </a:txBody>
                  <a:tcPr>
                    <a:solidFill>
                      <a:srgbClr val="C00000"/>
                    </a:solidFill>
                  </a:tcPr>
                </a:tc>
                <a:tc>
                  <a:txBody>
                    <a:bodyPr/>
                    <a:lstStyle/>
                    <a:p>
                      <a:pPr algn="ctr"/>
                      <a:r>
                        <a:rPr lang="en-US" sz="2000" dirty="0" smtClean="0">
                          <a:latin typeface="+mj-lt"/>
                        </a:rPr>
                        <a:t>11</a:t>
                      </a:r>
                      <a:endParaRPr lang="en-US" sz="2000" dirty="0">
                        <a:latin typeface="+mj-lt"/>
                      </a:endParaRPr>
                    </a:p>
                  </a:txBody>
                  <a:tcPr/>
                </a:tc>
                <a:tc>
                  <a:txBody>
                    <a:bodyPr/>
                    <a:lstStyle/>
                    <a:p>
                      <a:pPr algn="ctr"/>
                      <a:r>
                        <a:rPr lang="en-US" sz="2000" dirty="0" smtClean="0">
                          <a:latin typeface="+mj-lt"/>
                        </a:rPr>
                        <a:t>1</a:t>
                      </a:r>
                      <a:endParaRPr lang="en-US" sz="2000" dirty="0">
                        <a:latin typeface="+mj-lt"/>
                      </a:endParaRPr>
                    </a:p>
                  </a:txBody>
                  <a:tcPr/>
                </a:tc>
                <a:tc>
                  <a:txBody>
                    <a:bodyPr/>
                    <a:lstStyle/>
                    <a:p>
                      <a:pPr algn="ctr"/>
                      <a:r>
                        <a:rPr lang="en-US" sz="2000" dirty="0" smtClean="0">
                          <a:latin typeface="+mj-lt"/>
                        </a:rPr>
                        <a:t>11</a:t>
                      </a:r>
                      <a:endParaRPr lang="en-US" sz="2000" dirty="0">
                        <a:latin typeface="+mj-lt"/>
                      </a:endParaRPr>
                    </a:p>
                  </a:txBody>
                  <a:tcPr/>
                </a:tc>
              </a:tr>
              <a:tr h="370840">
                <a:tc>
                  <a:txBody>
                    <a:bodyPr/>
                    <a:lstStyle/>
                    <a:p>
                      <a:pPr algn="ctr"/>
                      <a:r>
                        <a:rPr lang="en-US" sz="2000" b="0" kern="1200" dirty="0" smtClean="0">
                          <a:solidFill>
                            <a:srgbClr val="FFFF00"/>
                          </a:solidFill>
                          <a:effectLst>
                            <a:outerShdw blurRad="38100" dist="38100" dir="2700000" algn="tl">
                              <a:srgbClr val="000000">
                                <a:alpha val="43137"/>
                              </a:srgbClr>
                            </a:outerShdw>
                          </a:effectLst>
                          <a:latin typeface="+mj-lt"/>
                          <a:ea typeface="+mn-ea"/>
                          <a:cs typeface="+mn-cs"/>
                        </a:rPr>
                        <a:t>Trumpets</a:t>
                      </a:r>
                      <a:endParaRPr lang="en-US" sz="2000" b="0" kern="1200" dirty="0">
                        <a:solidFill>
                          <a:srgbClr val="FFFF00"/>
                        </a:solidFill>
                        <a:effectLst>
                          <a:outerShdw blurRad="38100" dist="38100" dir="2700000" algn="tl">
                            <a:srgbClr val="000000">
                              <a:alpha val="43137"/>
                            </a:srgbClr>
                          </a:outerShdw>
                        </a:effectLst>
                        <a:latin typeface="+mj-lt"/>
                        <a:ea typeface="+mn-ea"/>
                        <a:cs typeface="+mn-cs"/>
                      </a:endParaRPr>
                    </a:p>
                  </a:txBody>
                  <a:tcPr>
                    <a:solidFill>
                      <a:srgbClr val="C00000"/>
                    </a:solidFill>
                  </a:tcPr>
                </a:tc>
                <a:tc>
                  <a:txBody>
                    <a:bodyPr/>
                    <a:lstStyle/>
                    <a:p>
                      <a:pPr algn="ctr"/>
                      <a:r>
                        <a:rPr lang="en-US" sz="2000" dirty="0" smtClean="0">
                          <a:latin typeface="+mj-lt"/>
                        </a:rPr>
                        <a:t>10</a:t>
                      </a:r>
                      <a:endParaRPr lang="en-US" sz="2000" dirty="0">
                        <a:latin typeface="+mj-lt"/>
                      </a:endParaRPr>
                    </a:p>
                  </a:txBody>
                  <a:tcPr/>
                </a:tc>
                <a:tc>
                  <a:txBody>
                    <a:bodyPr/>
                    <a:lstStyle/>
                    <a:p>
                      <a:pPr algn="ctr"/>
                      <a:r>
                        <a:rPr lang="en-US" sz="2000" dirty="0" smtClean="0">
                          <a:latin typeface="+mj-lt"/>
                        </a:rPr>
                        <a:t>1</a:t>
                      </a:r>
                      <a:endParaRPr lang="en-US" sz="2000" dirty="0">
                        <a:latin typeface="+mj-lt"/>
                      </a:endParaRPr>
                    </a:p>
                  </a:txBody>
                  <a:tcPr/>
                </a:tc>
                <a:tc>
                  <a:txBody>
                    <a:bodyPr/>
                    <a:lstStyle/>
                    <a:p>
                      <a:pPr algn="ctr"/>
                      <a:r>
                        <a:rPr lang="en-US" sz="2000" dirty="0" smtClean="0">
                          <a:latin typeface="+mj-lt"/>
                        </a:rPr>
                        <a:t>10</a:t>
                      </a:r>
                      <a:endParaRPr lang="en-US" sz="2000" dirty="0">
                        <a:latin typeface="+mj-lt"/>
                      </a:endParaRPr>
                    </a:p>
                  </a:txBody>
                  <a:tcPr/>
                </a:tc>
              </a:tr>
              <a:tr h="370840">
                <a:tc>
                  <a:txBody>
                    <a:bodyPr/>
                    <a:lstStyle/>
                    <a:p>
                      <a:pPr algn="ctr"/>
                      <a:r>
                        <a:rPr lang="en-US" sz="2000" b="0" kern="1200" dirty="0" smtClean="0">
                          <a:solidFill>
                            <a:srgbClr val="FFFF00"/>
                          </a:solidFill>
                          <a:effectLst>
                            <a:outerShdw blurRad="38100" dist="38100" dir="2700000" algn="tl">
                              <a:srgbClr val="000000">
                                <a:alpha val="43137"/>
                              </a:srgbClr>
                            </a:outerShdw>
                          </a:effectLst>
                          <a:latin typeface="+mj-lt"/>
                          <a:ea typeface="+mn-ea"/>
                          <a:cs typeface="+mn-cs"/>
                        </a:rPr>
                        <a:t>Atonement</a:t>
                      </a:r>
                      <a:endParaRPr lang="en-US" sz="2000" b="0" kern="1200" dirty="0">
                        <a:solidFill>
                          <a:srgbClr val="FFFF00"/>
                        </a:solidFill>
                        <a:effectLst>
                          <a:outerShdw blurRad="38100" dist="38100" dir="2700000" algn="tl">
                            <a:srgbClr val="000000">
                              <a:alpha val="43137"/>
                            </a:srgbClr>
                          </a:outerShdw>
                        </a:effectLst>
                        <a:latin typeface="+mj-lt"/>
                        <a:ea typeface="+mn-ea"/>
                        <a:cs typeface="+mn-cs"/>
                      </a:endParaRPr>
                    </a:p>
                  </a:txBody>
                  <a:tcPr>
                    <a:solidFill>
                      <a:srgbClr val="C00000"/>
                    </a:solidFill>
                  </a:tcPr>
                </a:tc>
                <a:tc>
                  <a:txBody>
                    <a:bodyPr/>
                    <a:lstStyle/>
                    <a:p>
                      <a:pPr algn="ctr"/>
                      <a:r>
                        <a:rPr lang="en-US" sz="2000" dirty="0" smtClean="0">
                          <a:latin typeface="+mj-lt"/>
                        </a:rPr>
                        <a:t>10 </a:t>
                      </a:r>
                      <a:r>
                        <a:rPr lang="en-US" sz="2000" dirty="0" smtClean="0">
                          <a:latin typeface="+mn-lt"/>
                        </a:rPr>
                        <a:t>or</a:t>
                      </a:r>
                      <a:r>
                        <a:rPr lang="en-US" sz="2000" dirty="0" smtClean="0">
                          <a:latin typeface="+mj-lt"/>
                        </a:rPr>
                        <a:t> 14 </a:t>
                      </a:r>
                      <a:r>
                        <a:rPr lang="en-US" sz="2000" dirty="0" smtClean="0">
                          <a:latin typeface="+mn-lt"/>
                        </a:rPr>
                        <a:t>[?]</a:t>
                      </a:r>
                      <a:endParaRPr lang="en-US" sz="2000" dirty="0">
                        <a:latin typeface="+mn-lt"/>
                      </a:endParaRPr>
                    </a:p>
                  </a:txBody>
                  <a:tcPr/>
                </a:tc>
                <a:tc>
                  <a:txBody>
                    <a:bodyPr/>
                    <a:lstStyle/>
                    <a:p>
                      <a:pPr algn="ctr"/>
                      <a:r>
                        <a:rPr lang="en-US" sz="2000" dirty="0" smtClean="0">
                          <a:latin typeface="+mj-lt"/>
                        </a:rPr>
                        <a:t>1</a:t>
                      </a:r>
                      <a:endParaRPr lang="en-US" sz="2000" dirty="0">
                        <a:latin typeface="+mj-lt"/>
                      </a:endParaRPr>
                    </a:p>
                  </a:txBody>
                  <a:tcPr/>
                </a:tc>
                <a:tc>
                  <a:txBody>
                    <a:bodyPr/>
                    <a:lstStyle/>
                    <a:p>
                      <a:pPr algn="ctr"/>
                      <a:r>
                        <a:rPr lang="en-US" sz="2000" dirty="0" smtClean="0">
                          <a:latin typeface="+mj-lt"/>
                        </a:rPr>
                        <a:t>10 </a:t>
                      </a:r>
                      <a:r>
                        <a:rPr lang="en-US" sz="2000" dirty="0" smtClean="0">
                          <a:latin typeface="+mn-lt"/>
                        </a:rPr>
                        <a:t>or</a:t>
                      </a:r>
                      <a:r>
                        <a:rPr lang="en-US" sz="2000" dirty="0" smtClean="0">
                          <a:latin typeface="+mj-lt"/>
                        </a:rPr>
                        <a:t> 14</a:t>
                      </a:r>
                      <a:endParaRPr lang="en-US" sz="2000" dirty="0">
                        <a:latin typeface="+mj-lt"/>
                      </a:endParaRPr>
                    </a:p>
                  </a:txBody>
                  <a:tcPr/>
                </a:tc>
              </a:tr>
              <a:tr h="370840">
                <a:tc>
                  <a:txBody>
                    <a:bodyPr/>
                    <a:lstStyle/>
                    <a:p>
                      <a:pPr algn="ctr"/>
                      <a:r>
                        <a:rPr lang="en-US" sz="2000" b="0" kern="1200" dirty="0" smtClean="0">
                          <a:solidFill>
                            <a:srgbClr val="FFFF00"/>
                          </a:solidFill>
                          <a:effectLst>
                            <a:outerShdw blurRad="38100" dist="38100" dir="2700000" algn="tl">
                              <a:srgbClr val="000000">
                                <a:alpha val="43137"/>
                              </a:srgbClr>
                            </a:outerShdw>
                          </a:effectLst>
                          <a:latin typeface="+mj-lt"/>
                          <a:ea typeface="+mn-ea"/>
                          <a:cs typeface="+mn-cs"/>
                        </a:rPr>
                        <a:t>Tabernacles</a:t>
                      </a:r>
                      <a:endParaRPr lang="en-US" sz="2000" b="0" kern="1200" dirty="0">
                        <a:solidFill>
                          <a:srgbClr val="FFFF00"/>
                        </a:solidFill>
                        <a:effectLst>
                          <a:outerShdw blurRad="38100" dist="38100" dir="2700000" algn="tl">
                            <a:srgbClr val="000000">
                              <a:alpha val="43137"/>
                            </a:srgbClr>
                          </a:outerShdw>
                        </a:effectLst>
                        <a:latin typeface="+mj-lt"/>
                        <a:ea typeface="+mn-ea"/>
                        <a:cs typeface="+mn-cs"/>
                      </a:endParaRPr>
                    </a:p>
                  </a:txBody>
                  <a:tcPr>
                    <a:solidFill>
                      <a:srgbClr val="C00000"/>
                    </a:solidFill>
                  </a:tcPr>
                </a:tc>
                <a:tc>
                  <a:txBody>
                    <a:bodyPr/>
                    <a:lstStyle/>
                    <a:p>
                      <a:pPr algn="ctr"/>
                      <a:endParaRPr lang="en-US" sz="2000" dirty="0">
                        <a:latin typeface="+mj-lt"/>
                      </a:endParaRPr>
                    </a:p>
                  </a:txBody>
                  <a:tcPr/>
                </a:tc>
                <a:tc>
                  <a:txBody>
                    <a:bodyPr/>
                    <a:lstStyle/>
                    <a:p>
                      <a:pPr algn="ctr"/>
                      <a:endParaRPr lang="en-US" sz="2000" dirty="0">
                        <a:latin typeface="+mj-lt"/>
                      </a:endParaRPr>
                    </a:p>
                  </a:txBody>
                  <a:tcPr/>
                </a:tc>
                <a:tc>
                  <a:txBody>
                    <a:bodyPr/>
                    <a:lstStyle/>
                    <a:p>
                      <a:pPr algn="ctr"/>
                      <a:r>
                        <a:rPr lang="en-US" sz="2000" dirty="0" smtClean="0">
                          <a:latin typeface="+mj-lt"/>
                        </a:rPr>
                        <a:t>199</a:t>
                      </a:r>
                      <a:endParaRPr lang="en-US" sz="2000" dirty="0">
                        <a:latin typeface="+mj-lt"/>
                      </a:endParaRPr>
                    </a:p>
                  </a:txBody>
                  <a:tcPr/>
                </a:tc>
              </a:tr>
              <a:tr h="370840">
                <a:tc>
                  <a:txBody>
                    <a:bodyPr/>
                    <a:lstStyle/>
                    <a:p>
                      <a:pPr algn="ctr"/>
                      <a:r>
                        <a:rPr lang="en-US" sz="2000" b="0" kern="1200" dirty="0" smtClean="0">
                          <a:solidFill>
                            <a:srgbClr val="FFFF00"/>
                          </a:solidFill>
                          <a:effectLst>
                            <a:outerShdw blurRad="38100" dist="38100" dir="2700000" algn="tl">
                              <a:srgbClr val="000000">
                                <a:alpha val="43137"/>
                              </a:srgbClr>
                            </a:outerShdw>
                          </a:effectLst>
                          <a:latin typeface="+mj-lt"/>
                          <a:ea typeface="+mn-ea"/>
                          <a:cs typeface="+mn-cs"/>
                        </a:rPr>
                        <a:t>TOTALS</a:t>
                      </a:r>
                      <a:endParaRPr lang="en-US" sz="2000" b="0" kern="1200" dirty="0">
                        <a:solidFill>
                          <a:srgbClr val="FFFF00"/>
                        </a:solidFill>
                        <a:effectLst>
                          <a:outerShdw blurRad="38100" dist="38100" dir="2700000" algn="tl">
                            <a:srgbClr val="000000">
                              <a:alpha val="43137"/>
                            </a:srgbClr>
                          </a:outerShdw>
                        </a:effectLst>
                        <a:latin typeface="+mj-lt"/>
                        <a:ea typeface="+mn-ea"/>
                        <a:cs typeface="+mn-cs"/>
                      </a:endParaRPr>
                    </a:p>
                  </a:txBody>
                  <a:tcPr>
                    <a:solidFill>
                      <a:srgbClr val="C00000"/>
                    </a:solidFill>
                  </a:tcPr>
                </a:tc>
                <a:tc>
                  <a:txBody>
                    <a:bodyPr/>
                    <a:lstStyle/>
                    <a:p>
                      <a:pPr algn="ctr"/>
                      <a:endParaRPr lang="en-US" sz="2000" dirty="0">
                        <a:latin typeface="+mj-lt"/>
                      </a:endParaRPr>
                    </a:p>
                  </a:txBody>
                  <a:tcPr>
                    <a:solidFill>
                      <a:srgbClr val="C00000"/>
                    </a:solidFill>
                  </a:tcPr>
                </a:tc>
                <a:tc>
                  <a:txBody>
                    <a:bodyPr/>
                    <a:lstStyle/>
                    <a:p>
                      <a:pPr algn="ctr"/>
                      <a:endParaRPr lang="en-US" sz="2000" dirty="0">
                        <a:latin typeface="+mj-lt"/>
                      </a:endParaRPr>
                    </a:p>
                  </a:txBody>
                  <a:tcPr>
                    <a:solidFill>
                      <a:srgbClr val="C00000"/>
                    </a:solidFill>
                  </a:tcPr>
                </a:tc>
                <a:tc>
                  <a:txBody>
                    <a:bodyPr/>
                    <a:lstStyle/>
                    <a:p>
                      <a:pPr algn="ctr"/>
                      <a:r>
                        <a:rPr lang="en-US" sz="2000" b="0" kern="1200" dirty="0" smtClean="0">
                          <a:solidFill>
                            <a:srgbClr val="FFFF00"/>
                          </a:solidFill>
                          <a:effectLst>
                            <a:outerShdw blurRad="38100" dist="38100" dir="2700000" algn="tl">
                              <a:srgbClr val="000000">
                                <a:alpha val="43137"/>
                              </a:srgbClr>
                            </a:outerShdw>
                          </a:effectLst>
                          <a:latin typeface="+mj-lt"/>
                          <a:ea typeface="+mn-ea"/>
                          <a:cs typeface="+mn-cs"/>
                        </a:rPr>
                        <a:t>1273</a:t>
                      </a:r>
                      <a:r>
                        <a:rPr lang="en-US" sz="2000" b="0" kern="1200" dirty="0" smtClean="0">
                          <a:solidFill>
                            <a:schemeClr val="tx2">
                              <a:lumMod val="75000"/>
                            </a:schemeClr>
                          </a:solidFill>
                          <a:effectLst>
                            <a:outerShdw blurRad="38100" dist="38100" dir="2700000" algn="tl">
                              <a:srgbClr val="000000">
                                <a:alpha val="43137"/>
                              </a:srgbClr>
                            </a:outerShdw>
                          </a:effectLst>
                          <a:latin typeface="+mj-lt"/>
                          <a:ea typeface="+mn-ea"/>
                          <a:cs typeface="+mn-cs"/>
                        </a:rPr>
                        <a:t> </a:t>
                      </a:r>
                      <a:r>
                        <a:rPr lang="en-US" sz="2000" b="0" kern="1200" dirty="0" smtClean="0">
                          <a:solidFill>
                            <a:schemeClr val="tx2">
                              <a:lumMod val="75000"/>
                            </a:schemeClr>
                          </a:solidFill>
                          <a:effectLst>
                            <a:outerShdw blurRad="38100" dist="38100" dir="2700000" algn="tl">
                              <a:srgbClr val="000000">
                                <a:alpha val="43137"/>
                              </a:srgbClr>
                            </a:outerShdw>
                          </a:effectLst>
                          <a:latin typeface="+mn-lt"/>
                          <a:ea typeface="+mn-ea"/>
                          <a:cs typeface="+mn-cs"/>
                        </a:rPr>
                        <a:t>or</a:t>
                      </a:r>
                      <a:r>
                        <a:rPr lang="en-US" sz="2000" b="0" kern="1200" dirty="0" smtClean="0">
                          <a:solidFill>
                            <a:schemeClr val="tx2">
                              <a:lumMod val="75000"/>
                            </a:schemeClr>
                          </a:solidFill>
                          <a:effectLst>
                            <a:outerShdw blurRad="38100" dist="38100" dir="2700000" algn="tl">
                              <a:srgbClr val="000000">
                                <a:alpha val="43137"/>
                              </a:srgbClr>
                            </a:outerShdw>
                          </a:effectLst>
                          <a:latin typeface="+mj-lt"/>
                          <a:ea typeface="+mn-ea"/>
                          <a:cs typeface="+mn-cs"/>
                        </a:rPr>
                        <a:t> </a:t>
                      </a:r>
                      <a:r>
                        <a:rPr lang="en-US" sz="2000" b="0" kern="1200" dirty="0" smtClean="0">
                          <a:solidFill>
                            <a:srgbClr val="FFFF00"/>
                          </a:solidFill>
                          <a:effectLst>
                            <a:outerShdw blurRad="38100" dist="38100" dir="2700000" algn="tl">
                              <a:srgbClr val="000000">
                                <a:alpha val="43137"/>
                              </a:srgbClr>
                            </a:outerShdw>
                          </a:effectLst>
                          <a:latin typeface="+mj-lt"/>
                          <a:ea typeface="+mn-ea"/>
                          <a:cs typeface="+mn-cs"/>
                        </a:rPr>
                        <a:t>1277</a:t>
                      </a:r>
                      <a:endParaRPr lang="en-US" sz="2000" b="0" kern="1200" dirty="0">
                        <a:solidFill>
                          <a:srgbClr val="FFFF00"/>
                        </a:solidFill>
                        <a:effectLst>
                          <a:outerShdw blurRad="38100" dist="38100" dir="2700000" algn="tl">
                            <a:srgbClr val="000000">
                              <a:alpha val="43137"/>
                            </a:srgbClr>
                          </a:outerShdw>
                        </a:effectLst>
                        <a:latin typeface="+mj-lt"/>
                        <a:ea typeface="+mn-ea"/>
                        <a:cs typeface="+mn-cs"/>
                      </a:endParaRPr>
                    </a:p>
                  </a:txBody>
                  <a:tcPr>
                    <a:solidFill>
                      <a:srgbClr val="C00000"/>
                    </a:solidFill>
                  </a:tcPr>
                </a:tc>
              </a:tr>
            </a:tbl>
          </a:graphicData>
        </a:graphic>
      </p:graphicFrame>
      <p:sp>
        <p:nvSpPr>
          <p:cNvPr id="4" name="Footer Placeholder 3"/>
          <p:cNvSpPr>
            <a:spLocks noGrp="1"/>
          </p:cNvSpPr>
          <p:nvPr>
            <p:ph type="ftr" sz="quarter" idx="10"/>
          </p:nvPr>
        </p:nvSpPr>
        <p:spPr/>
        <p:txBody>
          <a:bodyPr/>
          <a:lstStyle/>
          <a:p>
            <a:r>
              <a:rPr lang="en-US" smtClean="0"/>
              <a:t>Kevin Kay</a:t>
            </a:r>
            <a:endParaRPr lang="en-US"/>
          </a:p>
        </p:txBody>
      </p:sp>
      <p:sp>
        <p:nvSpPr>
          <p:cNvPr id="5" name="Slide Number Placeholder 4"/>
          <p:cNvSpPr>
            <a:spLocks noGrp="1"/>
          </p:cNvSpPr>
          <p:nvPr>
            <p:ph type="sldNum" sz="quarter" idx="11"/>
          </p:nvPr>
        </p:nvSpPr>
        <p:spPr/>
        <p:txBody>
          <a:bodyPr/>
          <a:lstStyle/>
          <a:p>
            <a:fld id="{D9076E39-33D3-4C19-9190-4442324932E8}" type="slidenum">
              <a:rPr lang="en-US" smtClean="0"/>
              <a:pPr/>
              <a:t>194</a:t>
            </a:fld>
            <a:endParaRPr lang="en-US"/>
          </a:p>
        </p:txBody>
      </p:sp>
      <p:sp>
        <p:nvSpPr>
          <p:cNvPr id="3" name="Date Placeholder 2"/>
          <p:cNvSpPr>
            <a:spLocks noGrp="1"/>
          </p:cNvSpPr>
          <p:nvPr>
            <p:ph type="dt" sz="half" idx="12"/>
          </p:nvPr>
        </p:nvSpPr>
        <p:spPr/>
        <p:txBody>
          <a:bodyPr/>
          <a:lstStyle/>
          <a:p>
            <a:r>
              <a:rPr lang="en-US" dirty="0" smtClean="0"/>
              <a:t>Outline, p.  53</a:t>
            </a:r>
          </a:p>
          <a:p>
            <a:endParaRPr lang="en-US" dirty="0"/>
          </a:p>
        </p:txBody>
      </p:sp>
    </p:spTree>
    <p:extLst>
      <p:ext uri="{BB962C8B-B14F-4D97-AF65-F5344CB8AC3E}">
        <p14:creationId xmlns:p14="http://schemas.microsoft.com/office/powerpoint/2010/main" val="41224356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Prescribed Sacrifices</a:t>
            </a:r>
            <a:endParaRPr lang="en-US" dirty="0"/>
          </a:p>
        </p:txBody>
      </p:sp>
      <p:sp>
        <p:nvSpPr>
          <p:cNvPr id="3" name="Content Placeholder 2"/>
          <p:cNvSpPr>
            <a:spLocks noGrp="1"/>
          </p:cNvSpPr>
          <p:nvPr>
            <p:ph idx="1"/>
          </p:nvPr>
        </p:nvSpPr>
        <p:spPr/>
        <p:txBody>
          <a:bodyPr/>
          <a:lstStyle/>
          <a:p>
            <a:pPr marL="1828800" indent="0">
              <a:spcBef>
                <a:spcPts val="0"/>
              </a:spcBef>
              <a:spcAft>
                <a:spcPts val="2400"/>
              </a:spcAft>
              <a:buNone/>
            </a:pPr>
            <a:r>
              <a:rPr lang="en-US" dirty="0" smtClean="0">
                <a:solidFill>
                  <a:srgbClr val="FFFF00"/>
                </a:solidFill>
                <a:latin typeface="+mj-lt"/>
              </a:rPr>
              <a:t>1475</a:t>
            </a:r>
            <a:r>
              <a:rPr lang="en-US" dirty="0" smtClean="0">
                <a:solidFill>
                  <a:schemeClr val="tx2">
                    <a:lumMod val="75000"/>
                  </a:schemeClr>
                </a:solidFill>
                <a:latin typeface="+mj-lt"/>
              </a:rPr>
              <a:t>  </a:t>
            </a:r>
            <a:r>
              <a:rPr lang="en-US" sz="2800" dirty="0" smtClean="0"/>
              <a:t>(years from Sinai to Cross)</a:t>
            </a:r>
          </a:p>
          <a:p>
            <a:pPr marL="1280160" indent="0">
              <a:spcBef>
                <a:spcPts val="0"/>
              </a:spcBef>
              <a:spcAft>
                <a:spcPts val="2400"/>
              </a:spcAft>
              <a:buNone/>
            </a:pPr>
            <a:r>
              <a:rPr lang="en-US" sz="2800" b="1" dirty="0" smtClean="0">
                <a:solidFill>
                  <a:schemeClr val="tx2">
                    <a:lumMod val="75000"/>
                  </a:schemeClr>
                </a:solidFill>
              </a:rPr>
              <a:t> </a:t>
            </a:r>
            <a:r>
              <a:rPr lang="en-US" dirty="0">
                <a:latin typeface="+mj-lt"/>
              </a:rPr>
              <a:t>x </a:t>
            </a:r>
            <a:r>
              <a:rPr lang="en-US" dirty="0">
                <a:solidFill>
                  <a:srgbClr val="FFFF00"/>
                </a:solidFill>
                <a:latin typeface="+mj-lt"/>
              </a:rPr>
              <a:t>1273</a:t>
            </a:r>
            <a:r>
              <a:rPr lang="en-US" dirty="0">
                <a:solidFill>
                  <a:schemeClr val="tx2">
                    <a:lumMod val="75000"/>
                  </a:schemeClr>
                </a:solidFill>
                <a:latin typeface="+mj-lt"/>
              </a:rPr>
              <a:t>  </a:t>
            </a:r>
            <a:r>
              <a:rPr lang="en-US" sz="2800" dirty="0" smtClean="0"/>
              <a:t>(animals per year)</a:t>
            </a:r>
          </a:p>
          <a:p>
            <a:pPr marL="640080" indent="0">
              <a:spcBef>
                <a:spcPts val="0"/>
              </a:spcBef>
              <a:spcAft>
                <a:spcPts val="2400"/>
              </a:spcAft>
              <a:buNone/>
            </a:pPr>
            <a:r>
              <a:rPr lang="en-US" dirty="0">
                <a:solidFill>
                  <a:srgbClr val="FFFF00"/>
                </a:solidFill>
                <a:latin typeface="+mj-lt"/>
              </a:rPr>
              <a:t>1,877,675</a:t>
            </a:r>
            <a:r>
              <a:rPr lang="en-US" dirty="0">
                <a:solidFill>
                  <a:schemeClr val="tx2">
                    <a:lumMod val="75000"/>
                  </a:schemeClr>
                </a:solidFill>
                <a:latin typeface="+mj-lt"/>
              </a:rPr>
              <a:t>  </a:t>
            </a:r>
            <a:r>
              <a:rPr lang="en-US" sz="2800" dirty="0" smtClean="0"/>
              <a:t>(animals sacrificed)</a:t>
            </a:r>
          </a:p>
        </p:txBody>
      </p:sp>
      <p:sp>
        <p:nvSpPr>
          <p:cNvPr id="4" name="Footer Placeholder 3"/>
          <p:cNvSpPr>
            <a:spLocks noGrp="1"/>
          </p:cNvSpPr>
          <p:nvPr>
            <p:ph type="ftr" sz="quarter" idx="10"/>
          </p:nvPr>
        </p:nvSpPr>
        <p:spPr/>
        <p:txBody>
          <a:bodyPr/>
          <a:lstStyle/>
          <a:p>
            <a:r>
              <a:rPr lang="en-US" smtClean="0"/>
              <a:t>Kevin Kay</a:t>
            </a:r>
            <a:endParaRPr lang="en-US"/>
          </a:p>
        </p:txBody>
      </p:sp>
      <p:sp>
        <p:nvSpPr>
          <p:cNvPr id="5" name="Slide Number Placeholder 4"/>
          <p:cNvSpPr>
            <a:spLocks noGrp="1"/>
          </p:cNvSpPr>
          <p:nvPr>
            <p:ph type="sldNum" sz="quarter" idx="11"/>
          </p:nvPr>
        </p:nvSpPr>
        <p:spPr/>
        <p:txBody>
          <a:bodyPr/>
          <a:lstStyle/>
          <a:p>
            <a:fld id="{D9076E39-33D3-4C19-9190-4442324932E8}" type="slidenum">
              <a:rPr lang="en-US" smtClean="0"/>
              <a:pPr/>
              <a:t>195</a:t>
            </a:fld>
            <a:endParaRPr lang="en-US"/>
          </a:p>
        </p:txBody>
      </p:sp>
      <p:cxnSp>
        <p:nvCxnSpPr>
          <p:cNvPr id="7" name="Straight Connector 6"/>
          <p:cNvCxnSpPr/>
          <p:nvPr/>
        </p:nvCxnSpPr>
        <p:spPr bwMode="auto">
          <a:xfrm>
            <a:off x="1752600" y="3048000"/>
            <a:ext cx="4800600" cy="0"/>
          </a:xfrm>
          <a:prstGeom prst="line">
            <a:avLst/>
          </a:prstGeom>
          <a:solidFill>
            <a:schemeClr val="accent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Date Placeholder 5"/>
          <p:cNvSpPr>
            <a:spLocks noGrp="1"/>
          </p:cNvSpPr>
          <p:nvPr>
            <p:ph type="dt" sz="half" idx="12"/>
          </p:nvPr>
        </p:nvSpPr>
        <p:spPr/>
        <p:txBody>
          <a:bodyPr/>
          <a:lstStyle/>
          <a:p>
            <a:r>
              <a:rPr lang="en-US" dirty="0" smtClean="0"/>
              <a:t>Outline, p.  53</a:t>
            </a:r>
            <a:endParaRPr lang="en-US" dirty="0"/>
          </a:p>
        </p:txBody>
      </p:sp>
    </p:spTree>
    <p:extLst>
      <p:ext uri="{BB962C8B-B14F-4D97-AF65-F5344CB8AC3E}">
        <p14:creationId xmlns:p14="http://schemas.microsoft.com/office/powerpoint/2010/main" val="25049778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Sacrifices</a:t>
            </a:r>
            <a:endParaRPr lang="en-US" dirty="0"/>
          </a:p>
        </p:txBody>
      </p:sp>
      <p:sp>
        <p:nvSpPr>
          <p:cNvPr id="4" name="Footer Placeholder 3"/>
          <p:cNvSpPr>
            <a:spLocks noGrp="1"/>
          </p:cNvSpPr>
          <p:nvPr>
            <p:ph type="ftr" sz="quarter" idx="10"/>
          </p:nvPr>
        </p:nvSpPr>
        <p:spPr/>
        <p:txBody>
          <a:bodyPr/>
          <a:lstStyle/>
          <a:p>
            <a:r>
              <a:rPr lang="en-US" smtClean="0"/>
              <a:t>Kevin Kay</a:t>
            </a:r>
            <a:endParaRPr lang="en-US"/>
          </a:p>
        </p:txBody>
      </p:sp>
      <p:sp>
        <p:nvSpPr>
          <p:cNvPr id="5" name="Slide Number Placeholder 4"/>
          <p:cNvSpPr>
            <a:spLocks noGrp="1"/>
          </p:cNvSpPr>
          <p:nvPr>
            <p:ph type="sldNum" sz="quarter" idx="11"/>
          </p:nvPr>
        </p:nvSpPr>
        <p:spPr/>
        <p:txBody>
          <a:bodyPr/>
          <a:lstStyle/>
          <a:p>
            <a:fld id="{D9076E39-33D3-4C19-9190-4442324932E8}" type="slidenum">
              <a:rPr lang="en-US" smtClean="0"/>
              <a:pPr/>
              <a:t>196</a:t>
            </a:fld>
            <a:endParaRPr 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50014604"/>
              </p:ext>
            </p:extLst>
          </p:nvPr>
        </p:nvGraphicFramePr>
        <p:xfrm>
          <a:off x="457200" y="1600200"/>
          <a:ext cx="8229605" cy="3169920"/>
        </p:xfrm>
        <a:graphic>
          <a:graphicData uri="http://schemas.openxmlformats.org/drawingml/2006/table">
            <a:tbl>
              <a:tblPr firstRow="1" firstCol="1" bandRow="1">
                <a:tableStyleId>{5C22544A-7EE6-4342-B048-85BDC9FD1C3A}</a:tableStyleId>
              </a:tblPr>
              <a:tblGrid>
                <a:gridCol w="1524000"/>
                <a:gridCol w="4191000"/>
                <a:gridCol w="2514605"/>
              </a:tblGrid>
              <a:tr h="370840">
                <a:tc>
                  <a:txBody>
                    <a:bodyPr/>
                    <a:lstStyle/>
                    <a:p>
                      <a:pPr algn="ctr"/>
                      <a:r>
                        <a:rPr lang="en-US" sz="2000" dirty="0" smtClean="0">
                          <a:effectLst>
                            <a:outerShdw blurRad="38100" dist="38100" dir="2700000" algn="tl">
                              <a:srgbClr val="000000">
                                <a:alpha val="43137"/>
                              </a:srgbClr>
                            </a:outerShdw>
                          </a:effectLst>
                        </a:rPr>
                        <a:t>Animals</a:t>
                      </a:r>
                      <a:endParaRPr lang="en-US" sz="2000" dirty="0">
                        <a:effectLst>
                          <a:outerShdw blurRad="38100" dist="38100" dir="2700000" algn="tl">
                            <a:srgbClr val="000000">
                              <a:alpha val="43137"/>
                            </a:srgbClr>
                          </a:outerShdw>
                        </a:effectLst>
                      </a:endParaRPr>
                    </a:p>
                  </a:txBody>
                  <a:tcPr>
                    <a:solidFill>
                      <a:srgbClr val="C00000"/>
                    </a:solidFill>
                  </a:tcPr>
                </a:tc>
                <a:tc>
                  <a:txBody>
                    <a:bodyPr/>
                    <a:lstStyle/>
                    <a:p>
                      <a:pPr algn="ctr"/>
                      <a:r>
                        <a:rPr lang="en-US" sz="2000" dirty="0" smtClean="0"/>
                        <a:t>Occasion</a:t>
                      </a:r>
                      <a:endParaRPr lang="en-US" sz="2000" dirty="0"/>
                    </a:p>
                  </a:txBody>
                  <a:tcPr>
                    <a:solidFill>
                      <a:srgbClr val="C00000"/>
                    </a:solidFill>
                  </a:tcPr>
                </a:tc>
                <a:tc>
                  <a:txBody>
                    <a:bodyPr/>
                    <a:lstStyle/>
                    <a:p>
                      <a:pPr algn="ctr"/>
                      <a:r>
                        <a:rPr lang="en-US" sz="2000" dirty="0" smtClean="0"/>
                        <a:t>References</a:t>
                      </a:r>
                      <a:endParaRPr lang="en-US" sz="2000" dirty="0"/>
                    </a:p>
                  </a:txBody>
                  <a:tcPr>
                    <a:solidFill>
                      <a:srgbClr val="C00000"/>
                    </a:solidFill>
                  </a:tcPr>
                </a:tc>
              </a:tr>
              <a:tr h="370840">
                <a:tc>
                  <a:txBody>
                    <a:bodyPr/>
                    <a:lstStyle/>
                    <a:p>
                      <a:pPr algn="r"/>
                      <a:r>
                        <a:rPr lang="en-US" sz="2000" dirty="0" smtClean="0">
                          <a:effectLst>
                            <a:outerShdw blurRad="38100" dist="38100" dir="2700000" algn="tl">
                              <a:srgbClr val="000000">
                                <a:alpha val="43137"/>
                              </a:srgbClr>
                            </a:outerShdw>
                          </a:effectLst>
                        </a:rPr>
                        <a:t>3,000</a:t>
                      </a:r>
                      <a:endParaRPr lang="en-US" sz="2000" dirty="0">
                        <a:effectLst>
                          <a:outerShdw blurRad="38100" dist="38100" dir="2700000" algn="tl">
                            <a:srgbClr val="000000">
                              <a:alpha val="43137"/>
                            </a:srgbClr>
                          </a:outerShdw>
                        </a:effectLst>
                      </a:endParaRPr>
                    </a:p>
                  </a:txBody>
                  <a:tcPr>
                    <a:solidFill>
                      <a:srgbClr val="C00000"/>
                    </a:solidFill>
                  </a:tcPr>
                </a:tc>
                <a:tc>
                  <a:txBody>
                    <a:bodyPr/>
                    <a:lstStyle/>
                    <a:p>
                      <a:pPr algn="ctr"/>
                      <a:r>
                        <a:rPr lang="en-US" sz="2000" b="1" dirty="0" smtClean="0"/>
                        <a:t>Solomon’s Coronation</a:t>
                      </a:r>
                      <a:endParaRPr lang="en-US" sz="2000" b="1" dirty="0"/>
                    </a:p>
                  </a:txBody>
                  <a:tcPr/>
                </a:tc>
                <a:tc>
                  <a:txBody>
                    <a:bodyPr/>
                    <a:lstStyle/>
                    <a:p>
                      <a:r>
                        <a:rPr lang="en-US" sz="2000" dirty="0" smtClean="0"/>
                        <a:t>1 Chr. 29:21</a:t>
                      </a:r>
                      <a:endParaRPr lang="en-US" sz="2000" dirty="0"/>
                    </a:p>
                  </a:txBody>
                  <a:tcPr/>
                </a:tc>
              </a:tr>
              <a:tr h="370840">
                <a:tc>
                  <a:txBody>
                    <a:bodyPr/>
                    <a:lstStyle/>
                    <a:p>
                      <a:pPr algn="r"/>
                      <a:r>
                        <a:rPr lang="en-US" sz="2000" dirty="0" smtClean="0">
                          <a:effectLst>
                            <a:outerShdw blurRad="38100" dist="38100" dir="2700000" algn="tl">
                              <a:srgbClr val="000000">
                                <a:alpha val="43137"/>
                              </a:srgbClr>
                            </a:outerShdw>
                          </a:effectLst>
                        </a:rPr>
                        <a:t>142,000</a:t>
                      </a:r>
                      <a:endParaRPr lang="en-US" sz="2000" dirty="0">
                        <a:effectLst>
                          <a:outerShdw blurRad="38100" dist="38100" dir="2700000" algn="tl">
                            <a:srgbClr val="000000">
                              <a:alpha val="43137"/>
                            </a:srgbClr>
                          </a:outerShdw>
                        </a:effectLst>
                      </a:endParaRPr>
                    </a:p>
                  </a:txBody>
                  <a:tcPr>
                    <a:solidFill>
                      <a:srgbClr val="C00000"/>
                    </a:solidFill>
                  </a:tcPr>
                </a:tc>
                <a:tc>
                  <a:txBody>
                    <a:bodyPr/>
                    <a:lstStyle/>
                    <a:p>
                      <a:pPr algn="ctr"/>
                      <a:r>
                        <a:rPr lang="en-US" sz="2000" b="1" dirty="0" smtClean="0"/>
                        <a:t>Solomon’s Temple Dedication</a:t>
                      </a:r>
                      <a:endParaRPr lang="en-US" sz="2000" b="1" dirty="0"/>
                    </a:p>
                  </a:txBody>
                  <a:tcPr/>
                </a:tc>
                <a:tc>
                  <a:txBody>
                    <a:bodyPr/>
                    <a:lstStyle/>
                    <a:p>
                      <a:r>
                        <a:rPr lang="en-US" sz="2000" dirty="0" smtClean="0"/>
                        <a:t>1 Ki. 8:63; 2 Chr. 7:5</a:t>
                      </a:r>
                      <a:endParaRPr lang="en-US" sz="2000" dirty="0"/>
                    </a:p>
                  </a:txBody>
                  <a:tcPr/>
                </a:tc>
              </a:tr>
              <a:tr h="370840">
                <a:tc>
                  <a:txBody>
                    <a:bodyPr/>
                    <a:lstStyle/>
                    <a:p>
                      <a:pPr algn="r"/>
                      <a:r>
                        <a:rPr lang="en-US" sz="2000" dirty="0" smtClean="0">
                          <a:effectLst>
                            <a:outerShdw blurRad="38100" dist="38100" dir="2700000" algn="tl">
                              <a:srgbClr val="000000">
                                <a:alpha val="43137"/>
                              </a:srgbClr>
                            </a:outerShdw>
                          </a:effectLst>
                        </a:rPr>
                        <a:t>7,700</a:t>
                      </a:r>
                      <a:endParaRPr lang="en-US" sz="2000" dirty="0">
                        <a:effectLst>
                          <a:outerShdw blurRad="38100" dist="38100" dir="2700000" algn="tl">
                            <a:srgbClr val="000000">
                              <a:alpha val="43137"/>
                            </a:srgbClr>
                          </a:outerShdw>
                        </a:effectLst>
                      </a:endParaRPr>
                    </a:p>
                  </a:txBody>
                  <a:tcPr>
                    <a:solidFill>
                      <a:srgbClr val="C00000"/>
                    </a:solidFill>
                  </a:tcPr>
                </a:tc>
                <a:tc>
                  <a:txBody>
                    <a:bodyPr/>
                    <a:lstStyle/>
                    <a:p>
                      <a:pPr algn="ctr"/>
                      <a:r>
                        <a:rPr lang="en-US" sz="2000" b="1" dirty="0" err="1" smtClean="0"/>
                        <a:t>Asa’s</a:t>
                      </a:r>
                      <a:r>
                        <a:rPr lang="en-US" sz="2000" b="1" dirty="0" smtClean="0"/>
                        <a:t> Reforms</a:t>
                      </a:r>
                      <a:endParaRPr lang="en-US" sz="2000" b="1" dirty="0"/>
                    </a:p>
                  </a:txBody>
                  <a:tcPr/>
                </a:tc>
                <a:tc>
                  <a:txBody>
                    <a:bodyPr/>
                    <a:lstStyle/>
                    <a:p>
                      <a:r>
                        <a:rPr lang="en-US" sz="2000" dirty="0" smtClean="0"/>
                        <a:t>2 Chr. 15:11</a:t>
                      </a:r>
                      <a:endParaRPr lang="en-US" sz="2000" dirty="0"/>
                    </a:p>
                  </a:txBody>
                  <a:tcPr/>
                </a:tc>
              </a:tr>
              <a:tr h="370840">
                <a:tc>
                  <a:txBody>
                    <a:bodyPr/>
                    <a:lstStyle/>
                    <a:p>
                      <a:pPr algn="r"/>
                      <a:r>
                        <a:rPr lang="en-US" sz="2000" dirty="0" smtClean="0">
                          <a:effectLst>
                            <a:outerShdw blurRad="38100" dist="38100" dir="2700000" algn="tl">
                              <a:srgbClr val="000000">
                                <a:alpha val="43137"/>
                              </a:srgbClr>
                            </a:outerShdw>
                          </a:effectLst>
                        </a:rPr>
                        <a:t>3,970</a:t>
                      </a:r>
                      <a:endParaRPr lang="en-US" sz="2000" dirty="0">
                        <a:effectLst>
                          <a:outerShdw blurRad="38100" dist="38100" dir="2700000" algn="tl">
                            <a:srgbClr val="000000">
                              <a:alpha val="43137"/>
                            </a:srgbClr>
                          </a:outerShdw>
                        </a:effectLst>
                      </a:endParaRPr>
                    </a:p>
                  </a:txBody>
                  <a:tcPr>
                    <a:solidFill>
                      <a:srgbClr val="C00000"/>
                    </a:solidFill>
                  </a:tcPr>
                </a:tc>
                <a:tc>
                  <a:txBody>
                    <a:bodyPr/>
                    <a:lstStyle/>
                    <a:p>
                      <a:pPr algn="ctr"/>
                      <a:r>
                        <a:rPr lang="en-US" sz="2000" b="1" dirty="0" smtClean="0"/>
                        <a:t>Hezekiah’s Temple Restoration</a:t>
                      </a:r>
                      <a:endParaRPr lang="en-US" sz="2000" b="1" dirty="0"/>
                    </a:p>
                  </a:txBody>
                  <a:tcPr/>
                </a:tc>
                <a:tc>
                  <a:txBody>
                    <a:bodyPr/>
                    <a:lstStyle/>
                    <a:p>
                      <a:r>
                        <a:rPr lang="en-US" sz="2000" dirty="0" smtClean="0"/>
                        <a:t>2 Chr. 29:32-33</a:t>
                      </a:r>
                      <a:endParaRPr lang="en-US" sz="2000" dirty="0"/>
                    </a:p>
                  </a:txBody>
                  <a:tcPr/>
                </a:tc>
              </a:tr>
              <a:tr h="370840">
                <a:tc>
                  <a:txBody>
                    <a:bodyPr/>
                    <a:lstStyle/>
                    <a:p>
                      <a:pPr algn="r"/>
                      <a:r>
                        <a:rPr lang="en-US" sz="2000" dirty="0" smtClean="0">
                          <a:effectLst>
                            <a:outerShdw blurRad="38100" dist="38100" dir="2700000" algn="tl">
                              <a:srgbClr val="000000">
                                <a:alpha val="43137"/>
                              </a:srgbClr>
                            </a:outerShdw>
                          </a:effectLst>
                        </a:rPr>
                        <a:t>19,000</a:t>
                      </a:r>
                      <a:endParaRPr lang="en-US" sz="2000" dirty="0">
                        <a:effectLst>
                          <a:outerShdw blurRad="38100" dist="38100" dir="2700000" algn="tl">
                            <a:srgbClr val="000000">
                              <a:alpha val="43137"/>
                            </a:srgbClr>
                          </a:outerShdw>
                        </a:effectLst>
                      </a:endParaRPr>
                    </a:p>
                  </a:txBody>
                  <a:tcPr>
                    <a:solidFill>
                      <a:srgbClr val="C00000"/>
                    </a:solidFill>
                  </a:tcPr>
                </a:tc>
                <a:tc>
                  <a:txBody>
                    <a:bodyPr/>
                    <a:lstStyle/>
                    <a:p>
                      <a:pPr algn="ctr"/>
                      <a:r>
                        <a:rPr lang="en-US" sz="2000" b="1" dirty="0" smtClean="0"/>
                        <a:t>Hezekiah’s Passover</a:t>
                      </a:r>
                      <a:endParaRPr lang="en-US" sz="2000" b="1" dirty="0"/>
                    </a:p>
                  </a:txBody>
                  <a:tcPr/>
                </a:tc>
                <a:tc>
                  <a:txBody>
                    <a:bodyPr/>
                    <a:lstStyle/>
                    <a:p>
                      <a:r>
                        <a:rPr lang="en-US" sz="2000" dirty="0" smtClean="0"/>
                        <a:t>2 Chr. 30:24</a:t>
                      </a:r>
                      <a:endParaRPr lang="en-US" sz="2000" dirty="0"/>
                    </a:p>
                  </a:txBody>
                  <a:tcPr/>
                </a:tc>
              </a:tr>
              <a:tr h="370840">
                <a:tc>
                  <a:txBody>
                    <a:bodyPr/>
                    <a:lstStyle/>
                    <a:p>
                      <a:pPr algn="r"/>
                      <a:r>
                        <a:rPr lang="en-US" sz="2000" dirty="0" smtClean="0">
                          <a:effectLst>
                            <a:outerShdw blurRad="38100" dist="38100" dir="2700000" algn="tl">
                              <a:srgbClr val="000000">
                                <a:alpha val="43137"/>
                              </a:srgbClr>
                            </a:outerShdw>
                          </a:effectLst>
                        </a:rPr>
                        <a:t>712</a:t>
                      </a:r>
                      <a:endParaRPr lang="en-US" sz="2000" dirty="0">
                        <a:effectLst>
                          <a:outerShdw blurRad="38100" dist="38100" dir="2700000" algn="tl">
                            <a:srgbClr val="000000">
                              <a:alpha val="43137"/>
                            </a:srgbClr>
                          </a:outerShdw>
                        </a:effectLst>
                      </a:endParaRPr>
                    </a:p>
                  </a:txBody>
                  <a:tcPr>
                    <a:solidFill>
                      <a:srgbClr val="C00000"/>
                    </a:solidFill>
                  </a:tcPr>
                </a:tc>
                <a:tc>
                  <a:txBody>
                    <a:bodyPr/>
                    <a:lstStyle/>
                    <a:p>
                      <a:pPr algn="ctr"/>
                      <a:r>
                        <a:rPr lang="en-US" sz="2000" b="1" dirty="0" smtClean="0"/>
                        <a:t>Ezra’s Temple Dedication</a:t>
                      </a:r>
                      <a:endParaRPr lang="en-US" sz="2000" b="1" dirty="0"/>
                    </a:p>
                  </a:txBody>
                  <a:tcPr/>
                </a:tc>
                <a:tc>
                  <a:txBody>
                    <a:bodyPr/>
                    <a:lstStyle/>
                    <a:p>
                      <a:r>
                        <a:rPr lang="en-US" sz="2000" dirty="0" smtClean="0"/>
                        <a:t>Ezra 6:17</a:t>
                      </a:r>
                      <a:endParaRPr lang="en-US" sz="2000" dirty="0"/>
                    </a:p>
                  </a:txBody>
                  <a:tcPr/>
                </a:tc>
              </a:tr>
              <a:tr h="370840">
                <a:tc>
                  <a:txBody>
                    <a:bodyPr/>
                    <a:lstStyle/>
                    <a:p>
                      <a:pPr algn="r"/>
                      <a:r>
                        <a:rPr lang="en-US" sz="2000" dirty="0" smtClean="0">
                          <a:solidFill>
                            <a:srgbClr val="FFFF00"/>
                          </a:solidFill>
                          <a:effectLst>
                            <a:outerShdw blurRad="38100" dist="38100" dir="2700000" algn="tl">
                              <a:srgbClr val="000000">
                                <a:alpha val="43137"/>
                              </a:srgbClr>
                            </a:outerShdw>
                          </a:effectLst>
                          <a:latin typeface="+mj-lt"/>
                        </a:rPr>
                        <a:t>176,382</a:t>
                      </a:r>
                      <a:endParaRPr lang="en-US" sz="2000" dirty="0">
                        <a:solidFill>
                          <a:srgbClr val="FFFF00"/>
                        </a:solidFill>
                        <a:effectLst>
                          <a:outerShdw blurRad="38100" dist="38100" dir="2700000" algn="tl">
                            <a:srgbClr val="000000">
                              <a:alpha val="43137"/>
                            </a:srgbClr>
                          </a:outerShdw>
                        </a:effectLst>
                        <a:latin typeface="+mj-lt"/>
                      </a:endParaRPr>
                    </a:p>
                  </a:txBody>
                  <a:tcPr>
                    <a:solidFill>
                      <a:srgbClr val="C00000"/>
                    </a:solidFill>
                  </a:tcPr>
                </a:tc>
                <a:tc>
                  <a:txBody>
                    <a:bodyPr/>
                    <a:lstStyle/>
                    <a:p>
                      <a:pPr algn="ctr"/>
                      <a:endParaRPr lang="en-US" sz="2000" b="1" dirty="0"/>
                    </a:p>
                  </a:txBody>
                  <a:tcPr/>
                </a:tc>
                <a:tc>
                  <a:txBody>
                    <a:bodyPr/>
                    <a:lstStyle/>
                    <a:p>
                      <a:endParaRPr lang="en-US" sz="2000" dirty="0"/>
                    </a:p>
                  </a:txBody>
                  <a:tcPr/>
                </a:tc>
              </a:tr>
            </a:tbl>
          </a:graphicData>
        </a:graphic>
      </p:graphicFrame>
      <p:sp>
        <p:nvSpPr>
          <p:cNvPr id="3" name="Date Placeholder 2"/>
          <p:cNvSpPr>
            <a:spLocks noGrp="1"/>
          </p:cNvSpPr>
          <p:nvPr>
            <p:ph type="dt" sz="half" idx="12"/>
          </p:nvPr>
        </p:nvSpPr>
        <p:spPr/>
        <p:txBody>
          <a:bodyPr/>
          <a:lstStyle/>
          <a:p>
            <a:r>
              <a:rPr lang="en-US" dirty="0" smtClean="0"/>
              <a:t>Outline, p. 53</a:t>
            </a:r>
          </a:p>
          <a:p>
            <a:r>
              <a:rPr lang="en-US" dirty="0" smtClean="0"/>
              <a:t> </a:t>
            </a:r>
            <a:endParaRPr lang="en-US" dirty="0"/>
          </a:p>
        </p:txBody>
      </p:sp>
    </p:spTree>
    <p:extLst>
      <p:ext uri="{BB962C8B-B14F-4D97-AF65-F5344CB8AC3E}">
        <p14:creationId xmlns:p14="http://schemas.microsoft.com/office/powerpoint/2010/main" val="24911738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OT Animal Sacrifices</a:t>
            </a:r>
            <a:endParaRPr lang="en-US" sz="4400" dirty="0"/>
          </a:p>
        </p:txBody>
      </p:sp>
      <p:sp>
        <p:nvSpPr>
          <p:cNvPr id="3" name="Content Placeholder 2"/>
          <p:cNvSpPr>
            <a:spLocks noGrp="1"/>
          </p:cNvSpPr>
          <p:nvPr>
            <p:ph idx="1"/>
          </p:nvPr>
        </p:nvSpPr>
        <p:spPr/>
        <p:txBody>
          <a:bodyPr/>
          <a:lstStyle/>
          <a:p>
            <a:pPr marL="457200" indent="-457200"/>
            <a:r>
              <a:rPr lang="en-US" dirty="0" smtClean="0">
                <a:solidFill>
                  <a:schemeClr val="tx2">
                    <a:lumMod val="75000"/>
                  </a:schemeClr>
                </a:solidFill>
                <a:latin typeface="+mj-lt"/>
              </a:rPr>
              <a:t>1,877,675</a:t>
            </a:r>
            <a:r>
              <a:rPr lang="en-US" sz="2800" dirty="0" smtClean="0">
                <a:solidFill>
                  <a:schemeClr val="tx2">
                    <a:lumMod val="75000"/>
                  </a:schemeClr>
                </a:solidFill>
                <a:latin typeface="+mj-lt"/>
              </a:rPr>
              <a:t> </a:t>
            </a:r>
            <a:r>
              <a:rPr lang="en-US" sz="2800" dirty="0" smtClean="0"/>
              <a:t> Prescribed Sacrifices</a:t>
            </a:r>
          </a:p>
          <a:p>
            <a:pPr marL="457200" indent="-457200"/>
            <a:r>
              <a:rPr lang="en-US" dirty="0" smtClean="0">
                <a:solidFill>
                  <a:schemeClr val="tx2">
                    <a:lumMod val="75000"/>
                  </a:schemeClr>
                </a:solidFill>
                <a:latin typeface="+mj-lt"/>
              </a:rPr>
              <a:t>   176,382</a:t>
            </a:r>
            <a:r>
              <a:rPr lang="en-US" dirty="0" smtClean="0"/>
              <a:t>  </a:t>
            </a:r>
            <a:r>
              <a:rPr lang="en-US" sz="2800" dirty="0"/>
              <a:t>Special Sacrifices</a:t>
            </a:r>
          </a:p>
          <a:p>
            <a:pPr marL="457200" indent="-457200"/>
            <a:r>
              <a:rPr lang="en-US" dirty="0" smtClean="0">
                <a:solidFill>
                  <a:schemeClr val="tx2">
                    <a:lumMod val="75000"/>
                  </a:schemeClr>
                </a:solidFill>
                <a:latin typeface="+mj-lt"/>
              </a:rPr>
              <a:t>2,054,057  </a:t>
            </a:r>
            <a:r>
              <a:rPr lang="en-US" sz="2800" dirty="0"/>
              <a:t>Total Known Sacrifices</a:t>
            </a:r>
          </a:p>
          <a:p>
            <a:pPr marL="457200" indent="-457200"/>
            <a:r>
              <a:rPr lang="en-US" dirty="0" smtClean="0">
                <a:solidFill>
                  <a:schemeClr val="tx2">
                    <a:lumMod val="75000"/>
                  </a:schemeClr>
                </a:solidFill>
                <a:latin typeface="+mj-lt"/>
              </a:rPr>
              <a:t>Countless</a:t>
            </a:r>
            <a:r>
              <a:rPr lang="en-US" dirty="0" smtClean="0"/>
              <a:t>  </a:t>
            </a:r>
            <a:r>
              <a:rPr lang="en-US" sz="2800" dirty="0" smtClean="0"/>
              <a:t>Individual Sacrifices</a:t>
            </a:r>
            <a:endParaRPr lang="en-US" sz="2800" dirty="0"/>
          </a:p>
        </p:txBody>
      </p:sp>
      <p:sp>
        <p:nvSpPr>
          <p:cNvPr id="4" name="Footer Placeholder 3"/>
          <p:cNvSpPr>
            <a:spLocks noGrp="1"/>
          </p:cNvSpPr>
          <p:nvPr>
            <p:ph type="ftr" sz="quarter" idx="10"/>
          </p:nvPr>
        </p:nvSpPr>
        <p:spPr/>
        <p:txBody>
          <a:bodyPr/>
          <a:lstStyle/>
          <a:p>
            <a:r>
              <a:rPr lang="en-US" smtClean="0"/>
              <a:t>Kevin Kay</a:t>
            </a:r>
            <a:endParaRPr lang="en-US"/>
          </a:p>
        </p:txBody>
      </p:sp>
      <p:sp>
        <p:nvSpPr>
          <p:cNvPr id="5" name="Slide Number Placeholder 4"/>
          <p:cNvSpPr>
            <a:spLocks noGrp="1"/>
          </p:cNvSpPr>
          <p:nvPr>
            <p:ph type="sldNum" sz="quarter" idx="11"/>
          </p:nvPr>
        </p:nvSpPr>
        <p:spPr/>
        <p:txBody>
          <a:bodyPr/>
          <a:lstStyle/>
          <a:p>
            <a:fld id="{D9076E39-33D3-4C19-9190-4442324932E8}" type="slidenum">
              <a:rPr lang="en-US" smtClean="0"/>
              <a:pPr/>
              <a:t>197</a:t>
            </a:fld>
            <a:endParaRPr lang="en-US"/>
          </a:p>
        </p:txBody>
      </p:sp>
      <p:sp>
        <p:nvSpPr>
          <p:cNvPr id="6" name="Up Arrow Callout 5"/>
          <p:cNvSpPr/>
          <p:nvPr/>
        </p:nvSpPr>
        <p:spPr bwMode="auto">
          <a:xfrm>
            <a:off x="800100" y="4267200"/>
            <a:ext cx="7543800" cy="1612901"/>
          </a:xfrm>
          <a:prstGeom prst="upArrowCallout">
            <a:avLst/>
          </a:prstGeom>
          <a:solidFill>
            <a:srgbClr val="7030A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mj-lt"/>
              </a:rPr>
              <a:t>Animal Blood Can’t Take Away Sin</a:t>
            </a:r>
            <a:r>
              <a:rPr kumimoji="0" lang="en-US" sz="32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
            </a:r>
            <a:br>
              <a:rPr kumimoji="0" lang="en-US" sz="32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br>
            <a:r>
              <a:rPr kumimoji="0" 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(Heb. 10:4)</a:t>
            </a:r>
          </a:p>
        </p:txBody>
      </p:sp>
      <p:sp>
        <p:nvSpPr>
          <p:cNvPr id="7" name="Horizontal Scroll 6"/>
          <p:cNvSpPr/>
          <p:nvPr/>
        </p:nvSpPr>
        <p:spPr bwMode="auto">
          <a:xfrm>
            <a:off x="383241" y="591343"/>
            <a:ext cx="8382000" cy="6548438"/>
          </a:xfrm>
          <a:prstGeom prst="horizontalScroll">
            <a:avLst/>
          </a:prstGeom>
          <a:solidFill>
            <a:srgbClr val="C0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sz="2800" dirty="0" smtClean="0">
                <a:effectLst>
                  <a:outerShdw blurRad="38100" dist="38100" dir="2700000" algn="tl">
                    <a:srgbClr val="000000">
                      <a:alpha val="43137"/>
                    </a:srgbClr>
                  </a:outerShdw>
                </a:effectLst>
                <a:latin typeface="+mn-lt"/>
              </a:rPr>
              <a:t>“</a:t>
            </a:r>
            <a:r>
              <a:rPr lang="en-US" sz="2800" dirty="0">
                <a:effectLst>
                  <a:outerShdw blurRad="38100" dist="38100" dir="2700000" algn="tl">
                    <a:srgbClr val="000000">
                      <a:alpha val="43137"/>
                    </a:srgbClr>
                  </a:outerShdw>
                </a:effectLst>
                <a:latin typeface="+mn-lt"/>
              </a:rPr>
              <a:t>What can wash away my sins</a:t>
            </a:r>
            <a:r>
              <a:rPr lang="en-US" sz="2800" dirty="0" smtClean="0">
                <a:effectLst>
                  <a:outerShdw blurRad="38100" dist="38100" dir="2700000" algn="tl">
                    <a:srgbClr val="000000">
                      <a:alpha val="43137"/>
                    </a:srgbClr>
                  </a:outerShdw>
                </a:effectLst>
                <a:latin typeface="+mn-lt"/>
              </a:rPr>
              <a:t>?</a:t>
            </a:r>
            <a:br>
              <a:rPr lang="en-US" sz="2800" dirty="0" smtClean="0">
                <a:effectLst>
                  <a:outerShdw blurRad="38100" dist="38100" dir="2700000" algn="tl">
                    <a:srgbClr val="000000">
                      <a:alpha val="43137"/>
                    </a:srgbClr>
                  </a:outerShdw>
                </a:effectLst>
                <a:latin typeface="+mn-lt"/>
              </a:rPr>
            </a:br>
            <a:r>
              <a:rPr lang="en-US" sz="2800" dirty="0" smtClean="0">
                <a:effectLst>
                  <a:outerShdw blurRad="38100" dist="38100" dir="2700000" algn="tl">
                    <a:srgbClr val="000000">
                      <a:alpha val="43137"/>
                    </a:srgbClr>
                  </a:outerShdw>
                </a:effectLst>
                <a:latin typeface="+mn-lt"/>
              </a:rPr>
              <a:t> </a:t>
            </a:r>
            <a:r>
              <a:rPr lang="en-US" sz="2800" dirty="0">
                <a:effectLst>
                  <a:outerShdw blurRad="38100" dist="38100" dir="2700000" algn="tl">
                    <a:srgbClr val="000000">
                      <a:alpha val="43137"/>
                    </a:srgbClr>
                  </a:outerShdw>
                </a:effectLst>
                <a:latin typeface="+mn-lt"/>
              </a:rPr>
              <a:t>Nothing but the blood of Jesus</a:t>
            </a:r>
            <a:r>
              <a:rPr lang="en-US" sz="2800" dirty="0" smtClean="0">
                <a:effectLst>
                  <a:outerShdw blurRad="38100" dist="38100" dir="2700000" algn="tl">
                    <a:srgbClr val="000000">
                      <a:alpha val="43137"/>
                    </a:srgbClr>
                  </a:outerShdw>
                </a:effectLst>
                <a:latin typeface="+mn-lt"/>
              </a:rPr>
              <a:t>;</a:t>
            </a:r>
            <a:br>
              <a:rPr lang="en-US" sz="2800" dirty="0" smtClean="0">
                <a:effectLst>
                  <a:outerShdw blurRad="38100" dist="38100" dir="2700000" algn="tl">
                    <a:srgbClr val="000000">
                      <a:alpha val="43137"/>
                    </a:srgbClr>
                  </a:outerShdw>
                </a:effectLst>
                <a:latin typeface="+mn-lt"/>
              </a:rPr>
            </a:br>
            <a:r>
              <a:rPr lang="en-US" sz="2800" dirty="0" smtClean="0">
                <a:effectLst>
                  <a:outerShdw blurRad="38100" dist="38100" dir="2700000" algn="tl">
                    <a:srgbClr val="000000">
                      <a:alpha val="43137"/>
                    </a:srgbClr>
                  </a:outerShdw>
                </a:effectLst>
                <a:latin typeface="+mn-lt"/>
              </a:rPr>
              <a:t>What </a:t>
            </a:r>
            <a:r>
              <a:rPr lang="en-US" sz="2800" dirty="0">
                <a:effectLst>
                  <a:outerShdw blurRad="38100" dist="38100" dir="2700000" algn="tl">
                    <a:srgbClr val="000000">
                      <a:alpha val="43137"/>
                    </a:srgbClr>
                  </a:outerShdw>
                </a:effectLst>
                <a:latin typeface="+mn-lt"/>
              </a:rPr>
              <a:t>can make me whole again</a:t>
            </a:r>
            <a:r>
              <a:rPr lang="en-US" sz="2800" dirty="0" smtClean="0">
                <a:effectLst>
                  <a:outerShdw blurRad="38100" dist="38100" dir="2700000" algn="tl">
                    <a:srgbClr val="000000">
                      <a:alpha val="43137"/>
                    </a:srgbClr>
                  </a:outerShdw>
                </a:effectLst>
                <a:latin typeface="+mn-lt"/>
              </a:rPr>
              <a:t>?</a:t>
            </a:r>
            <a:br>
              <a:rPr lang="en-US" sz="2800" dirty="0" smtClean="0">
                <a:effectLst>
                  <a:outerShdw blurRad="38100" dist="38100" dir="2700000" algn="tl">
                    <a:srgbClr val="000000">
                      <a:alpha val="43137"/>
                    </a:srgbClr>
                  </a:outerShdw>
                </a:effectLst>
                <a:latin typeface="+mn-lt"/>
              </a:rPr>
            </a:br>
            <a:r>
              <a:rPr lang="en-US" sz="2800" dirty="0" smtClean="0">
                <a:effectLst>
                  <a:outerShdw blurRad="38100" dist="38100" dir="2700000" algn="tl">
                    <a:srgbClr val="000000">
                      <a:alpha val="43137"/>
                    </a:srgbClr>
                  </a:outerShdw>
                </a:effectLst>
                <a:latin typeface="+mn-lt"/>
              </a:rPr>
              <a:t> </a:t>
            </a:r>
            <a:r>
              <a:rPr lang="en-US" sz="2800" dirty="0">
                <a:effectLst>
                  <a:outerShdw blurRad="38100" dist="38100" dir="2700000" algn="tl">
                    <a:srgbClr val="000000">
                      <a:alpha val="43137"/>
                    </a:srgbClr>
                  </a:outerShdw>
                </a:effectLst>
                <a:latin typeface="+mn-lt"/>
              </a:rPr>
              <a:t>Nothing but the blood of Jesus</a:t>
            </a:r>
            <a:r>
              <a:rPr lang="en-US" sz="2800" dirty="0" smtClean="0">
                <a:effectLst>
                  <a:outerShdw blurRad="38100" dist="38100" dir="2700000" algn="tl">
                    <a:srgbClr val="000000">
                      <a:alpha val="43137"/>
                    </a:srgbClr>
                  </a:outerShdw>
                </a:effectLst>
                <a:latin typeface="+mn-lt"/>
              </a:rPr>
              <a:t>.</a:t>
            </a:r>
            <a:br>
              <a:rPr lang="en-US" sz="2800" dirty="0" smtClean="0">
                <a:effectLst>
                  <a:outerShdw blurRad="38100" dist="38100" dir="2700000" algn="tl">
                    <a:srgbClr val="000000">
                      <a:alpha val="43137"/>
                    </a:srgbClr>
                  </a:outerShdw>
                </a:effectLst>
                <a:latin typeface="+mn-lt"/>
              </a:rPr>
            </a:br>
            <a:r>
              <a:rPr lang="en-US" sz="2800" dirty="0" smtClean="0">
                <a:effectLst>
                  <a:outerShdw blurRad="38100" dist="38100" dir="2700000" algn="tl">
                    <a:srgbClr val="000000">
                      <a:alpha val="43137"/>
                    </a:srgbClr>
                  </a:outerShdw>
                </a:effectLst>
                <a:latin typeface="+mn-lt"/>
              </a:rPr>
              <a:t>Oh</a:t>
            </a:r>
            <a:r>
              <a:rPr lang="en-US" sz="2800" dirty="0">
                <a:effectLst>
                  <a:outerShdw blurRad="38100" dist="38100" dir="2700000" algn="tl">
                    <a:srgbClr val="000000">
                      <a:alpha val="43137"/>
                    </a:srgbClr>
                  </a:outerShdw>
                </a:effectLst>
                <a:latin typeface="+mn-lt"/>
              </a:rPr>
              <a:t>! precious is the </a:t>
            </a:r>
            <a:r>
              <a:rPr lang="en-US" sz="2800" dirty="0" smtClean="0">
                <a:effectLst>
                  <a:outerShdw blurRad="38100" dist="38100" dir="2700000" algn="tl">
                    <a:srgbClr val="000000">
                      <a:alpha val="43137"/>
                    </a:srgbClr>
                  </a:outerShdw>
                </a:effectLst>
                <a:latin typeface="+mn-lt"/>
              </a:rPr>
              <a:t>flow</a:t>
            </a:r>
            <a:br>
              <a:rPr lang="en-US" sz="2800" dirty="0" smtClean="0">
                <a:effectLst>
                  <a:outerShdw blurRad="38100" dist="38100" dir="2700000" algn="tl">
                    <a:srgbClr val="000000">
                      <a:alpha val="43137"/>
                    </a:srgbClr>
                  </a:outerShdw>
                </a:effectLst>
                <a:latin typeface="+mn-lt"/>
              </a:rPr>
            </a:br>
            <a:r>
              <a:rPr lang="en-US" sz="2800" dirty="0" smtClean="0">
                <a:effectLst>
                  <a:outerShdw blurRad="38100" dist="38100" dir="2700000" algn="tl">
                    <a:srgbClr val="000000">
                      <a:alpha val="43137"/>
                    </a:srgbClr>
                  </a:outerShdw>
                </a:effectLst>
                <a:latin typeface="+mn-lt"/>
              </a:rPr>
              <a:t>That </a:t>
            </a:r>
            <a:r>
              <a:rPr lang="en-US" sz="2800" dirty="0">
                <a:effectLst>
                  <a:outerShdw blurRad="38100" dist="38100" dir="2700000" algn="tl">
                    <a:srgbClr val="000000">
                      <a:alpha val="43137"/>
                    </a:srgbClr>
                  </a:outerShdw>
                </a:effectLst>
                <a:latin typeface="+mn-lt"/>
              </a:rPr>
              <a:t>makes me white as snow</a:t>
            </a:r>
            <a:r>
              <a:rPr lang="en-US" sz="2800" dirty="0" smtClean="0">
                <a:effectLst>
                  <a:outerShdw blurRad="38100" dist="38100" dir="2700000" algn="tl">
                    <a:srgbClr val="000000">
                      <a:alpha val="43137"/>
                    </a:srgbClr>
                  </a:outerShdw>
                </a:effectLst>
                <a:latin typeface="+mn-lt"/>
              </a:rPr>
              <a:t>;</a:t>
            </a:r>
            <a:br>
              <a:rPr lang="en-US" sz="2800" dirty="0" smtClean="0">
                <a:effectLst>
                  <a:outerShdw blurRad="38100" dist="38100" dir="2700000" algn="tl">
                    <a:srgbClr val="000000">
                      <a:alpha val="43137"/>
                    </a:srgbClr>
                  </a:outerShdw>
                </a:effectLst>
                <a:latin typeface="+mn-lt"/>
              </a:rPr>
            </a:br>
            <a:r>
              <a:rPr lang="en-US" sz="2800" dirty="0" smtClean="0">
                <a:effectLst>
                  <a:outerShdw blurRad="38100" dist="38100" dir="2700000" algn="tl">
                    <a:srgbClr val="000000">
                      <a:alpha val="43137"/>
                    </a:srgbClr>
                  </a:outerShdw>
                </a:effectLst>
                <a:latin typeface="+mn-lt"/>
              </a:rPr>
              <a:t>No </a:t>
            </a:r>
            <a:r>
              <a:rPr lang="en-US" sz="2800" dirty="0">
                <a:effectLst>
                  <a:outerShdw blurRad="38100" dist="38100" dir="2700000" algn="tl">
                    <a:srgbClr val="000000">
                      <a:alpha val="43137"/>
                    </a:srgbClr>
                  </a:outerShdw>
                </a:effectLst>
                <a:latin typeface="+mn-lt"/>
              </a:rPr>
              <a:t>other fount I know</a:t>
            </a:r>
            <a:r>
              <a:rPr lang="en-US" sz="2800" dirty="0" smtClean="0">
                <a:effectLst>
                  <a:outerShdw blurRad="38100" dist="38100" dir="2700000" algn="tl">
                    <a:srgbClr val="000000">
                      <a:alpha val="43137"/>
                    </a:srgbClr>
                  </a:outerShdw>
                </a:effectLst>
                <a:latin typeface="+mn-lt"/>
              </a:rPr>
              <a:t>,</a:t>
            </a:r>
            <a:br>
              <a:rPr lang="en-US" sz="2800" dirty="0" smtClean="0">
                <a:effectLst>
                  <a:outerShdw blurRad="38100" dist="38100" dir="2700000" algn="tl">
                    <a:srgbClr val="000000">
                      <a:alpha val="43137"/>
                    </a:srgbClr>
                  </a:outerShdw>
                </a:effectLst>
                <a:latin typeface="+mn-lt"/>
              </a:rPr>
            </a:br>
            <a:r>
              <a:rPr lang="en-US" sz="2800" dirty="0" smtClean="0">
                <a:effectLst>
                  <a:outerShdw blurRad="38100" dist="38100" dir="2700000" algn="tl">
                    <a:srgbClr val="000000">
                      <a:alpha val="43137"/>
                    </a:srgbClr>
                  </a:outerShdw>
                </a:effectLst>
                <a:latin typeface="+mn-lt"/>
              </a:rPr>
              <a:t>Nothing </a:t>
            </a:r>
            <a:r>
              <a:rPr lang="en-US" sz="2800" dirty="0">
                <a:effectLst>
                  <a:outerShdw blurRad="38100" dist="38100" dir="2700000" algn="tl">
                    <a:srgbClr val="000000">
                      <a:alpha val="43137"/>
                    </a:srgbClr>
                  </a:outerShdw>
                </a:effectLst>
                <a:latin typeface="+mn-lt"/>
              </a:rPr>
              <a:t>but the blood of Jesus</a:t>
            </a:r>
            <a:r>
              <a:rPr lang="en-US" sz="2800" dirty="0" smtClean="0">
                <a:effectLst>
                  <a:outerShdw blurRad="38100" dist="38100" dir="2700000" algn="tl">
                    <a:srgbClr val="000000">
                      <a:alpha val="43137"/>
                    </a:srgbClr>
                  </a:outerShdw>
                </a:effectLst>
                <a:latin typeface="+mn-lt"/>
              </a:rPr>
              <a:t>.”</a:t>
            </a:r>
            <a:br>
              <a:rPr lang="en-US" sz="2800" dirty="0" smtClean="0">
                <a:effectLst>
                  <a:outerShdw blurRad="38100" dist="38100" dir="2700000" algn="tl">
                    <a:srgbClr val="000000">
                      <a:alpha val="43137"/>
                    </a:srgbClr>
                  </a:outerShdw>
                </a:effectLst>
                <a:latin typeface="+mn-lt"/>
              </a:rPr>
            </a:br>
            <a:r>
              <a:rPr lang="en-US" sz="2000" dirty="0" smtClean="0">
                <a:effectLst>
                  <a:outerShdw blurRad="38100" dist="38100" dir="2700000" algn="tl">
                    <a:srgbClr val="000000">
                      <a:alpha val="43137"/>
                    </a:srgbClr>
                  </a:outerShdw>
                </a:effectLst>
                <a:latin typeface="+mn-lt"/>
              </a:rPr>
              <a:t>(Robert Lowry, “Nothing </a:t>
            </a:r>
            <a:r>
              <a:rPr lang="en-US" sz="2000" dirty="0">
                <a:effectLst>
                  <a:outerShdw blurRad="38100" dist="38100" dir="2700000" algn="tl">
                    <a:srgbClr val="000000">
                      <a:alpha val="43137"/>
                    </a:srgbClr>
                  </a:outerShdw>
                </a:effectLst>
                <a:latin typeface="+mn-lt"/>
              </a:rPr>
              <a:t>But The Blood,” </a:t>
            </a:r>
            <a:r>
              <a:rPr lang="en-US" sz="2000" dirty="0" err="1">
                <a:effectLst>
                  <a:outerShdw blurRad="38100" dist="38100" dir="2700000" algn="tl">
                    <a:srgbClr val="000000">
                      <a:alpha val="43137"/>
                    </a:srgbClr>
                  </a:outerShdw>
                </a:effectLst>
                <a:latin typeface="+mn-lt"/>
              </a:rPr>
              <a:t>HFW</a:t>
            </a:r>
            <a:r>
              <a:rPr lang="en-US" sz="2000" dirty="0">
                <a:effectLst>
                  <a:outerShdw blurRad="38100" dist="38100" dir="2700000" algn="tl">
                    <a:srgbClr val="000000">
                      <a:alpha val="43137"/>
                    </a:srgbClr>
                  </a:outerShdw>
                </a:effectLst>
                <a:latin typeface="+mn-lt"/>
              </a:rPr>
              <a:t>, #269)</a:t>
            </a:r>
            <a:endParaRPr kumimoji="0" lang="en-US" sz="20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p:txBody>
      </p:sp>
      <p:sp>
        <p:nvSpPr>
          <p:cNvPr id="8" name="Date Placeholder 7"/>
          <p:cNvSpPr>
            <a:spLocks noGrp="1"/>
          </p:cNvSpPr>
          <p:nvPr>
            <p:ph type="dt" sz="half" idx="12"/>
          </p:nvPr>
        </p:nvSpPr>
        <p:spPr/>
        <p:txBody>
          <a:bodyPr/>
          <a:lstStyle/>
          <a:p>
            <a:r>
              <a:rPr lang="en-US" dirty="0" smtClean="0"/>
              <a:t>Outline, p. 53</a:t>
            </a:r>
            <a:endParaRPr lang="en-US" dirty="0"/>
          </a:p>
        </p:txBody>
      </p:sp>
    </p:spTree>
    <p:extLst>
      <p:ext uri="{BB962C8B-B14F-4D97-AF65-F5344CB8AC3E}">
        <p14:creationId xmlns:p14="http://schemas.microsoft.com/office/powerpoint/2010/main" val="9578922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z="4000" b="1" dirty="0"/>
              <a:t>Lessons From </a:t>
            </a:r>
            <a:r>
              <a:rPr lang="en-US" sz="4000" b="1" dirty="0" smtClean="0"/>
              <a:t>OT </a:t>
            </a:r>
            <a:r>
              <a:rPr lang="en-US" sz="4000" b="1" dirty="0"/>
              <a:t>Sacrifices</a:t>
            </a:r>
          </a:p>
        </p:txBody>
      </p:sp>
      <p:sp>
        <p:nvSpPr>
          <p:cNvPr id="47107" name="Rectangle 3"/>
          <p:cNvSpPr>
            <a:spLocks noGrp="1" noChangeArrowheads="1"/>
          </p:cNvSpPr>
          <p:nvPr>
            <p:ph idx="1"/>
          </p:nvPr>
        </p:nvSpPr>
        <p:spPr>
          <a:xfrm>
            <a:off x="533400" y="1828800"/>
            <a:ext cx="8153400" cy="4114800"/>
          </a:xfrm>
        </p:spPr>
        <p:txBody>
          <a:bodyPr/>
          <a:lstStyle/>
          <a:p>
            <a:pPr marL="466725" indent="-466725">
              <a:spcBef>
                <a:spcPct val="0"/>
              </a:spcBef>
              <a:spcAft>
                <a:spcPts val="2400"/>
              </a:spcAft>
            </a:pPr>
            <a:r>
              <a:rPr lang="en-US" sz="3000" b="1" dirty="0"/>
              <a:t>God cares about the details</a:t>
            </a:r>
          </a:p>
          <a:p>
            <a:pPr marL="466725" indent="-466725">
              <a:spcBef>
                <a:spcPct val="0"/>
              </a:spcBef>
              <a:spcAft>
                <a:spcPts val="2400"/>
              </a:spcAft>
            </a:pPr>
            <a:r>
              <a:rPr lang="en-US" sz="3000" b="1" dirty="0" smtClean="0"/>
              <a:t>Sacrifice </a:t>
            </a:r>
            <a:r>
              <a:rPr lang="en-US" sz="3000" b="1" dirty="0"/>
              <a:t>for sin is effectual only if it is accompanied by repentance and a conscientious effort to live a holy life </a:t>
            </a:r>
          </a:p>
          <a:p>
            <a:pPr marL="466725" indent="-466725">
              <a:spcBef>
                <a:spcPct val="0"/>
              </a:spcBef>
              <a:spcAft>
                <a:spcPts val="2400"/>
              </a:spcAft>
            </a:pPr>
            <a:r>
              <a:rPr lang="en-US" sz="3000" b="1" dirty="0" smtClean="0"/>
              <a:t>God’s </a:t>
            </a:r>
            <a:r>
              <a:rPr lang="en-US" sz="3000" b="1" dirty="0"/>
              <a:t>people can lose their appreciation for what God has provided</a:t>
            </a:r>
          </a:p>
        </p:txBody>
      </p:sp>
      <p:sp>
        <p:nvSpPr>
          <p:cNvPr id="3" name="Date Placeholder 2"/>
          <p:cNvSpPr>
            <a:spLocks noGrp="1"/>
          </p:cNvSpPr>
          <p:nvPr>
            <p:ph type="dt" sz="half" idx="12"/>
          </p:nvPr>
        </p:nvSpPr>
        <p:spPr/>
        <p:txBody>
          <a:bodyPr/>
          <a:lstStyle/>
          <a:p>
            <a:r>
              <a:rPr lang="en-US" dirty="0" smtClean="0"/>
              <a:t>Outline, p.  53-55</a:t>
            </a:r>
            <a:endParaRPr lang="en-US" dirty="0"/>
          </a:p>
        </p:txBody>
      </p:sp>
      <p:sp>
        <p:nvSpPr>
          <p:cNvPr id="5" name="Footer Placeholder 4"/>
          <p:cNvSpPr>
            <a:spLocks noGrp="1"/>
          </p:cNvSpPr>
          <p:nvPr>
            <p:ph type="ftr" sz="quarter" idx="10"/>
          </p:nvPr>
        </p:nvSpPr>
        <p:spPr/>
        <p:txBody>
          <a:bodyPr/>
          <a:lstStyle/>
          <a:p>
            <a:r>
              <a:rPr lang="en-US" smtClean="0"/>
              <a:t>Kevin Kay</a:t>
            </a:r>
            <a:endParaRPr lang="en-US"/>
          </a:p>
        </p:txBody>
      </p:sp>
      <p:sp>
        <p:nvSpPr>
          <p:cNvPr id="6" name="Slide Number Placeholder 5"/>
          <p:cNvSpPr>
            <a:spLocks noGrp="1"/>
          </p:cNvSpPr>
          <p:nvPr>
            <p:ph type="sldNum" sz="quarter" idx="11"/>
          </p:nvPr>
        </p:nvSpPr>
        <p:spPr/>
        <p:txBody>
          <a:bodyPr/>
          <a:lstStyle/>
          <a:p>
            <a:fld id="{D9076E39-33D3-4C19-9190-4442324932E8}" type="slidenum">
              <a:rPr lang="en-US" smtClean="0"/>
              <a:pPr/>
              <a:t>198</a:t>
            </a:fld>
            <a:endParaRPr lang="en-US"/>
          </a:p>
        </p:txBody>
      </p:sp>
    </p:spTree>
    <p:extLst>
      <p:ext uri="{BB962C8B-B14F-4D97-AF65-F5344CB8AC3E}">
        <p14:creationId xmlns:p14="http://schemas.microsoft.com/office/powerpoint/2010/main" val="41411765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p:cTn id="7" dur="500" fill="hold"/>
                                        <p:tgtEl>
                                          <p:spTgt spid="4710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710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710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7107">
                                            <p:txEl>
                                              <p:pRg st="1" end="1"/>
                                            </p:txEl>
                                          </p:spTgt>
                                        </p:tgtEl>
                                        <p:attrNameLst>
                                          <p:attrName>style.visibility</p:attrName>
                                        </p:attrNameLst>
                                      </p:cBhvr>
                                      <p:to>
                                        <p:strVal val="visible"/>
                                      </p:to>
                                    </p:set>
                                    <p:anim calcmode="lin" valueType="num">
                                      <p:cBhvr>
                                        <p:cTn id="14" dur="500" fill="hold"/>
                                        <p:tgtEl>
                                          <p:spTgt spid="4710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710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710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7107">
                                            <p:txEl>
                                              <p:pRg st="2" end="2"/>
                                            </p:txEl>
                                          </p:spTgt>
                                        </p:tgtEl>
                                        <p:attrNameLst>
                                          <p:attrName>style.visibility</p:attrName>
                                        </p:attrNameLst>
                                      </p:cBhvr>
                                      <p:to>
                                        <p:strVal val="visible"/>
                                      </p:to>
                                    </p:set>
                                    <p:anim calcmode="lin" valueType="num">
                                      <p:cBhvr>
                                        <p:cTn id="21" dur="500" fill="hold"/>
                                        <p:tgtEl>
                                          <p:spTgt spid="4710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710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71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sz="quarter"/>
          </p:nvPr>
        </p:nvSpPr>
        <p:spPr>
          <a:xfrm>
            <a:off x="685800" y="1981200"/>
            <a:ext cx="7772400" cy="1828800"/>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US" sz="4400" dirty="0" smtClean="0"/>
              <a:t>Objections To</a:t>
            </a:r>
            <a:br>
              <a:rPr lang="en-US" sz="4400" dirty="0" smtClean="0"/>
            </a:br>
            <a:r>
              <a:rPr lang="en-US" sz="4400" dirty="0" smtClean="0"/>
              <a:t>Penal Substitution</a:t>
            </a:r>
            <a:endParaRPr lang="en-US" sz="4400" dirty="0"/>
          </a:p>
        </p:txBody>
      </p:sp>
      <p:sp>
        <p:nvSpPr>
          <p:cNvPr id="2" name="Date Placeholder 1"/>
          <p:cNvSpPr>
            <a:spLocks noGrp="1"/>
          </p:cNvSpPr>
          <p:nvPr>
            <p:ph type="dt" sz="quarter" idx="2"/>
          </p:nvPr>
        </p:nvSpPr>
        <p:spPr/>
        <p:txBody>
          <a:bodyPr/>
          <a:lstStyle/>
          <a:p>
            <a:r>
              <a:rPr lang="en-US" dirty="0" smtClean="0">
                <a:solidFill>
                  <a:srgbClr val="FFFFFF"/>
                </a:solidFill>
              </a:rPr>
              <a:t>Outline, p. 58 </a:t>
            </a:r>
            <a:endParaRPr lang="en-US" dirty="0">
              <a:solidFill>
                <a:srgbClr val="FFFFFF"/>
              </a:solidFill>
            </a:endParaRPr>
          </a:p>
        </p:txBody>
      </p:sp>
      <p:sp>
        <p:nvSpPr>
          <p:cNvPr id="6" name="Footer Placeholder 5"/>
          <p:cNvSpPr>
            <a:spLocks noGrp="1"/>
          </p:cNvSpPr>
          <p:nvPr>
            <p:ph type="ftr" sz="quarter" idx="3"/>
          </p:nvPr>
        </p:nvSpPr>
        <p:spPr/>
        <p:txBody>
          <a:bodyPr/>
          <a:lstStyle/>
          <a:p>
            <a:r>
              <a:rPr lang="en-US" smtClean="0">
                <a:solidFill>
                  <a:srgbClr val="FFFFFF"/>
                </a:solidFill>
              </a:rPr>
              <a:t>Kevin Kay</a:t>
            </a:r>
            <a:endParaRPr lang="en-US" dirty="0">
              <a:solidFill>
                <a:srgbClr val="FFFFFF"/>
              </a:solidFill>
            </a:endParaRPr>
          </a:p>
        </p:txBody>
      </p:sp>
      <p:sp>
        <p:nvSpPr>
          <p:cNvPr id="7" name="Slide Number Placeholder 6"/>
          <p:cNvSpPr>
            <a:spLocks noGrp="1"/>
          </p:cNvSpPr>
          <p:nvPr>
            <p:ph type="sldNum" sz="quarter" idx="4"/>
          </p:nvPr>
        </p:nvSpPr>
        <p:spPr/>
        <p:txBody>
          <a:bodyPr/>
          <a:lstStyle/>
          <a:p>
            <a:fld id="{0FD7E475-79DF-43CA-896E-48D4853290C7}" type="slidenum">
              <a:rPr lang="en-US" smtClean="0">
                <a:solidFill>
                  <a:srgbClr val="FFFFFF"/>
                </a:solidFill>
              </a:rPr>
              <a:pPr/>
              <a:t>199</a:t>
            </a:fld>
            <a:endParaRPr lang="en-US">
              <a:solidFill>
                <a:srgbClr val="FFFFFF"/>
              </a:solidFill>
            </a:endParaRPr>
          </a:p>
        </p:txBody>
      </p:sp>
    </p:spTree>
    <p:extLst>
      <p:ext uri="{BB962C8B-B14F-4D97-AF65-F5344CB8AC3E}">
        <p14:creationId xmlns:p14="http://schemas.microsoft.com/office/powerpoint/2010/main" val="41761594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A Study In Scarlet</a:t>
            </a:r>
            <a:endParaRPr lang="en-US" sz="4400" dirty="0"/>
          </a:p>
        </p:txBody>
      </p:sp>
      <p:sp>
        <p:nvSpPr>
          <p:cNvPr id="3" name="Content Placeholder 2"/>
          <p:cNvSpPr>
            <a:spLocks noGrp="1"/>
          </p:cNvSpPr>
          <p:nvPr>
            <p:ph idx="1"/>
          </p:nvPr>
        </p:nvSpPr>
        <p:spPr/>
        <p:txBody>
          <a:bodyPr/>
          <a:lstStyle/>
          <a:p>
            <a:pPr marL="457200" indent="-457200">
              <a:spcBef>
                <a:spcPts val="0"/>
              </a:spcBef>
              <a:spcAft>
                <a:spcPts val="1800"/>
              </a:spcAft>
            </a:pPr>
            <a:r>
              <a:rPr lang="en-US" dirty="0" smtClean="0"/>
              <a:t>OT </a:t>
            </a:r>
            <a:r>
              <a:rPr lang="en-US" dirty="0"/>
              <a:t>Sacrifices</a:t>
            </a:r>
          </a:p>
          <a:p>
            <a:pPr marL="457200" indent="-457200">
              <a:spcBef>
                <a:spcPts val="0"/>
              </a:spcBef>
              <a:spcAft>
                <a:spcPts val="1800"/>
              </a:spcAft>
            </a:pPr>
            <a:r>
              <a:rPr lang="en-US" dirty="0" smtClean="0"/>
              <a:t>Theology </a:t>
            </a:r>
            <a:r>
              <a:rPr lang="en-US" dirty="0"/>
              <a:t>Of Blood</a:t>
            </a:r>
          </a:p>
          <a:p>
            <a:pPr marL="457200" indent="-457200">
              <a:spcBef>
                <a:spcPts val="0"/>
              </a:spcBef>
              <a:spcAft>
                <a:spcPts val="1800"/>
              </a:spcAft>
            </a:pPr>
            <a:r>
              <a:rPr lang="en-US" dirty="0" smtClean="0"/>
              <a:t>“</a:t>
            </a:r>
            <a:r>
              <a:rPr lang="en-US" dirty="0"/>
              <a:t>Forgiveness” Under The Old Covenant</a:t>
            </a:r>
          </a:p>
          <a:p>
            <a:pPr marL="457200" indent="-457200">
              <a:spcBef>
                <a:spcPts val="0"/>
              </a:spcBef>
              <a:spcAft>
                <a:spcPts val="1800"/>
              </a:spcAft>
            </a:pPr>
            <a:r>
              <a:rPr lang="en-US" dirty="0" smtClean="0"/>
              <a:t>Typology </a:t>
            </a:r>
            <a:r>
              <a:rPr lang="en-US" dirty="0"/>
              <a:t>Of Old Testament Sacrifice</a:t>
            </a:r>
          </a:p>
          <a:p>
            <a:pPr marL="457200" indent="-457200">
              <a:spcBef>
                <a:spcPts val="0"/>
              </a:spcBef>
              <a:spcAft>
                <a:spcPts val="1800"/>
              </a:spcAft>
            </a:pPr>
            <a:r>
              <a:rPr lang="en-US" dirty="0" smtClean="0"/>
              <a:t>Penal Substitution</a:t>
            </a:r>
          </a:p>
          <a:p>
            <a:pPr marL="457200" indent="-457200">
              <a:spcBef>
                <a:spcPts val="0"/>
              </a:spcBef>
              <a:spcAft>
                <a:spcPts val="1800"/>
              </a:spcAft>
            </a:pPr>
            <a:r>
              <a:rPr lang="en-US" dirty="0" smtClean="0"/>
              <a:t>Practical </a:t>
            </a:r>
            <a:r>
              <a:rPr lang="en-US" dirty="0"/>
              <a:t>Lessons For Us Today</a:t>
            </a:r>
          </a:p>
          <a:p>
            <a:pPr marL="457200" indent="-457200"/>
            <a:endParaRPr lang="en-US" dirty="0"/>
          </a:p>
        </p:txBody>
      </p:sp>
      <p:sp>
        <p:nvSpPr>
          <p:cNvPr id="6" name="Date Placeholder 5"/>
          <p:cNvSpPr>
            <a:spLocks noGrp="1"/>
          </p:cNvSpPr>
          <p:nvPr>
            <p:ph type="dt" sz="half" idx="12"/>
          </p:nvPr>
        </p:nvSpPr>
        <p:spPr/>
        <p:txBody>
          <a:bodyPr/>
          <a:lstStyle/>
          <a:p>
            <a:r>
              <a:rPr lang="en-US" dirty="0" smtClean="0"/>
              <a:t>Outline, p. 1</a:t>
            </a:r>
            <a:endParaRPr lang="en-US" dirty="0"/>
          </a:p>
        </p:txBody>
      </p:sp>
      <p:sp>
        <p:nvSpPr>
          <p:cNvPr id="7" name="Footer Placeholder 6"/>
          <p:cNvSpPr>
            <a:spLocks noGrp="1"/>
          </p:cNvSpPr>
          <p:nvPr>
            <p:ph type="ftr" sz="quarter" idx="10"/>
          </p:nvPr>
        </p:nvSpPr>
        <p:spPr/>
        <p:txBody>
          <a:bodyPr/>
          <a:lstStyle/>
          <a:p>
            <a:r>
              <a:rPr lang="en-US" smtClean="0"/>
              <a:t>Kevin Kay</a:t>
            </a:r>
            <a:endParaRPr lang="en-US"/>
          </a:p>
        </p:txBody>
      </p:sp>
      <p:sp>
        <p:nvSpPr>
          <p:cNvPr id="8" name="Slide Number Placeholder 7"/>
          <p:cNvSpPr>
            <a:spLocks noGrp="1"/>
          </p:cNvSpPr>
          <p:nvPr>
            <p:ph type="sldNum" sz="quarter" idx="11"/>
          </p:nvPr>
        </p:nvSpPr>
        <p:spPr/>
        <p:txBody>
          <a:bodyPr/>
          <a:lstStyle/>
          <a:p>
            <a:fld id="{D9076E39-33D3-4C19-9190-4442324932E8}" type="slidenum">
              <a:rPr lang="en-US" smtClean="0"/>
              <a:pPr/>
              <a:t>2</a:t>
            </a:fld>
            <a:endParaRPr lang="en-US"/>
          </a:p>
        </p:txBody>
      </p:sp>
      <p:sp>
        <p:nvSpPr>
          <p:cNvPr id="4" name="Rounded Rectangular Callout 3"/>
          <p:cNvSpPr/>
          <p:nvPr/>
        </p:nvSpPr>
        <p:spPr bwMode="auto">
          <a:xfrm>
            <a:off x="990600" y="2133600"/>
            <a:ext cx="7391400" cy="685800"/>
          </a:xfrm>
          <a:prstGeom prst="wedgeRoundRectCallout">
            <a:avLst>
              <a:gd name="adj1" fmla="val -31021"/>
              <a:gd name="adj2" fmla="val 290932"/>
              <a:gd name="adj3" fmla="val 16667"/>
            </a:avLst>
          </a:prstGeom>
          <a:solidFill>
            <a:srgbClr val="FF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500" b="0" i="0" u="none" strike="noStrike" cap="none" normalizeH="0" baseline="0" dirty="0" smtClean="0">
                <a:ln>
                  <a:noFill/>
                </a:ln>
                <a:solidFill>
                  <a:schemeClr val="tx1"/>
                </a:solidFill>
                <a:effectLst/>
                <a:latin typeface="+mn-lt"/>
              </a:rPr>
              <a:t>Appendix B:  “Objections To Penal Substitution”</a:t>
            </a:r>
          </a:p>
        </p:txBody>
      </p:sp>
    </p:spTree>
    <p:extLst>
      <p:ext uri="{BB962C8B-B14F-4D97-AF65-F5344CB8AC3E}">
        <p14:creationId xmlns:p14="http://schemas.microsoft.com/office/powerpoint/2010/main" val="15324079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3">
                                            <p:txEl>
                                              <p:pRg st="1" end="1"/>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3">
                                            <p:txEl>
                                              <p:pRg st="3" end="3"/>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3">
                                            <p:txEl>
                                              <p:pRg st="4" end="4"/>
                                            </p:txEl>
                                          </p:spTgt>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down)">
                                      <p:cBhvr>
                                        <p:cTn id="4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Laws On Sacrifice</a:t>
            </a:r>
            <a:br>
              <a:rPr lang="en-US" dirty="0" smtClean="0"/>
            </a:br>
            <a:r>
              <a:rPr lang="en-US" sz="3000" dirty="0" smtClean="0">
                <a:latin typeface="+mn-lt"/>
              </a:rPr>
              <a:t>(Lev. 1:1-7:38)</a:t>
            </a:r>
            <a:endParaRPr lang="en-US" sz="3000" dirty="0">
              <a:latin typeface="+mn-lt"/>
            </a:endParaRPr>
          </a:p>
        </p:txBody>
      </p:sp>
      <p:graphicFrame>
        <p:nvGraphicFramePr>
          <p:cNvPr id="7" name="Content Placeholder 6"/>
          <p:cNvGraphicFramePr>
            <a:graphicFrameLocks noGrp="1"/>
          </p:cNvGraphicFramePr>
          <p:nvPr>
            <p:ph idx="1"/>
            <p:extLst/>
          </p:nvPr>
        </p:nvGraphicFramePr>
        <p:xfrm>
          <a:off x="457200" y="1828800"/>
          <a:ext cx="8229600" cy="3803181"/>
        </p:xfrm>
        <a:graphic>
          <a:graphicData uri="http://schemas.openxmlformats.org/drawingml/2006/table">
            <a:tbl>
              <a:tblPr firstRow="1" bandCol="1">
                <a:tableStyleId>{5C22544A-7EE6-4342-B048-85BDC9FD1C3A}</a:tableStyleId>
              </a:tblPr>
              <a:tblGrid>
                <a:gridCol w="2133600"/>
                <a:gridCol w="3810000"/>
                <a:gridCol w="2286000"/>
              </a:tblGrid>
              <a:tr h="685800">
                <a:tc>
                  <a:txBody>
                    <a:bodyPr/>
                    <a:lstStyle/>
                    <a:p>
                      <a:pPr algn="ctr"/>
                      <a:r>
                        <a:rPr lang="en-US" sz="2000" dirty="0" smtClean="0"/>
                        <a:t>Instructions</a:t>
                      </a:r>
                      <a:br>
                        <a:rPr lang="en-US" sz="2000" dirty="0" smtClean="0"/>
                      </a:br>
                      <a:r>
                        <a:rPr lang="en-US" sz="2000" dirty="0" smtClean="0"/>
                        <a:t>For People</a:t>
                      </a:r>
                      <a:endParaRPr lang="en-US" sz="2000" dirty="0"/>
                    </a:p>
                  </a:txBody>
                  <a:tcPr/>
                </a:tc>
                <a:tc>
                  <a:txBody>
                    <a:bodyPr/>
                    <a:lstStyle/>
                    <a:p>
                      <a:endParaRPr lang="en-US" sz="2000"/>
                    </a:p>
                  </a:txBody>
                  <a:tcPr/>
                </a:tc>
                <a:tc>
                  <a:txBody>
                    <a:bodyPr/>
                    <a:lstStyle/>
                    <a:p>
                      <a:pPr algn="ctr"/>
                      <a:r>
                        <a:rPr lang="en-US" sz="2000" dirty="0" smtClean="0"/>
                        <a:t>Instructions</a:t>
                      </a:r>
                      <a:br>
                        <a:rPr lang="en-US" sz="2000" dirty="0" smtClean="0"/>
                      </a:br>
                      <a:r>
                        <a:rPr lang="en-US" sz="2000" dirty="0" smtClean="0"/>
                        <a:t>For Priests</a:t>
                      </a:r>
                      <a:endParaRPr lang="en-US" sz="2000" dirty="0"/>
                    </a:p>
                  </a:txBody>
                  <a:tcPr/>
                </a:tc>
              </a:tr>
              <a:tr h="443163">
                <a:tc>
                  <a:txBody>
                    <a:bodyPr/>
                    <a:lstStyle/>
                    <a:p>
                      <a:r>
                        <a:rPr lang="en-US" sz="2000" dirty="0" smtClean="0"/>
                        <a:t>1:1-17</a:t>
                      </a:r>
                      <a:endParaRPr lang="en-US" sz="2000" dirty="0"/>
                    </a:p>
                  </a:txBody>
                  <a:tcPr/>
                </a:tc>
                <a:tc>
                  <a:txBody>
                    <a:bodyPr/>
                    <a:lstStyle/>
                    <a:p>
                      <a:pPr algn="ctr"/>
                      <a:r>
                        <a:rPr lang="en-US" sz="2000" dirty="0" smtClean="0">
                          <a:latin typeface="+mj-lt"/>
                        </a:rPr>
                        <a:t>Burnt Offering</a:t>
                      </a:r>
                      <a:endParaRPr lang="en-US" sz="2000" dirty="0">
                        <a:latin typeface="+mj-lt"/>
                      </a:endParaRPr>
                    </a:p>
                  </a:txBody>
                  <a:tcPr/>
                </a:tc>
                <a:tc>
                  <a:txBody>
                    <a:bodyPr/>
                    <a:lstStyle/>
                    <a:p>
                      <a:r>
                        <a:rPr lang="en-US" sz="2000" dirty="0" smtClean="0"/>
                        <a:t>6:1-6 (8-13)</a:t>
                      </a:r>
                      <a:endParaRPr lang="en-US" sz="2000" dirty="0"/>
                    </a:p>
                  </a:txBody>
                  <a:tcPr/>
                </a:tc>
              </a:tr>
              <a:tr h="443163">
                <a:tc>
                  <a:txBody>
                    <a:bodyPr/>
                    <a:lstStyle/>
                    <a:p>
                      <a:r>
                        <a:rPr lang="en-US" sz="2000" dirty="0" smtClean="0"/>
                        <a:t>2:1-16</a:t>
                      </a:r>
                      <a:endParaRPr lang="en-US" sz="2000" dirty="0"/>
                    </a:p>
                  </a:txBody>
                  <a:tcPr/>
                </a:tc>
                <a:tc>
                  <a:txBody>
                    <a:bodyPr/>
                    <a:lstStyle/>
                    <a:p>
                      <a:pPr algn="ctr"/>
                      <a:r>
                        <a:rPr lang="en-US" sz="2000" dirty="0" smtClean="0">
                          <a:latin typeface="+mj-lt"/>
                        </a:rPr>
                        <a:t>Grain Offering</a:t>
                      </a:r>
                      <a:endParaRPr lang="en-US" sz="2000"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6:7-11 (14-18)</a:t>
                      </a:r>
                    </a:p>
                  </a:txBody>
                  <a:tcPr/>
                </a:tc>
              </a:tr>
              <a:tr h="443163">
                <a:tc>
                  <a:txBody>
                    <a:bodyPr/>
                    <a:lstStyle/>
                    <a:p>
                      <a:endParaRPr lang="en-US" sz="2000" dirty="0"/>
                    </a:p>
                  </a:txBody>
                  <a:tcPr/>
                </a:tc>
                <a:tc>
                  <a:txBody>
                    <a:bodyPr/>
                    <a:lstStyle/>
                    <a:p>
                      <a:pPr algn="ctr"/>
                      <a:r>
                        <a:rPr lang="en-US" sz="2000" kern="1200" dirty="0" smtClean="0">
                          <a:solidFill>
                            <a:schemeClr val="dk1"/>
                          </a:solidFill>
                          <a:latin typeface="+mn-lt"/>
                          <a:ea typeface="+mn-ea"/>
                          <a:cs typeface="+mn-cs"/>
                        </a:rPr>
                        <a:t>(Priest)</a:t>
                      </a:r>
                      <a:endParaRPr lang="en-US" sz="2000" dirty="0">
                        <a:latin typeface="+mj-lt"/>
                      </a:endParaRPr>
                    </a:p>
                  </a:txBody>
                  <a:tcPr/>
                </a:tc>
                <a:tc>
                  <a:txBody>
                    <a:bodyPr/>
                    <a:lstStyle/>
                    <a:p>
                      <a:r>
                        <a:rPr lang="en-US" sz="2000" dirty="0" smtClean="0"/>
                        <a:t>6:12-16  (19-23)</a:t>
                      </a:r>
                      <a:endParaRPr lang="en-US" sz="2000" dirty="0"/>
                    </a:p>
                  </a:txBody>
                  <a:tcPr/>
                </a:tc>
              </a:tr>
              <a:tr h="4431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3:1-17</a:t>
                      </a:r>
                    </a:p>
                  </a:txBody>
                  <a:tcPr/>
                </a:tc>
                <a:tc>
                  <a:txBody>
                    <a:bodyPr/>
                    <a:lstStyle/>
                    <a:p>
                      <a:pPr algn="ctr"/>
                      <a:r>
                        <a:rPr lang="en-US" sz="2000" dirty="0" smtClean="0">
                          <a:latin typeface="+mj-lt"/>
                        </a:rPr>
                        <a:t>Peace Offering</a:t>
                      </a:r>
                      <a:endParaRPr lang="en-US" sz="2000" dirty="0">
                        <a:latin typeface="+mj-lt"/>
                      </a:endParaRPr>
                    </a:p>
                  </a:txBody>
                  <a:tcPr/>
                </a:tc>
                <a:tc>
                  <a:txBody>
                    <a:bodyPr/>
                    <a:lstStyle/>
                    <a:p>
                      <a:r>
                        <a:rPr lang="en-US" sz="2000" dirty="0" smtClean="0"/>
                        <a:t>7:11-36</a:t>
                      </a:r>
                      <a:endParaRPr lang="en-US" sz="2000" dirty="0"/>
                    </a:p>
                  </a:txBody>
                  <a:tcPr/>
                </a:tc>
              </a:tr>
              <a:tr h="443163">
                <a:tc>
                  <a:txBody>
                    <a:bodyPr/>
                    <a:lstStyle/>
                    <a:p>
                      <a:r>
                        <a:rPr lang="en-US" sz="2000" dirty="0" smtClean="0"/>
                        <a:t>4:1-5:13</a:t>
                      </a:r>
                      <a:endParaRPr lang="en-US" sz="2000" dirty="0"/>
                    </a:p>
                  </a:txBody>
                  <a:tcPr/>
                </a:tc>
                <a:tc>
                  <a:txBody>
                    <a:bodyPr/>
                    <a:lstStyle/>
                    <a:p>
                      <a:pPr algn="ctr"/>
                      <a:r>
                        <a:rPr lang="en-US" sz="2000" dirty="0" smtClean="0">
                          <a:latin typeface="+mj-lt"/>
                        </a:rPr>
                        <a:t>Sin Offering</a:t>
                      </a:r>
                      <a:endParaRPr lang="en-US" sz="2000" dirty="0">
                        <a:latin typeface="+mj-lt"/>
                      </a:endParaRPr>
                    </a:p>
                  </a:txBody>
                  <a:tcPr/>
                </a:tc>
                <a:tc>
                  <a:txBody>
                    <a:bodyPr/>
                    <a:lstStyle/>
                    <a:p>
                      <a:r>
                        <a:rPr lang="en-US" sz="2000" dirty="0" smtClean="0"/>
                        <a:t>6:17-23  (24-30)</a:t>
                      </a:r>
                      <a:endParaRPr lang="en-US" sz="2000" dirty="0"/>
                    </a:p>
                  </a:txBody>
                  <a:tcPr/>
                </a:tc>
              </a:tr>
              <a:tr h="443163">
                <a:tc>
                  <a:txBody>
                    <a:bodyPr/>
                    <a:lstStyle/>
                    <a:p>
                      <a:r>
                        <a:rPr lang="en-US" sz="2000" dirty="0" smtClean="0"/>
                        <a:t>5:14-26</a:t>
                      </a:r>
                      <a:r>
                        <a:rPr lang="en-US" sz="2000" baseline="0" dirty="0" smtClean="0"/>
                        <a:t>  (6:7)</a:t>
                      </a:r>
                      <a:endParaRPr lang="en-US" sz="2000" dirty="0"/>
                    </a:p>
                  </a:txBody>
                  <a:tcPr/>
                </a:tc>
                <a:tc>
                  <a:txBody>
                    <a:bodyPr/>
                    <a:lstStyle/>
                    <a:p>
                      <a:pPr algn="ctr"/>
                      <a:r>
                        <a:rPr lang="en-US" sz="2000" dirty="0" smtClean="0">
                          <a:latin typeface="+mj-lt"/>
                        </a:rPr>
                        <a:t>Trespass</a:t>
                      </a:r>
                      <a:r>
                        <a:rPr lang="en-US" sz="2000" baseline="0" dirty="0" smtClean="0">
                          <a:latin typeface="+mj-lt"/>
                        </a:rPr>
                        <a:t> </a:t>
                      </a:r>
                      <a:r>
                        <a:rPr lang="en-US" sz="2000" dirty="0" smtClean="0">
                          <a:latin typeface="+mj-lt"/>
                        </a:rPr>
                        <a:t>Offering</a:t>
                      </a:r>
                      <a:endParaRPr lang="en-US" sz="2000" dirty="0">
                        <a:latin typeface="+mj-lt"/>
                      </a:endParaRPr>
                    </a:p>
                  </a:txBody>
                  <a:tcPr/>
                </a:tc>
                <a:tc>
                  <a:txBody>
                    <a:bodyPr/>
                    <a:lstStyle/>
                    <a:p>
                      <a:r>
                        <a:rPr lang="en-US" sz="2000" dirty="0" smtClean="0"/>
                        <a:t>7:1-10</a:t>
                      </a:r>
                      <a:endParaRPr lang="en-US" sz="2000" dirty="0"/>
                    </a:p>
                  </a:txBody>
                  <a:tcPr/>
                </a:tc>
              </a:tr>
              <a:tr h="443163">
                <a:tc>
                  <a:txBody>
                    <a:bodyPr/>
                    <a:lstStyle/>
                    <a:p>
                      <a:endParaRPr lang="en-US" sz="2000" dirty="0"/>
                    </a:p>
                  </a:txBody>
                  <a:tcPr/>
                </a:tc>
                <a:tc>
                  <a:txBody>
                    <a:bodyPr/>
                    <a:lstStyle/>
                    <a:p>
                      <a:pPr algn="ctr"/>
                      <a:r>
                        <a:rPr lang="en-US" sz="2000" dirty="0" smtClean="0">
                          <a:latin typeface="+mj-lt"/>
                        </a:rPr>
                        <a:t>Summary</a:t>
                      </a:r>
                      <a:endParaRPr lang="en-US" sz="2000" dirty="0">
                        <a:latin typeface="+mj-lt"/>
                      </a:endParaRPr>
                    </a:p>
                  </a:txBody>
                  <a:tcPr/>
                </a:tc>
                <a:tc>
                  <a:txBody>
                    <a:bodyPr/>
                    <a:lstStyle/>
                    <a:p>
                      <a:r>
                        <a:rPr lang="en-US" sz="2000" dirty="0" smtClean="0"/>
                        <a:t>7:37-38</a:t>
                      </a:r>
                      <a:endParaRPr lang="en-US" sz="2000" dirty="0"/>
                    </a:p>
                  </a:txBody>
                  <a:tcPr/>
                </a:tc>
              </a:tr>
            </a:tbl>
          </a:graphicData>
        </a:graphic>
      </p:graphicFrame>
      <p:sp>
        <p:nvSpPr>
          <p:cNvPr id="3" name="Date Placeholder 2"/>
          <p:cNvSpPr>
            <a:spLocks noGrp="1"/>
          </p:cNvSpPr>
          <p:nvPr>
            <p:ph type="dt" sz="half" idx="12"/>
          </p:nvPr>
        </p:nvSpPr>
        <p:spPr/>
        <p:txBody>
          <a:bodyPr/>
          <a:lstStyle/>
          <a:p>
            <a:r>
              <a:rPr lang="en-US" dirty="0" smtClean="0">
                <a:solidFill>
                  <a:srgbClr val="FFFFFF"/>
                </a:solidFill>
              </a:rPr>
              <a:t>Outline, p. 9 </a:t>
            </a:r>
            <a:endParaRPr lang="en-US" dirty="0">
              <a:solidFill>
                <a:srgbClr val="FFFFFF"/>
              </a:solidFill>
            </a:endParaRPr>
          </a:p>
        </p:txBody>
      </p:sp>
      <p:sp>
        <p:nvSpPr>
          <p:cNvPr id="6" name="Footer Placeholder 5"/>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8" name="Slide Number Placeholder 7"/>
          <p:cNvSpPr>
            <a:spLocks noGrp="1"/>
          </p:cNvSpPr>
          <p:nvPr>
            <p:ph type="sldNum" sz="quarter" idx="11"/>
          </p:nvPr>
        </p:nvSpPr>
        <p:spPr/>
        <p:txBody>
          <a:bodyPr/>
          <a:lstStyle/>
          <a:p>
            <a:fld id="{D9076E39-33D3-4C19-9190-4442324932E8}" type="slidenum">
              <a:rPr lang="en-US" smtClean="0">
                <a:solidFill>
                  <a:srgbClr val="FFFFFF"/>
                </a:solidFill>
              </a:rPr>
              <a:pPr/>
              <a:t>20</a:t>
            </a:fld>
            <a:endParaRPr lang="en-US">
              <a:solidFill>
                <a:srgbClr val="FFFFFF"/>
              </a:solidFill>
            </a:endParaRPr>
          </a:p>
        </p:txBody>
      </p:sp>
      <p:sp>
        <p:nvSpPr>
          <p:cNvPr id="4" name="Rounded Rectangular Callout 3"/>
          <p:cNvSpPr/>
          <p:nvPr/>
        </p:nvSpPr>
        <p:spPr bwMode="auto">
          <a:xfrm>
            <a:off x="228600" y="847725"/>
            <a:ext cx="3505200" cy="685800"/>
          </a:xfrm>
          <a:prstGeom prst="wedgeRoundRectCallout">
            <a:avLst>
              <a:gd name="adj1" fmla="val -20833"/>
              <a:gd name="adj2" fmla="val 121324"/>
              <a:gd name="adj3" fmla="val 16667"/>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t" anchorCtr="0" compatLnSpc="1">
            <a:prstTxWarp prst="textNoShape">
              <a:avLst/>
            </a:prstTxWarp>
          </a:bodyPr>
          <a:lstStyle/>
          <a:p>
            <a:pPr algn="ctr"/>
            <a:r>
              <a:rPr lang="en-US" sz="2000" b="1" dirty="0">
                <a:solidFill>
                  <a:srgbClr val="FFFF00"/>
                </a:solidFill>
                <a:latin typeface="Arial"/>
              </a:rPr>
              <a:t>“the children of Israel</a:t>
            </a:r>
            <a:r>
              <a:rPr lang="en-US" sz="2000" b="1" dirty="0" smtClean="0">
                <a:solidFill>
                  <a:srgbClr val="FFFF00"/>
                </a:solidFill>
                <a:latin typeface="Arial"/>
              </a:rPr>
              <a:t>”</a:t>
            </a:r>
            <a:br>
              <a:rPr lang="en-US" sz="2000" b="1" dirty="0" smtClean="0">
                <a:solidFill>
                  <a:srgbClr val="FFFF00"/>
                </a:solidFill>
                <a:latin typeface="Arial"/>
              </a:rPr>
            </a:br>
            <a:r>
              <a:rPr lang="en-US" sz="2000" dirty="0" smtClean="0">
                <a:solidFill>
                  <a:srgbClr val="FFFFFF"/>
                </a:solidFill>
                <a:latin typeface="Arial"/>
              </a:rPr>
              <a:t>(</a:t>
            </a:r>
            <a:r>
              <a:rPr lang="en-US" sz="2000" dirty="0">
                <a:solidFill>
                  <a:srgbClr val="FFFFFF"/>
                </a:solidFill>
                <a:latin typeface="Arial"/>
              </a:rPr>
              <a:t>cf. Lev. 1:2; 4:2)</a:t>
            </a:r>
            <a:endParaRPr lang="en-US" sz="2000" dirty="0" smtClean="0">
              <a:solidFill>
                <a:srgbClr val="FFFFFF"/>
              </a:solidFill>
              <a:latin typeface="Arial"/>
            </a:endParaRPr>
          </a:p>
        </p:txBody>
      </p:sp>
      <p:sp>
        <p:nvSpPr>
          <p:cNvPr id="9" name="Rounded Rectangular Callout 8"/>
          <p:cNvSpPr/>
          <p:nvPr/>
        </p:nvSpPr>
        <p:spPr bwMode="auto">
          <a:xfrm>
            <a:off x="5634318" y="847725"/>
            <a:ext cx="3505200" cy="685800"/>
          </a:xfrm>
          <a:prstGeom prst="wedgeRoundRectCallout">
            <a:avLst>
              <a:gd name="adj1" fmla="val -10859"/>
              <a:gd name="adj2" fmla="val 117402"/>
              <a:gd name="adj3" fmla="val 16667"/>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t" anchorCtr="0" compatLnSpc="1">
            <a:prstTxWarp prst="textNoShape">
              <a:avLst/>
            </a:prstTxWarp>
          </a:bodyPr>
          <a:lstStyle/>
          <a:p>
            <a:pPr algn="ctr"/>
            <a:r>
              <a:rPr lang="en-US" sz="2000" b="1" dirty="0">
                <a:solidFill>
                  <a:srgbClr val="FFFF00"/>
                </a:solidFill>
                <a:latin typeface="Arial"/>
              </a:rPr>
              <a:t>“Aaron and his sons”</a:t>
            </a:r>
            <a:r>
              <a:rPr lang="en-US" sz="2000" b="1" dirty="0">
                <a:solidFill>
                  <a:srgbClr val="FFFFFF"/>
                </a:solidFill>
                <a:latin typeface="Arial"/>
              </a:rPr>
              <a:t>  </a:t>
            </a:r>
            <a:r>
              <a:rPr lang="en-US" sz="2000" dirty="0">
                <a:solidFill>
                  <a:srgbClr val="FFFFFF"/>
                </a:solidFill>
                <a:latin typeface="Arial"/>
              </a:rPr>
              <a:t>(Lev. 6:9, 25)</a:t>
            </a:r>
            <a:endParaRPr lang="en-US" sz="2000" dirty="0" smtClean="0">
              <a:solidFill>
                <a:srgbClr val="FFFFFF"/>
              </a:solidFill>
              <a:latin typeface="Arial"/>
            </a:endParaRPr>
          </a:p>
        </p:txBody>
      </p:sp>
    </p:spTree>
    <p:extLst>
      <p:ext uri="{BB962C8B-B14F-4D97-AF65-F5344CB8AC3E}">
        <p14:creationId xmlns:p14="http://schemas.microsoft.com/office/powerpoint/2010/main" val="4154455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l"/>
            <a:r>
              <a:rPr lang="en-US" sz="4400" dirty="0" smtClean="0"/>
              <a:t>Words Of Warning</a:t>
            </a:r>
            <a:endParaRPr lang="en-US" sz="4400" dirty="0"/>
          </a:p>
        </p:txBody>
      </p:sp>
      <p:sp>
        <p:nvSpPr>
          <p:cNvPr id="7" name="Content Placeholder 6"/>
          <p:cNvSpPr>
            <a:spLocks noGrp="1"/>
          </p:cNvSpPr>
          <p:nvPr>
            <p:ph sz="half" idx="1"/>
          </p:nvPr>
        </p:nvSpPr>
        <p:spPr/>
        <p:txBody>
          <a:bodyPr/>
          <a:lstStyle/>
          <a:p>
            <a:pPr marL="457200" indent="-457200"/>
            <a:endParaRPr lang="en-US" dirty="0">
              <a:effectLst/>
            </a:endParaRPr>
          </a:p>
          <a:p>
            <a:pPr marL="457200" indent="-457200"/>
            <a:endParaRPr lang="en-US" dirty="0"/>
          </a:p>
        </p:txBody>
      </p:sp>
      <p:sp>
        <p:nvSpPr>
          <p:cNvPr id="3" name="Content Placeholder 2"/>
          <p:cNvSpPr>
            <a:spLocks noGrp="1"/>
          </p:cNvSpPr>
          <p:nvPr>
            <p:ph sz="half" idx="2"/>
          </p:nvPr>
        </p:nvSpPr>
        <p:spPr>
          <a:xfrm>
            <a:off x="3007659" y="1803168"/>
            <a:ext cx="5638800" cy="3844925"/>
          </a:xfrm>
        </p:spPr>
        <p:txBody>
          <a:bodyPr anchor="ctr"/>
          <a:lstStyle/>
          <a:p>
            <a:pPr marL="457200" indent="-457200">
              <a:spcBef>
                <a:spcPts val="0"/>
              </a:spcBef>
              <a:spcAft>
                <a:spcPts val="3600"/>
              </a:spcAft>
            </a:pPr>
            <a:r>
              <a:rPr lang="en-US" b="1" dirty="0">
                <a:effectLst>
                  <a:outerShdw blurRad="38100" dist="38100" dir="2700000" algn="tl">
                    <a:srgbClr val="000000">
                      <a:alpha val="43137"/>
                    </a:srgbClr>
                  </a:outerShdw>
                </a:effectLst>
              </a:rPr>
              <a:t>Pr. 18:13:  </a:t>
            </a:r>
            <a:r>
              <a:rPr lang="en-US" dirty="0">
                <a:effectLst>
                  <a:outerShdw blurRad="38100" dist="38100" dir="2700000" algn="tl">
                    <a:srgbClr val="000000">
                      <a:alpha val="43137"/>
                    </a:srgbClr>
                  </a:outerShdw>
                </a:effectLst>
              </a:rPr>
              <a:t>He who </a:t>
            </a:r>
            <a:r>
              <a:rPr lang="en-US" b="1" dirty="0">
                <a:solidFill>
                  <a:schemeClr val="tx2">
                    <a:lumMod val="75000"/>
                  </a:schemeClr>
                </a:solidFill>
                <a:effectLst>
                  <a:outerShdw blurRad="38100" dist="38100" dir="2700000" algn="tl">
                    <a:srgbClr val="000000">
                      <a:alpha val="43137"/>
                    </a:srgbClr>
                  </a:outerShdw>
                </a:effectLst>
              </a:rPr>
              <a:t>answers</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a </a:t>
            </a:r>
            <a:r>
              <a:rPr lang="en-US" dirty="0">
                <a:effectLst>
                  <a:outerShdw blurRad="38100" dist="38100" dir="2700000" algn="tl">
                    <a:srgbClr val="000000">
                      <a:alpha val="43137"/>
                    </a:srgbClr>
                  </a:outerShdw>
                </a:effectLst>
              </a:rPr>
              <a:t>matter </a:t>
            </a:r>
            <a:r>
              <a:rPr lang="en-US" b="1" dirty="0">
                <a:solidFill>
                  <a:schemeClr val="tx2">
                    <a:lumMod val="75000"/>
                  </a:schemeClr>
                </a:solidFill>
                <a:effectLst>
                  <a:outerShdw blurRad="38100" dist="38100" dir="2700000" algn="tl">
                    <a:srgbClr val="000000">
                      <a:alpha val="43137"/>
                    </a:srgbClr>
                  </a:outerShdw>
                </a:effectLst>
              </a:rPr>
              <a:t>before he hears it</a:t>
            </a:r>
            <a:r>
              <a:rPr lang="en-US" dirty="0">
                <a:effectLst>
                  <a:outerShdw blurRad="38100" dist="38100" dir="2700000" algn="tl">
                    <a:srgbClr val="000000">
                      <a:alpha val="43137"/>
                    </a:srgbClr>
                  </a:outerShdw>
                </a:effectLst>
              </a:rPr>
              <a:t>, It </a:t>
            </a:r>
            <a:r>
              <a:rPr lang="en-US" dirty="0" smtClean="0">
                <a:effectLst>
                  <a:outerShdw blurRad="38100" dist="38100" dir="2700000" algn="tl">
                    <a:srgbClr val="000000">
                      <a:alpha val="43137"/>
                    </a:srgbClr>
                  </a:outerShdw>
                </a:effectLst>
              </a:rPr>
              <a:t>is </a:t>
            </a:r>
            <a:r>
              <a:rPr lang="en-US" b="1" dirty="0" smtClean="0">
                <a:solidFill>
                  <a:schemeClr val="tx2">
                    <a:lumMod val="75000"/>
                  </a:schemeClr>
                </a:solidFill>
                <a:effectLst>
                  <a:outerShdw blurRad="38100" dist="38100" dir="2700000" algn="tl">
                    <a:srgbClr val="000000">
                      <a:alpha val="43137"/>
                    </a:srgbClr>
                  </a:outerShdw>
                </a:effectLst>
              </a:rPr>
              <a:t>folly</a:t>
            </a:r>
            <a:r>
              <a:rPr lang="en-US" dirty="0" smtClean="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and </a:t>
            </a:r>
            <a:r>
              <a:rPr lang="en-US" b="1" dirty="0">
                <a:solidFill>
                  <a:schemeClr val="tx2">
                    <a:lumMod val="75000"/>
                  </a:schemeClr>
                </a:solidFill>
                <a:effectLst>
                  <a:outerShdw blurRad="38100" dist="38100" dir="2700000" algn="tl">
                    <a:srgbClr val="000000">
                      <a:alpha val="43137"/>
                    </a:srgbClr>
                  </a:outerShdw>
                </a:effectLst>
              </a:rPr>
              <a:t>shame</a:t>
            </a:r>
            <a:r>
              <a:rPr lang="en-US" dirty="0">
                <a:effectLst>
                  <a:outerShdw blurRad="38100" dist="38100" dir="2700000" algn="tl">
                    <a:srgbClr val="000000">
                      <a:alpha val="43137"/>
                    </a:srgbClr>
                  </a:outerShdw>
                </a:effectLst>
              </a:rPr>
              <a:t> to him.</a:t>
            </a:r>
          </a:p>
          <a:p>
            <a:pPr marL="457200" indent="-457200">
              <a:spcBef>
                <a:spcPts val="0"/>
              </a:spcBef>
              <a:spcAft>
                <a:spcPts val="3600"/>
              </a:spcAft>
            </a:pPr>
            <a:r>
              <a:rPr lang="en-US" b="1" dirty="0">
                <a:effectLst>
                  <a:outerShdw blurRad="38100" dist="38100" dir="2700000" algn="tl">
                    <a:srgbClr val="000000">
                      <a:alpha val="43137"/>
                    </a:srgbClr>
                  </a:outerShdw>
                </a:effectLst>
              </a:rPr>
              <a:t>Pr. 18:17:</a:t>
            </a:r>
            <a:r>
              <a:rPr lang="en-US" dirty="0">
                <a:effectLst>
                  <a:outerShdw blurRad="38100" dist="38100" dir="2700000" algn="tl">
                    <a:srgbClr val="000000">
                      <a:alpha val="43137"/>
                    </a:srgbClr>
                  </a:outerShdw>
                </a:effectLst>
              </a:rPr>
              <a:t>  The first one to plead his cause </a:t>
            </a:r>
            <a:r>
              <a:rPr lang="en-US" b="1" dirty="0">
                <a:solidFill>
                  <a:schemeClr val="tx2">
                    <a:lumMod val="75000"/>
                  </a:schemeClr>
                </a:solidFill>
                <a:effectLst>
                  <a:outerShdw blurRad="38100" dist="38100" dir="2700000" algn="tl">
                    <a:srgbClr val="000000">
                      <a:alpha val="43137"/>
                    </a:srgbClr>
                  </a:outerShdw>
                </a:effectLst>
              </a:rPr>
              <a:t>seems right</a:t>
            </a:r>
            <a:r>
              <a:rPr lang="en-US" dirty="0">
                <a:effectLst>
                  <a:outerShdw blurRad="38100" dist="38100" dir="2700000" algn="tl">
                    <a:srgbClr val="000000">
                      <a:alpha val="43137"/>
                    </a:srgbClr>
                  </a:outerShdw>
                </a:effectLst>
              </a:rPr>
              <a:t>, Until his neighbor comes and </a:t>
            </a:r>
            <a:r>
              <a:rPr lang="en-US" b="1" dirty="0">
                <a:solidFill>
                  <a:schemeClr val="tx2">
                    <a:lumMod val="75000"/>
                  </a:schemeClr>
                </a:solidFill>
                <a:effectLst>
                  <a:outerShdw blurRad="38100" dist="38100" dir="2700000" algn="tl">
                    <a:srgbClr val="000000">
                      <a:alpha val="43137"/>
                    </a:srgbClr>
                  </a:outerShdw>
                </a:effectLst>
              </a:rPr>
              <a:t>examines him</a:t>
            </a:r>
            <a:r>
              <a:rPr lang="en-US" dirty="0" smtClean="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fld id="{669D52EC-F6D0-4810-95A3-5C402FD36C33}" type="slidenum">
              <a:rPr lang="en-US" smtClean="0">
                <a:solidFill>
                  <a:srgbClr val="FFFFFF"/>
                </a:solidFill>
              </a:rPr>
              <a:pPr/>
              <a:t>200</a:t>
            </a:fld>
            <a:endParaRPr lang="en-US">
              <a:solidFill>
                <a:srgbClr val="FFFFFF"/>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2286000"/>
            <a:ext cx="2191871" cy="2879263"/>
          </a:xfrm>
          <a:prstGeom prst="rect">
            <a:avLst/>
          </a:prstGeom>
        </p:spPr>
      </p:pic>
    </p:spTree>
    <p:extLst>
      <p:ext uri="{BB962C8B-B14F-4D97-AF65-F5344CB8AC3E}">
        <p14:creationId xmlns:p14="http://schemas.microsoft.com/office/powerpoint/2010/main" val="28585292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7813"/>
            <a:ext cx="8229600" cy="1246187"/>
          </a:xfrm>
        </p:spPr>
        <p:txBody>
          <a:bodyPr/>
          <a:lstStyle/>
          <a:p>
            <a:r>
              <a:rPr lang="en-US" sz="4400" dirty="0"/>
              <a:t>PS Comes Late In </a:t>
            </a:r>
            <a:r>
              <a:rPr lang="en-US" sz="4400" dirty="0" smtClean="0"/>
              <a:t>History</a:t>
            </a:r>
            <a:r>
              <a:rPr lang="en-US" sz="4000" b="1" dirty="0" smtClean="0"/>
              <a:t/>
            </a:r>
            <a:br>
              <a:rPr lang="en-US" sz="4000" b="1" dirty="0" smtClean="0"/>
            </a:br>
            <a:r>
              <a:rPr lang="en-US" sz="3000" dirty="0" smtClean="0">
                <a:latin typeface="+mn-lt"/>
              </a:rPr>
              <a:t>(Objection)</a:t>
            </a:r>
            <a:endParaRPr lang="en-US" sz="3000" dirty="0">
              <a:latin typeface="+mn-lt"/>
            </a:endParaRPr>
          </a:p>
        </p:txBody>
      </p:sp>
      <p:sp>
        <p:nvSpPr>
          <p:cNvPr id="7" name="Content Placeholder 6"/>
          <p:cNvSpPr>
            <a:spLocks noGrp="1"/>
          </p:cNvSpPr>
          <p:nvPr>
            <p:ph idx="1"/>
          </p:nvPr>
        </p:nvSpPr>
        <p:spPr>
          <a:xfrm>
            <a:off x="457200" y="1752600"/>
            <a:ext cx="8229600" cy="4378325"/>
          </a:xfrm>
        </p:spPr>
        <p:txBody>
          <a:bodyPr/>
          <a:lstStyle/>
          <a:p>
            <a:pPr marL="457200" indent="-457200">
              <a:spcBef>
                <a:spcPts val="0"/>
              </a:spcBef>
              <a:spcAft>
                <a:spcPts val="2400"/>
              </a:spcAft>
            </a:pPr>
            <a:r>
              <a:rPr lang="en-US" sz="2800" dirty="0" smtClean="0">
                <a:effectLst>
                  <a:outerShdw blurRad="38100" dist="38100" dir="2700000" algn="tl">
                    <a:srgbClr val="000000">
                      <a:alpha val="43137"/>
                    </a:srgbClr>
                  </a:outerShdw>
                </a:effectLst>
              </a:rPr>
              <a:t>No “fundamental principles” of an atonement theory until </a:t>
            </a:r>
            <a:r>
              <a:rPr lang="en-US" sz="2800" b="1" dirty="0" smtClean="0">
                <a:solidFill>
                  <a:srgbClr val="FFFF00"/>
                </a:solidFill>
                <a:effectLst>
                  <a:outerShdw blurRad="38100" dist="38100" dir="2700000" algn="tl">
                    <a:srgbClr val="000000">
                      <a:alpha val="43137"/>
                    </a:srgbClr>
                  </a:outerShdw>
                </a:effectLst>
              </a:rPr>
              <a:t>Anselm</a:t>
            </a:r>
            <a:r>
              <a:rPr lang="en-US" sz="2800" dirty="0" smtClean="0">
                <a:effectLst>
                  <a:outerShdw blurRad="38100" dist="38100" dir="2700000" algn="tl">
                    <a:srgbClr val="000000">
                      <a:alpha val="43137"/>
                    </a:srgbClr>
                  </a:outerShdw>
                </a:effectLst>
              </a:rPr>
              <a:t>  (11</a:t>
            </a:r>
            <a:r>
              <a:rPr lang="en-US" sz="2800" baseline="30000" dirty="0" smtClean="0">
                <a:effectLst>
                  <a:outerShdw blurRad="38100" dist="38100" dir="2700000" algn="tl">
                    <a:srgbClr val="000000">
                      <a:alpha val="43137"/>
                    </a:srgbClr>
                  </a:outerShdw>
                </a:effectLst>
              </a:rPr>
              <a:t>th</a:t>
            </a:r>
            <a:r>
              <a:rPr lang="en-US" sz="2800" dirty="0" smtClean="0">
                <a:effectLst>
                  <a:outerShdw blurRad="38100" dist="38100" dir="2700000" algn="tl">
                    <a:srgbClr val="000000">
                      <a:alpha val="43137"/>
                    </a:srgbClr>
                  </a:outerShdw>
                </a:effectLst>
              </a:rPr>
              <a:t> cen.)</a:t>
            </a:r>
          </a:p>
          <a:p>
            <a:pPr marL="457200" indent="-457200">
              <a:spcBef>
                <a:spcPts val="0"/>
              </a:spcBef>
              <a:spcAft>
                <a:spcPts val="2400"/>
              </a:spcAft>
            </a:pPr>
            <a:r>
              <a:rPr lang="en-US" sz="2800" dirty="0" smtClean="0">
                <a:effectLst>
                  <a:outerShdw blurRad="38100" dist="38100" dir="2700000" algn="tl">
                    <a:srgbClr val="000000">
                      <a:alpha val="43137"/>
                    </a:srgbClr>
                  </a:outerShdw>
                </a:effectLst>
              </a:rPr>
              <a:t>Anselm only presented the </a:t>
            </a:r>
            <a:r>
              <a:rPr lang="en-US" sz="2800" b="1" dirty="0">
                <a:solidFill>
                  <a:srgbClr val="FFFF00"/>
                </a:solidFill>
                <a:effectLst>
                  <a:outerShdw blurRad="38100" dist="38100" dir="2700000" algn="tl">
                    <a:srgbClr val="000000">
                      <a:alpha val="43137"/>
                    </a:srgbClr>
                  </a:outerShdw>
                </a:effectLst>
              </a:rPr>
              <a:t>“fundamental beginnings”</a:t>
            </a:r>
            <a:r>
              <a:rPr lang="en-US" sz="2800" dirty="0" smtClean="0">
                <a:solidFill>
                  <a:srgbClr val="FFFF00"/>
                </a:solidFill>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of an atonement theory</a:t>
            </a:r>
          </a:p>
          <a:p>
            <a:pPr marL="457200" indent="-457200">
              <a:spcBef>
                <a:spcPts val="0"/>
              </a:spcBef>
              <a:spcAft>
                <a:spcPts val="2400"/>
              </a:spcAft>
            </a:pPr>
            <a:r>
              <a:rPr lang="en-US" sz="2800" dirty="0" smtClean="0">
                <a:effectLst>
                  <a:outerShdw blurRad="38100" dist="38100" dir="2700000" algn="tl">
                    <a:srgbClr val="000000">
                      <a:alpha val="43137"/>
                    </a:srgbClr>
                  </a:outerShdw>
                </a:effectLst>
              </a:rPr>
              <a:t>Penal substitution theory not fully developed until the </a:t>
            </a:r>
            <a:r>
              <a:rPr lang="en-US" sz="2800" b="1" dirty="0">
                <a:solidFill>
                  <a:srgbClr val="FFFF00"/>
                </a:solidFill>
                <a:effectLst>
                  <a:outerShdw blurRad="38100" dist="38100" dir="2700000" algn="tl">
                    <a:srgbClr val="000000">
                      <a:alpha val="43137"/>
                    </a:srgbClr>
                  </a:outerShdw>
                </a:effectLst>
              </a:rPr>
              <a:t>Protestant Reformation</a:t>
            </a:r>
          </a:p>
        </p:txBody>
      </p:sp>
      <p:sp>
        <p:nvSpPr>
          <p:cNvPr id="3" name="Footer Placeholder 2"/>
          <p:cNvSpPr>
            <a:spLocks noGrp="1"/>
          </p:cNvSpPr>
          <p:nvPr>
            <p:ph type="ftr" sz="quarter" idx="10"/>
          </p:nvPr>
        </p:nvSpPr>
        <p:spPr/>
        <p:txBody>
          <a:bodyPr/>
          <a:lstStyle/>
          <a:p>
            <a:r>
              <a:rPr lang="en-US" dirty="0" smtClean="0">
                <a:solidFill>
                  <a:srgbClr val="FFFFFF"/>
                </a:solidFill>
              </a:rPr>
              <a:t>Barnett, Reconciliation, 9-10</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3A77E1C5-C12E-459D-AC8C-F58E2F474F13}" type="slidenum">
              <a:rPr lang="en-US" smtClean="0">
                <a:solidFill>
                  <a:srgbClr val="FFFFFF"/>
                </a:solidFill>
              </a:rPr>
              <a:pPr/>
              <a:t>201</a:t>
            </a:fld>
            <a:endParaRPr lang="en-US">
              <a:solidFill>
                <a:srgbClr val="FFFFFF"/>
              </a:solidFill>
            </a:endParaRPr>
          </a:p>
        </p:txBody>
      </p:sp>
      <p:sp>
        <p:nvSpPr>
          <p:cNvPr id="5" name="Date Placeholder 4"/>
          <p:cNvSpPr>
            <a:spLocks noGrp="1"/>
          </p:cNvSpPr>
          <p:nvPr>
            <p:ph type="dt" sz="half" idx="12"/>
          </p:nvPr>
        </p:nvSpPr>
        <p:spPr/>
        <p:txBody>
          <a:bodyPr/>
          <a:lstStyle/>
          <a:p>
            <a:r>
              <a:rPr lang="en-US" dirty="0" smtClean="0">
                <a:solidFill>
                  <a:srgbClr val="FFFFFF"/>
                </a:solidFill>
              </a:rPr>
              <a:t>Outline, p. 58</a:t>
            </a:r>
            <a:endParaRPr lang="en-US" dirty="0">
              <a:solidFill>
                <a:srgbClr val="FFFFFF"/>
              </a:solidFill>
            </a:endParaRPr>
          </a:p>
        </p:txBody>
      </p:sp>
    </p:spTree>
    <p:extLst>
      <p:ext uri="{BB962C8B-B14F-4D97-AF65-F5344CB8AC3E}">
        <p14:creationId xmlns:p14="http://schemas.microsoft.com/office/powerpoint/2010/main" val="30282727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p:cTn id="14"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p:cTn id="21"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457200"/>
            <a:ext cx="8077200" cy="1139825"/>
          </a:xfrm>
        </p:spPr>
        <p:txBody>
          <a:bodyPr/>
          <a:lstStyle/>
          <a:p>
            <a:r>
              <a:rPr lang="en-US" sz="4400" b="1" dirty="0" smtClean="0"/>
              <a:t>Justin Martyr</a:t>
            </a:r>
            <a:br>
              <a:rPr lang="en-US" sz="4400" b="1" dirty="0" smtClean="0"/>
            </a:br>
            <a:r>
              <a:rPr lang="en-US" sz="3000" dirty="0" smtClean="0">
                <a:latin typeface="+mn-lt"/>
              </a:rPr>
              <a:t>(~AD 150-160)</a:t>
            </a:r>
            <a:endParaRPr lang="en-US" sz="3000" dirty="0">
              <a:latin typeface="+mn-lt"/>
            </a:endParaRPr>
          </a:p>
        </p:txBody>
      </p:sp>
      <p:sp>
        <p:nvSpPr>
          <p:cNvPr id="30723" name="Rectangle 3"/>
          <p:cNvSpPr>
            <a:spLocks noGrp="1" noChangeArrowheads="1"/>
          </p:cNvSpPr>
          <p:nvPr>
            <p:ph idx="1"/>
          </p:nvPr>
        </p:nvSpPr>
        <p:spPr>
          <a:xfrm>
            <a:off x="457200" y="1981200"/>
            <a:ext cx="8229600" cy="4149725"/>
          </a:xfrm>
        </p:spPr>
        <p:txBody>
          <a:bodyPr/>
          <a:lstStyle/>
          <a:p>
            <a:pPr marL="0" indent="457200">
              <a:spcBef>
                <a:spcPct val="0"/>
              </a:spcBef>
              <a:spcAft>
                <a:spcPct val="70000"/>
              </a:spcAft>
              <a:buNone/>
            </a:pPr>
            <a:r>
              <a:rPr lang="en-US" sz="2800" dirty="0" smtClean="0">
                <a:effectLst>
                  <a:outerShdw blurRad="38100" dist="38100" dir="2700000" algn="tl">
                    <a:srgbClr val="000000">
                      <a:alpha val="43137"/>
                    </a:srgbClr>
                  </a:outerShdw>
                </a:effectLst>
              </a:rPr>
              <a:t>“If</a:t>
            </a:r>
            <a:r>
              <a:rPr lang="en-US" sz="2800" dirty="0">
                <a:effectLst>
                  <a:outerShdw blurRad="38100" dist="38100" dir="2700000" algn="tl">
                    <a:srgbClr val="000000">
                      <a:alpha val="43137"/>
                    </a:srgbClr>
                  </a:outerShdw>
                </a:effectLst>
              </a:rPr>
              <a:t>, then, the Father of all wished His Christ for the whole human family to </a:t>
            </a:r>
            <a:r>
              <a:rPr lang="en-US" sz="2800" b="1" dirty="0">
                <a:solidFill>
                  <a:srgbClr val="FFFF00"/>
                </a:solidFill>
                <a:effectLst>
                  <a:outerShdw blurRad="38100" dist="38100" dir="2700000" algn="tl">
                    <a:srgbClr val="000000">
                      <a:alpha val="43137"/>
                    </a:srgbClr>
                  </a:outerShdw>
                </a:effectLst>
              </a:rPr>
              <a:t>take upon Him the curses of all</a:t>
            </a:r>
            <a:r>
              <a:rPr lang="en-US" sz="2800" dirty="0">
                <a:effectLst>
                  <a:outerShdw blurRad="38100" dist="38100" dir="2700000" algn="tl">
                    <a:srgbClr val="000000">
                      <a:alpha val="43137"/>
                    </a:srgbClr>
                  </a:outerShdw>
                </a:effectLst>
              </a:rPr>
              <a:t>, knowing that, after He had been crucified and was dead, He would raise Him up, why do you argue about Him, who submitted to suffer these things according to the Father’s will, as if He were accursed, and do not rather bewail yourselves</a:t>
            </a:r>
            <a:r>
              <a:rPr lang="en-US" sz="2800" dirty="0" smtClean="0">
                <a:effectLst>
                  <a:outerShdw blurRad="38100" dist="38100" dir="2700000" algn="tl">
                    <a:srgbClr val="000000">
                      <a:alpha val="43137"/>
                    </a:srgbClr>
                  </a:outerShdw>
                </a:effectLst>
              </a:rPr>
              <a:t>?”  </a:t>
            </a:r>
            <a:r>
              <a:rPr lang="en-US" sz="2000" dirty="0" smtClean="0">
                <a:effectLst>
                  <a:outerShdw blurRad="38100" dist="38100" dir="2700000" algn="tl">
                    <a:srgbClr val="000000">
                      <a:alpha val="43137"/>
                    </a:srgbClr>
                  </a:outerShdw>
                </a:effectLst>
              </a:rPr>
              <a:t>(“Dialogue With </a:t>
            </a:r>
            <a:r>
              <a:rPr lang="en-US" sz="2000" dirty="0" err="1" smtClean="0">
                <a:effectLst>
                  <a:outerShdw blurRad="38100" dist="38100" dir="2700000" algn="tl">
                    <a:srgbClr val="000000">
                      <a:alpha val="43137"/>
                    </a:srgbClr>
                  </a:outerShdw>
                </a:effectLst>
              </a:rPr>
              <a:t>Trypho</a:t>
            </a:r>
            <a:r>
              <a:rPr lang="en-US" sz="2000" dirty="0" smtClean="0">
                <a:effectLst>
                  <a:outerShdw blurRad="38100" dist="38100" dir="2700000" algn="tl">
                    <a:srgbClr val="000000">
                      <a:alpha val="43137"/>
                    </a:srgbClr>
                  </a:outerShdw>
                </a:effectLst>
              </a:rPr>
              <a:t>,” XCV, </a:t>
            </a:r>
            <a:r>
              <a:rPr lang="en-US" sz="2000" dirty="0" err="1" smtClean="0">
                <a:effectLst>
                  <a:outerShdw blurRad="38100" dist="38100" dir="2700000" algn="tl">
                    <a:srgbClr val="000000">
                      <a:alpha val="43137"/>
                    </a:srgbClr>
                  </a:outerShdw>
                </a:effectLst>
              </a:rPr>
              <a:t>ANF</a:t>
            </a:r>
            <a:r>
              <a:rPr lang="en-US" sz="2000" dirty="0" smtClean="0">
                <a:effectLst>
                  <a:outerShdw blurRad="38100" dist="38100" dir="2700000" algn="tl">
                    <a:srgbClr val="000000">
                      <a:alpha val="43137"/>
                    </a:srgbClr>
                  </a:outerShdw>
                </a:effectLst>
              </a:rPr>
              <a:t>, 1:247)</a:t>
            </a:r>
            <a:endParaRPr lang="en-US" sz="2000" dirty="0">
              <a:effectLst>
                <a:outerShdw blurRad="38100" dist="38100" dir="2700000" algn="tl">
                  <a:srgbClr val="000000">
                    <a:alpha val="43137"/>
                  </a:srgbClr>
                </a:outerShdw>
              </a:effectLst>
            </a:endParaRPr>
          </a:p>
        </p:txBody>
      </p:sp>
      <p:sp>
        <p:nvSpPr>
          <p:cNvPr id="3" name="Date Placeholder 2"/>
          <p:cNvSpPr>
            <a:spLocks noGrp="1"/>
          </p:cNvSpPr>
          <p:nvPr>
            <p:ph type="dt" sz="half" idx="12"/>
          </p:nvPr>
        </p:nvSpPr>
        <p:spPr/>
        <p:txBody>
          <a:bodyPr/>
          <a:lstStyle/>
          <a:p>
            <a:r>
              <a:rPr lang="en-US" dirty="0" smtClean="0">
                <a:solidFill>
                  <a:srgbClr val="FFFFFF"/>
                </a:solidFill>
              </a:rPr>
              <a:t>Outline, p.  58</a:t>
            </a:r>
            <a:endParaRPr lang="en-US" dirty="0">
              <a:solidFill>
                <a:srgbClr val="FFFFFF"/>
              </a:solidFill>
            </a:endParaRPr>
          </a:p>
        </p:txBody>
      </p:sp>
      <p:sp>
        <p:nvSpPr>
          <p:cNvPr id="5" name="Footer Placeholder 4"/>
          <p:cNvSpPr>
            <a:spLocks noGrp="1"/>
          </p:cNvSpPr>
          <p:nvPr>
            <p:ph type="ftr" sz="quarter" idx="10"/>
          </p:nvPr>
        </p:nvSpPr>
        <p:spPr/>
        <p:txBody>
          <a:bodyPr/>
          <a:lstStyle/>
          <a:p>
            <a:r>
              <a:rPr lang="en-US" dirty="0" smtClean="0">
                <a:solidFill>
                  <a:srgbClr val="FFFFFF"/>
                </a:solidFill>
              </a:rPr>
              <a:t>Kevin Kay</a:t>
            </a:r>
            <a:endParaRPr lang="en-US" dirty="0">
              <a:solidFill>
                <a:srgbClr val="FFFFFF"/>
              </a:solidFill>
            </a:endParaRPr>
          </a:p>
        </p:txBody>
      </p:sp>
      <p:sp>
        <p:nvSpPr>
          <p:cNvPr id="6" name="Slide Number Placeholder 5"/>
          <p:cNvSpPr>
            <a:spLocks noGrp="1"/>
          </p:cNvSpPr>
          <p:nvPr>
            <p:ph type="sldNum" sz="quarter" idx="11"/>
          </p:nvPr>
        </p:nvSpPr>
        <p:spPr/>
        <p:txBody>
          <a:bodyPr/>
          <a:lstStyle/>
          <a:p>
            <a:fld id="{D9076E39-33D3-4C19-9190-4442324932E8}" type="slidenum">
              <a:rPr lang="en-US" smtClean="0">
                <a:solidFill>
                  <a:srgbClr val="FFFFFF"/>
                </a:solidFill>
              </a:rPr>
              <a:pPr/>
              <a:t>202</a:t>
            </a:fld>
            <a:endParaRPr lang="en-US">
              <a:solidFill>
                <a:srgbClr val="FFFFFF"/>
              </a:solidFill>
            </a:endParaRPr>
          </a:p>
        </p:txBody>
      </p:sp>
    </p:spTree>
    <p:extLst>
      <p:ext uri="{BB962C8B-B14F-4D97-AF65-F5344CB8AC3E}">
        <p14:creationId xmlns:p14="http://schemas.microsoft.com/office/powerpoint/2010/main" val="28871698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p:cTn id="7" dur="500" fill="hold"/>
                                        <p:tgtEl>
                                          <p:spTgt spid="307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72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07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7813"/>
            <a:ext cx="8229600" cy="1246187"/>
          </a:xfrm>
        </p:spPr>
        <p:txBody>
          <a:bodyPr/>
          <a:lstStyle/>
          <a:p>
            <a:r>
              <a:rPr lang="en-US" sz="4400" dirty="0"/>
              <a:t>PS </a:t>
            </a:r>
            <a:r>
              <a:rPr lang="en-US" sz="4400" dirty="0" smtClean="0"/>
              <a:t>In The Church Fathers</a:t>
            </a:r>
            <a:endParaRPr lang="en-US" sz="4400" dirty="0"/>
          </a:p>
        </p:txBody>
      </p:sp>
      <p:sp>
        <p:nvSpPr>
          <p:cNvPr id="7" name="Content Placeholder 6"/>
          <p:cNvSpPr>
            <a:spLocks noGrp="1"/>
          </p:cNvSpPr>
          <p:nvPr>
            <p:ph idx="1"/>
          </p:nvPr>
        </p:nvSpPr>
        <p:spPr>
          <a:xfrm>
            <a:off x="457200" y="1524000"/>
            <a:ext cx="8229600" cy="4378325"/>
          </a:xfrm>
        </p:spPr>
        <p:txBody>
          <a:bodyPr/>
          <a:lstStyle/>
          <a:p>
            <a:pPr marL="457200" indent="-457200">
              <a:spcBef>
                <a:spcPts val="0"/>
              </a:spcBef>
              <a:spcAft>
                <a:spcPts val="1000"/>
              </a:spcAft>
            </a:pPr>
            <a:r>
              <a:rPr lang="en-US" sz="2800" dirty="0" smtClean="0">
                <a:solidFill>
                  <a:srgbClr val="FFFF00"/>
                </a:solidFill>
                <a:effectLst>
                  <a:outerShdw blurRad="38100" dist="38100" dir="2700000" algn="tl">
                    <a:srgbClr val="000000">
                      <a:alpha val="43137"/>
                    </a:srgbClr>
                  </a:outerShdw>
                </a:effectLst>
                <a:latin typeface="+mj-lt"/>
              </a:rPr>
              <a:t>Justin </a:t>
            </a:r>
            <a:r>
              <a:rPr lang="en-US" sz="2800" dirty="0">
                <a:solidFill>
                  <a:srgbClr val="FFFF00"/>
                </a:solidFill>
                <a:effectLst>
                  <a:outerShdw blurRad="38100" dist="38100" dir="2700000" algn="tl">
                    <a:srgbClr val="000000">
                      <a:alpha val="43137"/>
                    </a:srgbClr>
                  </a:outerShdw>
                </a:effectLst>
                <a:latin typeface="+mj-lt"/>
              </a:rPr>
              <a:t>Martyr  </a:t>
            </a:r>
            <a:r>
              <a:rPr lang="en-US" sz="2800" dirty="0">
                <a:effectLst>
                  <a:outerShdw blurRad="38100" dist="38100" dir="2700000" algn="tl">
                    <a:srgbClr val="000000">
                      <a:alpha val="43137"/>
                    </a:srgbClr>
                  </a:outerShdw>
                </a:effectLst>
              </a:rPr>
              <a:t>(100-160</a:t>
            </a:r>
            <a:r>
              <a:rPr lang="en-US" sz="2800" dirty="0" smtClean="0">
                <a:effectLst>
                  <a:outerShdw blurRad="38100" dist="38100" dir="2700000" algn="tl">
                    <a:srgbClr val="000000">
                      <a:alpha val="43137"/>
                    </a:srgbClr>
                  </a:outerShdw>
                </a:effectLst>
              </a:rPr>
              <a:t>)</a:t>
            </a:r>
          </a:p>
          <a:p>
            <a:pPr marL="457200" indent="-457200">
              <a:spcBef>
                <a:spcPts val="0"/>
              </a:spcBef>
              <a:spcAft>
                <a:spcPts val="1000"/>
              </a:spcAft>
            </a:pPr>
            <a:r>
              <a:rPr lang="en-US" sz="2800" dirty="0">
                <a:solidFill>
                  <a:srgbClr val="FFFF00"/>
                </a:solidFill>
                <a:effectLst>
                  <a:outerShdw blurRad="38100" dist="38100" dir="2700000" algn="tl">
                    <a:srgbClr val="000000">
                      <a:alpha val="43137"/>
                    </a:srgbClr>
                  </a:outerShdw>
                </a:effectLst>
                <a:latin typeface="+mj-lt"/>
              </a:rPr>
              <a:t>Eusebius of Caesarea  </a:t>
            </a:r>
            <a:r>
              <a:rPr lang="en-US" sz="2800" dirty="0">
                <a:effectLst>
                  <a:outerShdw blurRad="38100" dist="38100" dir="2700000" algn="tl">
                    <a:srgbClr val="000000">
                      <a:alpha val="43137"/>
                    </a:srgbClr>
                  </a:outerShdw>
                </a:effectLst>
              </a:rPr>
              <a:t>(cf. 275-339</a:t>
            </a:r>
            <a:r>
              <a:rPr lang="en-US" sz="2800" dirty="0" smtClean="0">
                <a:effectLst>
                  <a:outerShdw blurRad="38100" dist="38100" dir="2700000" algn="tl">
                    <a:srgbClr val="000000">
                      <a:alpha val="43137"/>
                    </a:srgbClr>
                  </a:outerShdw>
                </a:effectLst>
              </a:rPr>
              <a:t>)</a:t>
            </a:r>
            <a:endParaRPr lang="en-US" sz="2800" dirty="0">
              <a:effectLst>
                <a:outerShdw blurRad="38100" dist="38100" dir="2700000" algn="tl">
                  <a:srgbClr val="000000">
                    <a:alpha val="43137"/>
                  </a:srgbClr>
                </a:outerShdw>
              </a:effectLst>
            </a:endParaRPr>
          </a:p>
          <a:p>
            <a:pPr marL="457200" indent="-457200">
              <a:spcBef>
                <a:spcPts val="0"/>
              </a:spcBef>
              <a:spcAft>
                <a:spcPts val="1000"/>
              </a:spcAft>
            </a:pPr>
            <a:r>
              <a:rPr lang="en-US" sz="2800" dirty="0">
                <a:solidFill>
                  <a:srgbClr val="FFFF00"/>
                </a:solidFill>
                <a:effectLst>
                  <a:outerShdw blurRad="38100" dist="38100" dir="2700000" algn="tl">
                    <a:srgbClr val="000000">
                      <a:alpha val="43137"/>
                    </a:srgbClr>
                  </a:outerShdw>
                </a:effectLst>
                <a:latin typeface="+mj-lt"/>
              </a:rPr>
              <a:t>Hilary of Poitiers  </a:t>
            </a:r>
            <a:r>
              <a:rPr lang="en-US" sz="2800" dirty="0">
                <a:effectLst>
                  <a:outerShdw blurRad="38100" dist="38100" dir="2700000" algn="tl">
                    <a:srgbClr val="000000">
                      <a:alpha val="43137"/>
                    </a:srgbClr>
                  </a:outerShdw>
                </a:effectLst>
              </a:rPr>
              <a:t>(c. 300-368</a:t>
            </a:r>
            <a:r>
              <a:rPr lang="en-US" sz="2800" dirty="0" smtClean="0">
                <a:effectLst>
                  <a:outerShdw blurRad="38100" dist="38100" dir="2700000" algn="tl">
                    <a:srgbClr val="000000">
                      <a:alpha val="43137"/>
                    </a:srgbClr>
                  </a:outerShdw>
                </a:effectLst>
              </a:rPr>
              <a:t>)</a:t>
            </a:r>
            <a:endParaRPr lang="en-US" sz="2800" dirty="0">
              <a:effectLst>
                <a:outerShdw blurRad="38100" dist="38100" dir="2700000" algn="tl">
                  <a:srgbClr val="000000">
                    <a:alpha val="43137"/>
                  </a:srgbClr>
                </a:outerShdw>
              </a:effectLst>
            </a:endParaRPr>
          </a:p>
          <a:p>
            <a:pPr marL="457200" indent="-457200">
              <a:spcBef>
                <a:spcPts val="0"/>
              </a:spcBef>
              <a:spcAft>
                <a:spcPts val="1000"/>
              </a:spcAft>
            </a:pPr>
            <a:r>
              <a:rPr lang="en-US" sz="2800" dirty="0">
                <a:solidFill>
                  <a:srgbClr val="FFFF00"/>
                </a:solidFill>
                <a:effectLst>
                  <a:outerShdw blurRad="38100" dist="38100" dir="2700000" algn="tl">
                    <a:srgbClr val="000000">
                      <a:alpha val="43137"/>
                    </a:srgbClr>
                  </a:outerShdw>
                </a:effectLst>
                <a:latin typeface="+mj-lt"/>
              </a:rPr>
              <a:t>Athanasius</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(c. 300-373</a:t>
            </a:r>
            <a:r>
              <a:rPr lang="en-US" sz="2800" dirty="0" smtClean="0">
                <a:effectLst>
                  <a:outerShdw blurRad="38100" dist="38100" dir="2700000" algn="tl">
                    <a:srgbClr val="000000">
                      <a:alpha val="43137"/>
                    </a:srgbClr>
                  </a:outerShdw>
                </a:effectLst>
              </a:rPr>
              <a:t>)</a:t>
            </a:r>
          </a:p>
          <a:p>
            <a:pPr marL="457200" indent="-457200">
              <a:spcBef>
                <a:spcPts val="0"/>
              </a:spcBef>
              <a:spcAft>
                <a:spcPts val="1000"/>
              </a:spcAft>
            </a:pPr>
            <a:r>
              <a:rPr lang="en-US" sz="2800" dirty="0">
                <a:solidFill>
                  <a:srgbClr val="FFFF00"/>
                </a:solidFill>
                <a:effectLst>
                  <a:outerShdw blurRad="38100" dist="38100" dir="2700000" algn="tl">
                    <a:srgbClr val="000000">
                      <a:alpha val="43137"/>
                    </a:srgbClr>
                  </a:outerShdw>
                </a:effectLst>
                <a:latin typeface="+mj-lt"/>
              </a:rPr>
              <a:t>Gregory of </a:t>
            </a:r>
            <a:r>
              <a:rPr lang="en-US" sz="2800" dirty="0" err="1">
                <a:solidFill>
                  <a:srgbClr val="FFFF00"/>
                </a:solidFill>
                <a:effectLst>
                  <a:outerShdw blurRad="38100" dist="38100" dir="2700000" algn="tl">
                    <a:srgbClr val="000000">
                      <a:alpha val="43137"/>
                    </a:srgbClr>
                  </a:outerShdw>
                </a:effectLst>
                <a:latin typeface="+mj-lt"/>
              </a:rPr>
              <a:t>Nazianzus</a:t>
            </a:r>
            <a:r>
              <a:rPr lang="en-US" sz="2800" dirty="0">
                <a:solidFill>
                  <a:srgbClr val="FFFF00"/>
                </a:solidFill>
                <a:effectLst>
                  <a:outerShdw blurRad="38100" dist="38100" dir="2700000" algn="tl">
                    <a:srgbClr val="000000">
                      <a:alpha val="43137"/>
                    </a:srgbClr>
                  </a:outerShdw>
                </a:effectLst>
                <a:latin typeface="+mj-lt"/>
              </a:rPr>
              <a:t>  </a:t>
            </a:r>
            <a:r>
              <a:rPr lang="en-US" sz="2800" dirty="0">
                <a:effectLst>
                  <a:outerShdw blurRad="38100" dist="38100" dir="2700000" algn="tl">
                    <a:srgbClr val="000000">
                      <a:alpha val="43137"/>
                    </a:srgbClr>
                  </a:outerShdw>
                </a:effectLst>
              </a:rPr>
              <a:t>(c. 330-390</a:t>
            </a:r>
            <a:r>
              <a:rPr lang="en-US" sz="2800" dirty="0" smtClean="0">
                <a:effectLst>
                  <a:outerShdw blurRad="38100" dist="38100" dir="2700000" algn="tl">
                    <a:srgbClr val="000000">
                      <a:alpha val="43137"/>
                    </a:srgbClr>
                  </a:outerShdw>
                </a:effectLst>
              </a:rPr>
              <a:t>)</a:t>
            </a:r>
          </a:p>
          <a:p>
            <a:pPr marL="457200" indent="-457200">
              <a:spcBef>
                <a:spcPts val="0"/>
              </a:spcBef>
              <a:spcAft>
                <a:spcPts val="1000"/>
              </a:spcAft>
            </a:pPr>
            <a:r>
              <a:rPr lang="en-US" sz="2800" dirty="0">
                <a:solidFill>
                  <a:srgbClr val="FFFF00"/>
                </a:solidFill>
                <a:effectLst>
                  <a:outerShdw blurRad="38100" dist="38100" dir="2700000" algn="tl">
                    <a:srgbClr val="000000">
                      <a:alpha val="43137"/>
                    </a:srgbClr>
                  </a:outerShdw>
                </a:effectLst>
                <a:latin typeface="+mj-lt"/>
              </a:rPr>
              <a:t>Ambrose of Milan  </a:t>
            </a:r>
            <a:r>
              <a:rPr lang="en-US" sz="2800" dirty="0">
                <a:effectLst>
                  <a:outerShdw blurRad="38100" dist="38100" dir="2700000" algn="tl">
                    <a:srgbClr val="000000">
                      <a:alpha val="43137"/>
                    </a:srgbClr>
                  </a:outerShdw>
                </a:effectLst>
              </a:rPr>
              <a:t>(339-397</a:t>
            </a:r>
            <a:r>
              <a:rPr lang="en-US" sz="2800" dirty="0" smtClean="0">
                <a:effectLst>
                  <a:outerShdw blurRad="38100" dist="38100" dir="2700000" algn="tl">
                    <a:srgbClr val="000000">
                      <a:alpha val="43137"/>
                    </a:srgbClr>
                  </a:outerShdw>
                </a:effectLst>
              </a:rPr>
              <a:t>)</a:t>
            </a:r>
          </a:p>
          <a:p>
            <a:pPr marL="457200" indent="-457200">
              <a:spcBef>
                <a:spcPts val="0"/>
              </a:spcBef>
              <a:spcAft>
                <a:spcPts val="1000"/>
              </a:spcAft>
            </a:pPr>
            <a:r>
              <a:rPr lang="en-US" sz="2800" dirty="0">
                <a:solidFill>
                  <a:srgbClr val="FFFF00"/>
                </a:solidFill>
                <a:effectLst>
                  <a:outerShdw blurRad="38100" dist="38100" dir="2700000" algn="tl">
                    <a:srgbClr val="000000">
                      <a:alpha val="43137"/>
                    </a:srgbClr>
                  </a:outerShdw>
                </a:effectLst>
                <a:latin typeface="+mj-lt"/>
              </a:rPr>
              <a:t>John Chrysostom  </a:t>
            </a:r>
            <a:r>
              <a:rPr lang="en-US" sz="2800" dirty="0">
                <a:effectLst>
                  <a:outerShdw blurRad="38100" dist="38100" dir="2700000" algn="tl">
                    <a:srgbClr val="000000">
                      <a:alpha val="43137"/>
                    </a:srgbClr>
                  </a:outerShdw>
                </a:effectLst>
              </a:rPr>
              <a:t>(c. 350-407</a:t>
            </a:r>
            <a:r>
              <a:rPr lang="en-US" sz="2800" dirty="0" smtClean="0">
                <a:effectLst>
                  <a:outerShdw blurRad="38100" dist="38100" dir="2700000" algn="tl">
                    <a:srgbClr val="000000">
                      <a:alpha val="43137"/>
                    </a:srgbClr>
                  </a:outerShdw>
                </a:effectLst>
              </a:rPr>
              <a:t>)</a:t>
            </a:r>
          </a:p>
          <a:p>
            <a:pPr marL="457200" indent="-457200">
              <a:spcBef>
                <a:spcPts val="0"/>
              </a:spcBef>
              <a:spcAft>
                <a:spcPts val="1000"/>
              </a:spcAft>
            </a:pPr>
            <a:r>
              <a:rPr lang="en-US" sz="2800" dirty="0">
                <a:solidFill>
                  <a:srgbClr val="FFFF00"/>
                </a:solidFill>
                <a:effectLst>
                  <a:outerShdw blurRad="38100" dist="38100" dir="2700000" algn="tl">
                    <a:srgbClr val="000000">
                      <a:alpha val="43137"/>
                    </a:srgbClr>
                  </a:outerShdw>
                </a:effectLst>
                <a:latin typeface="+mj-lt"/>
              </a:rPr>
              <a:t>Augustine of Hippo  </a:t>
            </a:r>
            <a:r>
              <a:rPr lang="en-US" sz="2800" dirty="0">
                <a:effectLst>
                  <a:outerShdw blurRad="38100" dist="38100" dir="2700000" algn="tl">
                    <a:srgbClr val="000000">
                      <a:alpha val="43137"/>
                    </a:srgbClr>
                  </a:outerShdw>
                </a:effectLst>
              </a:rPr>
              <a:t>(354-430</a:t>
            </a:r>
            <a:r>
              <a:rPr lang="en-US" sz="2800" dirty="0" smtClean="0">
                <a:effectLst>
                  <a:outerShdw blurRad="38100" dist="38100" dir="2700000" algn="tl">
                    <a:srgbClr val="000000">
                      <a:alpha val="43137"/>
                    </a:srgbClr>
                  </a:outerShdw>
                </a:effectLst>
              </a:rPr>
              <a:t>)</a:t>
            </a:r>
            <a:endParaRPr lang="en-US" sz="2800" dirty="0">
              <a:effectLst>
                <a:outerShdw blurRad="38100" dist="38100" dir="2700000" algn="tl">
                  <a:srgbClr val="000000">
                    <a:alpha val="43137"/>
                  </a:srgbClr>
                </a:outerShdw>
              </a:effectLst>
            </a:endParaRPr>
          </a:p>
        </p:txBody>
      </p:sp>
      <p:sp>
        <p:nvSpPr>
          <p:cNvPr id="3" name="Footer Placeholder 2"/>
          <p:cNvSpPr>
            <a:spLocks noGrp="1"/>
          </p:cNvSpPr>
          <p:nvPr>
            <p:ph type="ftr" sz="quarter" idx="10"/>
          </p:nvPr>
        </p:nvSpPr>
        <p:spPr/>
        <p:txBody>
          <a:bodyPr/>
          <a:lstStyle/>
          <a:p>
            <a:r>
              <a:rPr lang="en-US" dirty="0" smtClean="0">
                <a:solidFill>
                  <a:srgbClr val="FFFFFF"/>
                </a:solidFill>
              </a:rPr>
              <a:t>Kevin Kay</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3A77E1C5-C12E-459D-AC8C-F58E2F474F13}" type="slidenum">
              <a:rPr lang="en-US" smtClean="0">
                <a:solidFill>
                  <a:srgbClr val="FFFFFF"/>
                </a:solidFill>
              </a:rPr>
              <a:pPr/>
              <a:t>203</a:t>
            </a:fld>
            <a:endParaRPr lang="en-US">
              <a:solidFill>
                <a:srgbClr val="FFFFFF"/>
              </a:solidFill>
            </a:endParaRPr>
          </a:p>
        </p:txBody>
      </p:sp>
      <p:sp>
        <p:nvSpPr>
          <p:cNvPr id="5" name="Date Placeholder 4"/>
          <p:cNvSpPr>
            <a:spLocks noGrp="1"/>
          </p:cNvSpPr>
          <p:nvPr>
            <p:ph type="dt" sz="half" idx="12"/>
          </p:nvPr>
        </p:nvSpPr>
        <p:spPr/>
        <p:txBody>
          <a:bodyPr/>
          <a:lstStyle/>
          <a:p>
            <a:r>
              <a:rPr lang="en-US" dirty="0" smtClean="0">
                <a:solidFill>
                  <a:srgbClr val="FFFFFF"/>
                </a:solidFill>
              </a:rPr>
              <a:t>Outline, p. 58</a:t>
            </a:r>
            <a:endParaRPr lang="en-US" dirty="0">
              <a:solidFill>
                <a:srgbClr val="FFFFFF"/>
              </a:solidFill>
            </a:endParaRPr>
          </a:p>
        </p:txBody>
      </p:sp>
    </p:spTree>
    <p:extLst>
      <p:ext uri="{BB962C8B-B14F-4D97-AF65-F5344CB8AC3E}">
        <p14:creationId xmlns:p14="http://schemas.microsoft.com/office/powerpoint/2010/main" val="18363208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457200"/>
            <a:ext cx="8077200" cy="1139825"/>
          </a:xfrm>
        </p:spPr>
        <p:txBody>
          <a:bodyPr/>
          <a:lstStyle/>
          <a:p>
            <a:r>
              <a:rPr lang="en-US" sz="4400" dirty="0"/>
              <a:t>PS In The Church Fathers</a:t>
            </a:r>
          </a:p>
        </p:txBody>
      </p:sp>
      <p:sp>
        <p:nvSpPr>
          <p:cNvPr id="30723" name="Rectangle 3"/>
          <p:cNvSpPr>
            <a:spLocks noGrp="1" noChangeArrowheads="1"/>
          </p:cNvSpPr>
          <p:nvPr>
            <p:ph idx="1"/>
          </p:nvPr>
        </p:nvSpPr>
        <p:spPr>
          <a:xfrm>
            <a:off x="457200" y="1905000"/>
            <a:ext cx="8229600" cy="4225925"/>
          </a:xfrm>
        </p:spPr>
        <p:txBody>
          <a:bodyPr/>
          <a:lstStyle/>
          <a:p>
            <a:pPr marL="0" indent="457200">
              <a:spcBef>
                <a:spcPct val="0"/>
              </a:spcBef>
              <a:spcAft>
                <a:spcPts val="0"/>
              </a:spcAft>
              <a:buNone/>
            </a:pPr>
            <a:r>
              <a:rPr lang="en-US" sz="2800" dirty="0">
                <a:effectLst>
                  <a:outerShdw blurRad="38100" dist="38100" dir="2700000" algn="tl">
                    <a:srgbClr val="000000">
                      <a:alpha val="43137"/>
                    </a:srgbClr>
                  </a:outerShdw>
                </a:effectLst>
              </a:rPr>
              <a:t>“[I]f a writer makes a </a:t>
            </a:r>
            <a:r>
              <a:rPr lang="en-US" sz="2800" b="1" dirty="0">
                <a:solidFill>
                  <a:srgbClr val="FFFF00"/>
                </a:solidFill>
                <a:effectLst>
                  <a:outerShdw blurRad="38100" dist="38100" dir="2700000" algn="tl">
                    <a:srgbClr val="000000">
                      <a:alpha val="43137"/>
                    </a:srgbClr>
                  </a:outerShdw>
                </a:effectLst>
              </a:rPr>
              <a:t>passing</a:t>
            </a:r>
            <a:r>
              <a:rPr lang="en-US" sz="2800" dirty="0">
                <a:effectLst>
                  <a:outerShdw blurRad="38100" dist="38100" dir="2700000" algn="tl">
                    <a:srgbClr val="000000">
                      <a:alpha val="43137"/>
                    </a:srgbClr>
                  </a:outerShdw>
                </a:effectLst>
              </a:rPr>
              <a:t>, but nonetheless </a:t>
            </a:r>
            <a:r>
              <a:rPr lang="en-US" sz="2800" b="1" dirty="0">
                <a:solidFill>
                  <a:srgbClr val="FFFF00"/>
                </a:solidFill>
                <a:effectLst>
                  <a:outerShdw blurRad="38100" dist="38100" dir="2700000" algn="tl">
                    <a:srgbClr val="000000">
                      <a:alpha val="43137"/>
                    </a:srgbClr>
                  </a:outerShdw>
                </a:effectLst>
              </a:rPr>
              <a:t>explicit</a:t>
            </a:r>
            <a:r>
              <a:rPr lang="en-US" sz="2800" dirty="0">
                <a:solidFill>
                  <a:schemeClr val="tx2">
                    <a:lumMod val="75000"/>
                  </a:schemeClr>
                </a:solidFill>
                <a:effectLst>
                  <a:outerShdw blurRad="38100" dist="38100" dir="2700000" algn="tl">
                    <a:srgbClr val="000000">
                      <a:alpha val="43137"/>
                    </a:srgbClr>
                  </a:outerShdw>
                </a:effectLst>
              </a:rPr>
              <a:t>, </a:t>
            </a:r>
            <a:r>
              <a:rPr lang="en-US" sz="2800" b="1" dirty="0">
                <a:solidFill>
                  <a:srgbClr val="FFFF00"/>
                </a:solidFill>
                <a:effectLst>
                  <a:outerShdw blurRad="38100" dist="38100" dir="2700000" algn="tl">
                    <a:srgbClr val="000000">
                      <a:alpha val="43137"/>
                    </a:srgbClr>
                  </a:outerShdw>
                </a:effectLst>
              </a:rPr>
              <a:t>reference</a:t>
            </a:r>
            <a:r>
              <a:rPr lang="en-US" sz="2800" dirty="0">
                <a:solidFill>
                  <a:schemeClr val="tx2">
                    <a:lumMod val="75000"/>
                  </a:schemeClr>
                </a:solidFill>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to the doctrine of </a:t>
            </a:r>
            <a:r>
              <a:rPr lang="en-US" sz="2800" b="1" dirty="0">
                <a:solidFill>
                  <a:srgbClr val="FFFF00"/>
                </a:solidFill>
                <a:effectLst>
                  <a:outerShdw blurRad="38100" dist="38100" dir="2700000" algn="tl">
                    <a:srgbClr val="000000">
                      <a:alpha val="43137"/>
                    </a:srgbClr>
                  </a:outerShdw>
                </a:effectLst>
              </a:rPr>
              <a:t>penal</a:t>
            </a:r>
            <a:r>
              <a:rPr lang="en-US" sz="2800" b="1" dirty="0">
                <a:effectLst>
                  <a:outerShdw blurRad="38100" dist="38100" dir="2700000" algn="tl">
                    <a:srgbClr val="000000">
                      <a:alpha val="43137"/>
                    </a:srgbClr>
                  </a:outerShdw>
                </a:effectLst>
              </a:rPr>
              <a:t> </a:t>
            </a:r>
            <a:r>
              <a:rPr lang="en-US" sz="2800" b="1" dirty="0">
                <a:solidFill>
                  <a:srgbClr val="FFFF00"/>
                </a:solidFill>
                <a:effectLst>
                  <a:outerShdw blurRad="38100" dist="38100" dir="2700000" algn="tl">
                    <a:srgbClr val="000000">
                      <a:alpha val="43137"/>
                    </a:srgbClr>
                  </a:outerShdw>
                </a:effectLst>
              </a:rPr>
              <a:t>substitution</a:t>
            </a:r>
            <a:r>
              <a:rPr lang="en-US" sz="2800" dirty="0">
                <a:effectLst>
                  <a:outerShdw blurRad="38100" dist="38100" dir="2700000" algn="tl">
                    <a:srgbClr val="000000">
                      <a:alpha val="43137"/>
                    </a:srgbClr>
                  </a:outerShdw>
                </a:effectLst>
              </a:rPr>
              <a:t> in a work largely devoted to another subject, this probably indicates that penal substitution was both </a:t>
            </a:r>
            <a:r>
              <a:rPr lang="en-US" sz="2800" b="1" dirty="0">
                <a:solidFill>
                  <a:srgbClr val="FFFF00"/>
                </a:solidFill>
                <a:effectLst>
                  <a:outerShdw blurRad="38100" dist="38100" dir="2700000" algn="tl">
                    <a:srgbClr val="000000">
                      <a:alpha val="43137"/>
                    </a:srgbClr>
                  </a:outerShdw>
                </a:effectLst>
              </a:rPr>
              <a:t>widely understood</a:t>
            </a:r>
            <a:r>
              <a:rPr lang="en-US" sz="2800" dirty="0">
                <a:solidFill>
                  <a:srgbClr val="FFFF00"/>
                </a:solidFill>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and </a:t>
            </a:r>
            <a:r>
              <a:rPr lang="en-US" sz="2800" b="1" dirty="0">
                <a:solidFill>
                  <a:srgbClr val="FFFF00"/>
                </a:solidFill>
                <a:effectLst>
                  <a:outerShdw blurRad="38100" dist="38100" dir="2700000" algn="tl">
                    <a:srgbClr val="000000">
                      <a:alpha val="43137"/>
                    </a:srgbClr>
                  </a:outerShdw>
                </a:effectLst>
              </a:rPr>
              <a:t>fairly uncontroversial</a:t>
            </a:r>
            <a:r>
              <a:rPr lang="en-US" sz="2800" dirty="0">
                <a:solidFill>
                  <a:srgbClr val="FFFF00"/>
                </a:solidFill>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among his contemporaries</a:t>
            </a:r>
            <a:r>
              <a:rPr lang="en-US" sz="2800" dirty="0" smtClean="0">
                <a:effectLst>
                  <a:outerShdw blurRad="38100" dist="38100" dir="2700000" algn="tl">
                    <a:srgbClr val="000000">
                      <a:alpha val="43137"/>
                    </a:srgbClr>
                  </a:outerShdw>
                </a:effectLst>
              </a:rPr>
              <a:t>.”  </a:t>
            </a:r>
            <a:r>
              <a:rPr lang="en-US" sz="2000" dirty="0">
                <a:effectLst>
                  <a:outerShdw blurRad="38100" dist="38100" dir="2700000" algn="tl">
                    <a:srgbClr val="000000">
                      <a:alpha val="43137"/>
                    </a:srgbClr>
                  </a:outerShdw>
                </a:effectLst>
              </a:rPr>
              <a:t>(Bold emphasis added, Jeffery, </a:t>
            </a:r>
            <a:r>
              <a:rPr lang="en-US" sz="2000" dirty="0" err="1">
                <a:effectLst>
                  <a:outerShdw blurRad="38100" dist="38100" dir="2700000" algn="tl">
                    <a:srgbClr val="000000">
                      <a:alpha val="43137"/>
                    </a:srgbClr>
                  </a:outerShdw>
                </a:effectLst>
              </a:rPr>
              <a:t>Ovey</a:t>
            </a:r>
            <a:r>
              <a:rPr lang="en-US" sz="2000" dirty="0">
                <a:effectLst>
                  <a:outerShdw blurRad="38100" dist="38100" dir="2700000" algn="tl">
                    <a:srgbClr val="000000">
                      <a:alpha val="43137"/>
                    </a:srgbClr>
                  </a:outerShdw>
                </a:effectLst>
              </a:rPr>
              <a:t>, &amp; </a:t>
            </a:r>
            <a:r>
              <a:rPr lang="en-US" sz="2000" dirty="0" err="1">
                <a:effectLst>
                  <a:outerShdw blurRad="38100" dist="38100" dir="2700000" algn="tl">
                    <a:srgbClr val="000000">
                      <a:alpha val="43137"/>
                    </a:srgbClr>
                  </a:outerShdw>
                </a:effectLst>
              </a:rPr>
              <a:t>Sach</a:t>
            </a:r>
            <a:r>
              <a:rPr lang="en-US" sz="2000" dirty="0">
                <a:effectLst>
                  <a:outerShdw blurRad="38100" dist="38100" dir="2700000" algn="tl">
                    <a:srgbClr val="000000">
                      <a:alpha val="43137"/>
                    </a:srgbClr>
                  </a:outerShdw>
                </a:effectLst>
              </a:rPr>
              <a:t>, </a:t>
            </a:r>
            <a:r>
              <a:rPr lang="en-US" sz="2000" dirty="0" err="1">
                <a:effectLst>
                  <a:outerShdw blurRad="38100" dist="38100" dir="2700000" algn="tl">
                    <a:srgbClr val="000000">
                      <a:alpha val="43137"/>
                    </a:srgbClr>
                  </a:outerShdw>
                </a:effectLst>
              </a:rPr>
              <a:t>PFOT</a:t>
            </a:r>
            <a:r>
              <a:rPr lang="en-US" sz="2000" dirty="0">
                <a:effectLst>
                  <a:outerShdw blurRad="38100" dist="38100" dir="2700000" algn="tl">
                    <a:srgbClr val="000000">
                      <a:alpha val="43137"/>
                    </a:srgbClr>
                  </a:outerShdw>
                </a:effectLst>
              </a:rPr>
              <a:t>, 163)</a:t>
            </a:r>
          </a:p>
        </p:txBody>
      </p:sp>
      <p:sp>
        <p:nvSpPr>
          <p:cNvPr id="3" name="Date Placeholder 2"/>
          <p:cNvSpPr>
            <a:spLocks noGrp="1"/>
          </p:cNvSpPr>
          <p:nvPr>
            <p:ph type="dt" sz="half" idx="12"/>
          </p:nvPr>
        </p:nvSpPr>
        <p:spPr/>
        <p:txBody>
          <a:bodyPr/>
          <a:lstStyle/>
          <a:p>
            <a:r>
              <a:rPr lang="en-US" dirty="0" smtClean="0"/>
              <a:t>Outline, p.  58</a:t>
            </a:r>
            <a:endParaRPr lang="en-US" dirty="0"/>
          </a:p>
        </p:txBody>
      </p:sp>
      <p:sp>
        <p:nvSpPr>
          <p:cNvPr id="5" name="Footer Placeholder 4"/>
          <p:cNvSpPr>
            <a:spLocks noGrp="1"/>
          </p:cNvSpPr>
          <p:nvPr>
            <p:ph type="ftr" sz="quarter" idx="10"/>
          </p:nvPr>
        </p:nvSpPr>
        <p:spPr/>
        <p:txBody>
          <a:bodyPr/>
          <a:lstStyle/>
          <a:p>
            <a:r>
              <a:rPr lang="en-US" dirty="0" smtClean="0"/>
              <a:t>Kevin Kay</a:t>
            </a:r>
            <a:endParaRPr lang="en-US" dirty="0"/>
          </a:p>
        </p:txBody>
      </p:sp>
      <p:sp>
        <p:nvSpPr>
          <p:cNvPr id="6" name="Slide Number Placeholder 5"/>
          <p:cNvSpPr>
            <a:spLocks noGrp="1"/>
          </p:cNvSpPr>
          <p:nvPr>
            <p:ph type="sldNum" sz="quarter" idx="11"/>
          </p:nvPr>
        </p:nvSpPr>
        <p:spPr/>
        <p:txBody>
          <a:bodyPr/>
          <a:lstStyle/>
          <a:p>
            <a:fld id="{D9076E39-33D3-4C19-9190-4442324932E8}" type="slidenum">
              <a:rPr lang="en-US" smtClean="0"/>
              <a:pPr/>
              <a:t>204</a:t>
            </a:fld>
            <a:endParaRPr lang="en-US"/>
          </a:p>
        </p:txBody>
      </p:sp>
    </p:spTree>
    <p:extLst>
      <p:ext uri="{BB962C8B-B14F-4D97-AF65-F5344CB8AC3E}">
        <p14:creationId xmlns:p14="http://schemas.microsoft.com/office/powerpoint/2010/main" val="24867508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p:cTn id="7" dur="500" fill="hold"/>
                                        <p:tgtEl>
                                          <p:spTgt spid="307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72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07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457200"/>
            <a:ext cx="8001000" cy="1292225"/>
          </a:xfrm>
        </p:spPr>
        <p:txBody>
          <a:bodyPr/>
          <a:lstStyle/>
          <a:p>
            <a:r>
              <a:rPr lang="en-US" dirty="0" smtClean="0"/>
              <a:t>Punishing Innocent Unjust</a:t>
            </a:r>
            <a:br>
              <a:rPr lang="en-US" dirty="0" smtClean="0"/>
            </a:br>
            <a:r>
              <a:rPr lang="en-US" sz="3000" dirty="0" smtClean="0">
                <a:latin typeface="+mn-lt"/>
              </a:rPr>
              <a:t>(Objection)</a:t>
            </a:r>
            <a:endParaRPr lang="en-US" sz="3000" dirty="0">
              <a:latin typeface="+mn-lt"/>
            </a:endParaRPr>
          </a:p>
        </p:txBody>
      </p:sp>
      <p:sp>
        <p:nvSpPr>
          <p:cNvPr id="30723" name="Rectangle 3"/>
          <p:cNvSpPr>
            <a:spLocks noGrp="1" noChangeArrowheads="1"/>
          </p:cNvSpPr>
          <p:nvPr>
            <p:ph idx="1"/>
          </p:nvPr>
        </p:nvSpPr>
        <p:spPr>
          <a:xfrm>
            <a:off x="457200" y="1981200"/>
            <a:ext cx="8229600" cy="4149725"/>
          </a:xfrm>
        </p:spPr>
        <p:txBody>
          <a:bodyPr/>
          <a:lstStyle/>
          <a:p>
            <a:pPr marL="457200" indent="-457200">
              <a:spcBef>
                <a:spcPct val="0"/>
              </a:spcBef>
              <a:spcAft>
                <a:spcPct val="70000"/>
              </a:spcAft>
            </a:pPr>
            <a:r>
              <a:rPr lang="en-US" sz="2800" b="1" dirty="0" smtClean="0">
                <a:effectLst>
                  <a:outerShdw blurRad="38100" dist="38100" dir="2700000" algn="tl">
                    <a:srgbClr val="000000">
                      <a:alpha val="43137"/>
                    </a:srgbClr>
                  </a:outerShdw>
                </a:effectLst>
              </a:rPr>
              <a:t>Pr</a:t>
            </a:r>
            <a:r>
              <a:rPr lang="en-US" sz="2800" b="1" dirty="0">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17:15:  </a:t>
            </a:r>
            <a:r>
              <a:rPr lang="en-US" sz="2800" baseline="30000" dirty="0" smtClean="0">
                <a:effectLst>
                  <a:outerShdw blurRad="38100" dist="38100" dir="2700000" algn="tl">
                    <a:srgbClr val="000000">
                      <a:alpha val="43137"/>
                    </a:srgbClr>
                  </a:outerShdw>
                </a:effectLst>
              </a:rPr>
              <a:t>15</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He who </a:t>
            </a:r>
            <a:r>
              <a:rPr lang="en-US" sz="2800" b="1" dirty="0">
                <a:solidFill>
                  <a:srgbClr val="FFFF00"/>
                </a:solidFill>
                <a:effectLst>
                  <a:outerShdw blurRad="38100" dist="38100" dir="2700000" algn="tl">
                    <a:srgbClr val="000000">
                      <a:alpha val="43137"/>
                    </a:srgbClr>
                  </a:outerShdw>
                </a:effectLst>
              </a:rPr>
              <a:t>justifies the wicked</a:t>
            </a:r>
            <a:r>
              <a:rPr lang="en-US" sz="2800" dirty="0">
                <a:effectLst>
                  <a:outerShdw blurRad="38100" dist="38100" dir="2700000" algn="tl">
                    <a:srgbClr val="000000">
                      <a:alpha val="43137"/>
                    </a:srgbClr>
                  </a:outerShdw>
                </a:effectLst>
              </a:rPr>
              <a:t>, and he who </a:t>
            </a:r>
            <a:r>
              <a:rPr lang="en-US" sz="2800" b="1" dirty="0">
                <a:solidFill>
                  <a:srgbClr val="FFFF00"/>
                </a:solidFill>
                <a:effectLst>
                  <a:outerShdw blurRad="38100" dist="38100" dir="2700000" algn="tl">
                    <a:srgbClr val="000000">
                      <a:alpha val="43137"/>
                    </a:srgbClr>
                  </a:outerShdw>
                </a:effectLst>
              </a:rPr>
              <a:t>condemns the just</a:t>
            </a:r>
            <a:r>
              <a:rPr lang="en-US" sz="2800" dirty="0">
                <a:effectLst>
                  <a:outerShdw blurRad="38100" dist="38100" dir="2700000" algn="tl">
                    <a:srgbClr val="000000">
                      <a:alpha val="43137"/>
                    </a:srgbClr>
                  </a:outerShdw>
                </a:effectLst>
              </a:rPr>
              <a:t>, Both of them alike are an abomination to the </a:t>
            </a:r>
            <a:r>
              <a:rPr lang="en-US" sz="2800" cap="small" dirty="0">
                <a:effectLst>
                  <a:outerShdw blurRad="38100" dist="38100" dir="2700000" algn="tl">
                    <a:srgbClr val="000000">
                      <a:alpha val="43137"/>
                    </a:srgbClr>
                  </a:outerShdw>
                </a:effectLst>
              </a:rPr>
              <a:t>Lord</a:t>
            </a:r>
            <a:r>
              <a:rPr lang="en-US" sz="2800" dirty="0">
                <a:effectLst>
                  <a:outerShdw blurRad="38100" dist="38100" dir="2700000" algn="tl">
                    <a:srgbClr val="000000">
                      <a:alpha val="43137"/>
                    </a:srgbClr>
                  </a:outerShdw>
                </a:effectLst>
              </a:rPr>
              <a:t>. </a:t>
            </a:r>
          </a:p>
          <a:p>
            <a:pPr marL="457200" indent="-457200">
              <a:spcBef>
                <a:spcPct val="0"/>
              </a:spcBef>
              <a:spcAft>
                <a:spcPct val="70000"/>
              </a:spcAft>
            </a:pPr>
            <a:r>
              <a:rPr lang="en-US" sz="2800" b="1" dirty="0" smtClean="0">
                <a:effectLst/>
              </a:rPr>
              <a:t>Ezek. </a:t>
            </a:r>
            <a:r>
              <a:rPr lang="en-US" sz="2800" b="1" dirty="0">
                <a:effectLst/>
              </a:rPr>
              <a:t>18:20</a:t>
            </a:r>
            <a:r>
              <a:rPr lang="en-US" sz="2800" b="1" dirty="0" smtClean="0">
                <a:effectLst/>
              </a:rPr>
              <a:t>:  </a:t>
            </a:r>
            <a:r>
              <a:rPr lang="en-US" sz="2800" baseline="30000" dirty="0" smtClean="0">
                <a:effectLst/>
              </a:rPr>
              <a:t>20</a:t>
            </a:r>
            <a:r>
              <a:rPr lang="en-US" sz="2800" dirty="0" smtClean="0">
                <a:effectLst/>
              </a:rPr>
              <a:t> </a:t>
            </a:r>
            <a:r>
              <a:rPr lang="en-US" sz="2800" dirty="0">
                <a:effectLst/>
              </a:rPr>
              <a:t>The soul who sins shall die. The son shall </a:t>
            </a:r>
            <a:r>
              <a:rPr lang="en-US" sz="2800" b="1" dirty="0">
                <a:solidFill>
                  <a:srgbClr val="FFFF00"/>
                </a:solidFill>
                <a:effectLst>
                  <a:outerShdw blurRad="38100" dist="38100" dir="2700000" algn="tl">
                    <a:srgbClr val="000000">
                      <a:alpha val="43137"/>
                    </a:srgbClr>
                  </a:outerShdw>
                </a:effectLst>
              </a:rPr>
              <a:t>not bear the guilt </a:t>
            </a:r>
            <a:r>
              <a:rPr lang="en-US" sz="2800" dirty="0">
                <a:effectLst/>
              </a:rPr>
              <a:t>of the father, nor the father bear the guilt of the </a:t>
            </a:r>
            <a:r>
              <a:rPr lang="en-US" sz="2800" dirty="0" smtClean="0">
                <a:effectLst/>
              </a:rPr>
              <a:t>son. </a:t>
            </a:r>
            <a:r>
              <a:rPr lang="en-US" sz="2800" dirty="0">
                <a:effectLst/>
              </a:rPr>
              <a:t>The righteousness of the righteous shall be upon himself, and the wickedness of the wicked shall be upon himself. </a:t>
            </a:r>
          </a:p>
          <a:p>
            <a:pPr marL="457200" indent="-457200">
              <a:spcBef>
                <a:spcPct val="0"/>
              </a:spcBef>
              <a:spcAft>
                <a:spcPct val="70000"/>
              </a:spcAft>
            </a:pPr>
            <a:endParaRPr lang="en-US" sz="2800" dirty="0" smtClean="0">
              <a:effectLst>
                <a:outerShdw blurRad="38100" dist="38100" dir="2700000" algn="tl">
                  <a:srgbClr val="000000">
                    <a:alpha val="43137"/>
                  </a:srgbClr>
                </a:outerShdw>
              </a:effectLst>
            </a:endParaRPr>
          </a:p>
        </p:txBody>
      </p:sp>
      <p:sp>
        <p:nvSpPr>
          <p:cNvPr id="3" name="Date Placeholder 2"/>
          <p:cNvSpPr>
            <a:spLocks noGrp="1"/>
          </p:cNvSpPr>
          <p:nvPr>
            <p:ph type="dt" sz="half" idx="12"/>
          </p:nvPr>
        </p:nvSpPr>
        <p:spPr/>
        <p:txBody>
          <a:bodyPr/>
          <a:lstStyle/>
          <a:p>
            <a:r>
              <a:rPr lang="en-US" dirty="0" smtClean="0"/>
              <a:t>Outline, p. 65</a:t>
            </a:r>
            <a:endParaRPr lang="en-US" dirty="0"/>
          </a:p>
        </p:txBody>
      </p:sp>
      <p:sp>
        <p:nvSpPr>
          <p:cNvPr id="5" name="Footer Placeholder 4"/>
          <p:cNvSpPr>
            <a:spLocks noGrp="1"/>
          </p:cNvSpPr>
          <p:nvPr>
            <p:ph type="ftr" sz="quarter" idx="10"/>
          </p:nvPr>
        </p:nvSpPr>
        <p:spPr/>
        <p:txBody>
          <a:bodyPr/>
          <a:lstStyle/>
          <a:p>
            <a:r>
              <a:rPr lang="en-US" smtClean="0"/>
              <a:t>Kevin Kay</a:t>
            </a:r>
            <a:endParaRPr lang="en-US"/>
          </a:p>
        </p:txBody>
      </p:sp>
      <p:sp>
        <p:nvSpPr>
          <p:cNvPr id="6" name="Slide Number Placeholder 5"/>
          <p:cNvSpPr>
            <a:spLocks noGrp="1"/>
          </p:cNvSpPr>
          <p:nvPr>
            <p:ph type="sldNum" sz="quarter" idx="11"/>
          </p:nvPr>
        </p:nvSpPr>
        <p:spPr/>
        <p:txBody>
          <a:bodyPr/>
          <a:lstStyle/>
          <a:p>
            <a:fld id="{D9076E39-33D3-4C19-9190-4442324932E8}" type="slidenum">
              <a:rPr lang="en-US" smtClean="0"/>
              <a:pPr/>
              <a:t>205</a:t>
            </a:fld>
            <a:endParaRPr lang="en-US"/>
          </a:p>
        </p:txBody>
      </p:sp>
      <p:sp>
        <p:nvSpPr>
          <p:cNvPr id="2" name="Rounded Rectangular Callout 1"/>
          <p:cNvSpPr/>
          <p:nvPr/>
        </p:nvSpPr>
        <p:spPr bwMode="auto">
          <a:xfrm>
            <a:off x="609600" y="339725"/>
            <a:ext cx="8077200" cy="979170"/>
          </a:xfrm>
          <a:prstGeom prst="wedgeRoundRectCallout">
            <a:avLst>
              <a:gd name="adj1" fmla="val -16837"/>
              <a:gd name="adj2" fmla="val 171824"/>
              <a:gd name="adj3" fmla="val 16667"/>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pPr marL="457200" indent="-457200">
              <a:spcAft>
                <a:spcPct val="70000"/>
              </a:spcAft>
              <a:buFont typeface="Wingdings" panose="05000000000000000000" pitchFamily="2" charset="2"/>
              <a:buChar char="Ø"/>
            </a:pPr>
            <a:r>
              <a:rPr lang="en-US" sz="2500" dirty="0">
                <a:effectLst>
                  <a:outerShdw blurRad="38100" dist="38100" dir="2700000" algn="tl">
                    <a:srgbClr val="000000">
                      <a:alpha val="43137"/>
                    </a:srgbClr>
                  </a:outerShdw>
                </a:effectLst>
                <a:latin typeface="+mn-lt"/>
              </a:rPr>
              <a:t>Only</a:t>
            </a:r>
            <a:r>
              <a:rPr lang="en-US" sz="2500" b="1" dirty="0">
                <a:solidFill>
                  <a:schemeClr val="tx2">
                    <a:lumMod val="75000"/>
                  </a:schemeClr>
                </a:solidFill>
                <a:effectLst>
                  <a:outerShdw blurRad="38100" dist="38100" dir="2700000" algn="tl">
                    <a:srgbClr val="000000">
                      <a:alpha val="43137"/>
                    </a:srgbClr>
                  </a:outerShdw>
                </a:effectLst>
                <a:latin typeface="+mn-lt"/>
              </a:rPr>
              <a:t> </a:t>
            </a:r>
            <a:r>
              <a:rPr lang="en-US" sz="2500" b="1" dirty="0">
                <a:solidFill>
                  <a:srgbClr val="FFFF00"/>
                </a:solidFill>
                <a:effectLst>
                  <a:outerShdw blurRad="38100" dist="38100" dir="2700000" algn="tl">
                    <a:srgbClr val="000000">
                      <a:alpha val="43137"/>
                    </a:srgbClr>
                  </a:outerShdw>
                </a:effectLst>
                <a:latin typeface="+mn-lt"/>
              </a:rPr>
              <a:t>guilty people</a:t>
            </a:r>
            <a:r>
              <a:rPr lang="en-US" sz="2500" dirty="0">
                <a:solidFill>
                  <a:srgbClr val="FFFF00"/>
                </a:solidFill>
                <a:effectLst>
                  <a:outerShdw blurRad="38100" dist="38100" dir="2700000" algn="tl">
                    <a:srgbClr val="000000">
                      <a:alpha val="43137"/>
                    </a:srgbClr>
                  </a:outerShdw>
                </a:effectLst>
                <a:latin typeface="+mn-lt"/>
              </a:rPr>
              <a:t> </a:t>
            </a:r>
            <a:r>
              <a:rPr lang="en-US" sz="2500" dirty="0">
                <a:effectLst>
                  <a:outerShdw blurRad="38100" dist="38100" dir="2700000" algn="tl">
                    <a:srgbClr val="000000">
                      <a:alpha val="43137"/>
                    </a:srgbClr>
                  </a:outerShdw>
                </a:effectLst>
                <a:latin typeface="+mn-lt"/>
              </a:rPr>
              <a:t>should be </a:t>
            </a:r>
            <a:r>
              <a:rPr lang="en-US" sz="2500" b="1" dirty="0">
                <a:solidFill>
                  <a:schemeClr val="tx2">
                    <a:lumMod val="75000"/>
                  </a:schemeClr>
                </a:solidFill>
                <a:effectLst>
                  <a:outerShdw blurRad="38100" dist="38100" dir="2700000" algn="tl">
                    <a:srgbClr val="000000">
                      <a:alpha val="43137"/>
                    </a:srgbClr>
                  </a:outerShdw>
                </a:effectLst>
                <a:latin typeface="+mn-lt"/>
              </a:rPr>
              <a:t>pu</a:t>
            </a:r>
            <a:r>
              <a:rPr lang="en-US" sz="2500" b="1" dirty="0">
                <a:solidFill>
                  <a:srgbClr val="FFFF00"/>
                </a:solidFill>
                <a:effectLst>
                  <a:outerShdw blurRad="38100" dist="38100" dir="2700000" algn="tl">
                    <a:srgbClr val="000000">
                      <a:alpha val="43137"/>
                    </a:srgbClr>
                  </a:outerShdw>
                </a:effectLst>
                <a:latin typeface="+mn-lt"/>
              </a:rPr>
              <a:t>n</a:t>
            </a:r>
            <a:r>
              <a:rPr lang="en-US" sz="2500" b="1" dirty="0">
                <a:solidFill>
                  <a:schemeClr val="tx2">
                    <a:lumMod val="75000"/>
                  </a:schemeClr>
                </a:solidFill>
                <a:effectLst>
                  <a:outerShdw blurRad="38100" dist="38100" dir="2700000" algn="tl">
                    <a:srgbClr val="000000">
                      <a:alpha val="43137"/>
                    </a:srgbClr>
                  </a:outerShdw>
                </a:effectLst>
                <a:latin typeface="+mn-lt"/>
              </a:rPr>
              <a:t>ished</a:t>
            </a:r>
            <a:r>
              <a:rPr lang="en-US" sz="2500" dirty="0">
                <a:effectLst>
                  <a:outerShdw blurRad="38100" dist="38100" dir="2700000" algn="tl">
                    <a:srgbClr val="000000">
                      <a:alpha val="43137"/>
                    </a:srgbClr>
                  </a:outerShdw>
                </a:effectLst>
                <a:latin typeface="+mn-lt"/>
              </a:rPr>
              <a:t>  </a:t>
            </a:r>
            <a:r>
              <a:rPr lang="en-US" sz="2500" dirty="0" smtClean="0">
                <a:effectLst>
                  <a:outerShdw blurRad="38100" dist="38100" dir="2700000" algn="tl">
                    <a:srgbClr val="000000">
                      <a:alpha val="43137"/>
                    </a:srgbClr>
                  </a:outerShdw>
                </a:effectLst>
                <a:latin typeface="+mn-lt"/>
              </a:rPr>
              <a:t>(Ex</a:t>
            </a:r>
            <a:r>
              <a:rPr lang="en-US" sz="2500" dirty="0">
                <a:effectLst>
                  <a:outerShdw blurRad="38100" dist="38100" dir="2700000" algn="tl">
                    <a:srgbClr val="000000">
                      <a:alpha val="43137"/>
                    </a:srgbClr>
                  </a:outerShdw>
                </a:effectLst>
                <a:latin typeface="+mn-lt"/>
              </a:rPr>
              <a:t>. 23:7; Dt. 25:1; 1 Ki. 8:31-32; Psa. 15:5; Isa. 5:22-23)</a:t>
            </a:r>
          </a:p>
        </p:txBody>
      </p:sp>
      <p:sp>
        <p:nvSpPr>
          <p:cNvPr id="8" name="Rounded Rectangular Callout 7"/>
          <p:cNvSpPr/>
          <p:nvPr/>
        </p:nvSpPr>
        <p:spPr bwMode="auto">
          <a:xfrm>
            <a:off x="609600" y="5255503"/>
            <a:ext cx="8077200" cy="979170"/>
          </a:xfrm>
          <a:prstGeom prst="wedgeRoundRectCallout">
            <a:avLst>
              <a:gd name="adj1" fmla="val -12010"/>
              <a:gd name="adj2" fmla="val -127558"/>
              <a:gd name="adj3" fmla="val 16667"/>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pPr marL="457200" indent="-457200">
              <a:spcAft>
                <a:spcPct val="70000"/>
              </a:spcAft>
              <a:buFont typeface="Wingdings" panose="05000000000000000000" pitchFamily="2" charset="2"/>
              <a:buChar char="Ø"/>
            </a:pPr>
            <a:r>
              <a:rPr lang="en-US" sz="2400" dirty="0">
                <a:effectLst>
                  <a:outerShdw blurRad="38100" dist="38100" dir="2700000" algn="tl">
                    <a:srgbClr val="000000">
                      <a:alpha val="43137"/>
                    </a:srgbClr>
                  </a:outerShdw>
                </a:effectLst>
                <a:latin typeface="+mn-lt"/>
              </a:rPr>
              <a:t>Guilt </a:t>
            </a:r>
            <a:r>
              <a:rPr lang="en-US" sz="2400" dirty="0" smtClean="0">
                <a:effectLst>
                  <a:outerShdw blurRad="38100" dist="38100" dir="2700000" algn="tl">
                    <a:srgbClr val="000000">
                      <a:alpha val="43137"/>
                    </a:srgbClr>
                  </a:outerShdw>
                </a:effectLst>
                <a:latin typeface="+mn-lt"/>
              </a:rPr>
              <a:t>can’t </a:t>
            </a:r>
            <a:r>
              <a:rPr lang="en-US" sz="2400" dirty="0">
                <a:effectLst>
                  <a:outerShdw blurRad="38100" dist="38100" dir="2700000" algn="tl">
                    <a:srgbClr val="000000">
                      <a:alpha val="43137"/>
                    </a:srgbClr>
                  </a:outerShdw>
                </a:effectLst>
                <a:latin typeface="+mn-lt"/>
              </a:rPr>
              <a:t>be </a:t>
            </a:r>
            <a:r>
              <a:rPr lang="en-US" sz="2400" b="1" dirty="0">
                <a:solidFill>
                  <a:srgbClr val="FFFF00"/>
                </a:solidFill>
                <a:effectLst>
                  <a:outerShdw blurRad="38100" dist="38100" dir="2700000" algn="tl">
                    <a:srgbClr val="000000">
                      <a:alpha val="43137"/>
                    </a:srgbClr>
                  </a:outerShdw>
                </a:effectLst>
                <a:latin typeface="+mn-lt"/>
              </a:rPr>
              <a:t>transferred</a:t>
            </a:r>
            <a:r>
              <a:rPr lang="en-US" sz="2400" dirty="0">
                <a:effectLst>
                  <a:outerShdw blurRad="38100" dist="38100" dir="2700000" algn="tl">
                    <a:srgbClr val="000000">
                      <a:alpha val="43137"/>
                    </a:srgbClr>
                  </a:outerShdw>
                </a:effectLst>
                <a:latin typeface="+mn-lt"/>
              </a:rPr>
              <a:t>  (Dt. 24:16; 2 Ki. 14:6; 2 Chr. 25:4; Jer. 31:29-30;  Ezek. </a:t>
            </a:r>
            <a:r>
              <a:rPr lang="en-US" sz="2400" dirty="0" smtClean="0">
                <a:effectLst>
                  <a:outerShdw blurRad="38100" dist="38100" dir="2700000" algn="tl">
                    <a:srgbClr val="000000">
                      <a:alpha val="43137"/>
                    </a:srgbClr>
                  </a:outerShdw>
                </a:effectLst>
                <a:latin typeface="+mn-lt"/>
              </a:rPr>
              <a:t>18:1-4)</a:t>
            </a:r>
            <a:endParaRPr lang="en-US" sz="2400"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2158780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p:cTn id="7" dur="500" fill="hold"/>
                                        <p:tgtEl>
                                          <p:spTgt spid="307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72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072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0723">
                                            <p:txEl>
                                              <p:pRg st="1" end="1"/>
                                            </p:txEl>
                                          </p:spTgt>
                                        </p:tgtEl>
                                        <p:attrNameLst>
                                          <p:attrName>style.visibility</p:attrName>
                                        </p:attrNameLst>
                                      </p:cBhvr>
                                      <p:to>
                                        <p:strVal val="visible"/>
                                      </p:to>
                                    </p:set>
                                    <p:anim calcmode="lin" valueType="num">
                                      <p:cBhvr>
                                        <p:cTn id="14" dur="500" fill="hold"/>
                                        <p:tgtEl>
                                          <p:spTgt spid="3072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072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072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up)">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P spid="2" grpId="0" animBg="1"/>
      <p:bldP spid="8" grpId="0" animBg="1"/>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457200"/>
            <a:ext cx="8001000" cy="1292225"/>
          </a:xfrm>
        </p:spPr>
        <p:txBody>
          <a:bodyPr/>
          <a:lstStyle/>
          <a:p>
            <a:r>
              <a:rPr lang="en-US" dirty="0" smtClean="0"/>
              <a:t>Punishing Innocent Unjust</a:t>
            </a:r>
            <a:br>
              <a:rPr lang="en-US" dirty="0" smtClean="0"/>
            </a:br>
            <a:r>
              <a:rPr lang="en-US" sz="3000" dirty="0" smtClean="0">
                <a:latin typeface="+mn-lt"/>
              </a:rPr>
              <a:t>(Response)</a:t>
            </a:r>
            <a:endParaRPr lang="en-US" sz="3000" dirty="0">
              <a:latin typeface="+mn-lt"/>
            </a:endParaRPr>
          </a:p>
        </p:txBody>
      </p:sp>
      <p:sp>
        <p:nvSpPr>
          <p:cNvPr id="30723" name="Rectangle 3"/>
          <p:cNvSpPr>
            <a:spLocks noGrp="1" noChangeArrowheads="1"/>
          </p:cNvSpPr>
          <p:nvPr>
            <p:ph idx="1"/>
          </p:nvPr>
        </p:nvSpPr>
        <p:spPr>
          <a:xfrm>
            <a:off x="457200" y="2133600"/>
            <a:ext cx="8229600" cy="3997325"/>
          </a:xfrm>
        </p:spPr>
        <p:txBody>
          <a:bodyPr/>
          <a:lstStyle/>
          <a:p>
            <a:pPr marL="457200" indent="-457200">
              <a:spcBef>
                <a:spcPct val="0"/>
              </a:spcBef>
              <a:spcAft>
                <a:spcPct val="70000"/>
              </a:spcAft>
            </a:pPr>
            <a:r>
              <a:rPr lang="en-US" sz="2800" dirty="0">
                <a:effectLst>
                  <a:outerShdw blurRad="38100" dist="38100" dir="2700000" algn="tl">
                    <a:srgbClr val="000000">
                      <a:alpha val="43137"/>
                    </a:srgbClr>
                  </a:outerShdw>
                </a:effectLst>
              </a:rPr>
              <a:t>Peter declares that </a:t>
            </a:r>
            <a:r>
              <a:rPr lang="en-US" sz="2800" b="1" dirty="0">
                <a:solidFill>
                  <a:srgbClr val="FFFF00"/>
                </a:solidFill>
                <a:effectLst>
                  <a:outerShdw blurRad="38100" dist="38100" dir="2700000" algn="tl">
                    <a:srgbClr val="000000">
                      <a:alpha val="43137"/>
                    </a:srgbClr>
                  </a:outerShdw>
                </a:effectLst>
              </a:rPr>
              <a:t>God “judges righteously”</a:t>
            </a:r>
            <a:r>
              <a:rPr lang="en-US" sz="2800" dirty="0">
                <a:solidFill>
                  <a:srgbClr val="FFFF00"/>
                </a:solidFill>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(1 Pet. 2:23) and that </a:t>
            </a:r>
            <a:r>
              <a:rPr lang="en-US" sz="2800" b="1" dirty="0">
                <a:solidFill>
                  <a:srgbClr val="FFFF00"/>
                </a:solidFill>
                <a:effectLst>
                  <a:outerShdw blurRad="38100" dist="38100" dir="2700000" algn="tl">
                    <a:srgbClr val="000000">
                      <a:alpha val="43137"/>
                    </a:srgbClr>
                  </a:outerShdw>
                </a:effectLst>
              </a:rPr>
              <a:t>Jesus </a:t>
            </a:r>
            <a:r>
              <a:rPr lang="en-US" sz="2800" b="1" dirty="0" smtClean="0">
                <a:solidFill>
                  <a:srgbClr val="FFFF00"/>
                </a:solidFill>
                <a:effectLst>
                  <a:outerShdw blurRad="38100" dist="38100" dir="2700000" algn="tl">
                    <a:srgbClr val="000000">
                      <a:alpha val="43137"/>
                    </a:srgbClr>
                  </a:outerShdw>
                </a:effectLst>
              </a:rPr>
              <a:t>“bore </a:t>
            </a:r>
            <a:r>
              <a:rPr lang="en-US" sz="2800" b="1" dirty="0">
                <a:solidFill>
                  <a:srgbClr val="FFFF00"/>
                </a:solidFill>
                <a:effectLst>
                  <a:outerShdw blurRad="38100" dist="38100" dir="2700000" algn="tl">
                    <a:srgbClr val="000000">
                      <a:alpha val="43137"/>
                    </a:srgbClr>
                  </a:outerShdw>
                </a:effectLst>
              </a:rPr>
              <a:t>our sins</a:t>
            </a:r>
            <a:r>
              <a:rPr lang="en-US" sz="2800" dirty="0">
                <a:solidFill>
                  <a:srgbClr val="FFFF00"/>
                </a:solidFill>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in His own body on the tree”  (1 Pet. 2:24</a:t>
            </a:r>
            <a:r>
              <a:rPr lang="en-US" sz="2800" dirty="0" smtClean="0">
                <a:effectLst>
                  <a:outerShdw blurRad="38100" dist="38100" dir="2700000" algn="tl">
                    <a:srgbClr val="000000">
                      <a:alpha val="43137"/>
                    </a:srgbClr>
                  </a:outerShdw>
                </a:effectLst>
              </a:rPr>
              <a:t>)</a:t>
            </a:r>
          </a:p>
          <a:p>
            <a:pPr marL="457200" indent="-457200">
              <a:spcBef>
                <a:spcPct val="0"/>
              </a:spcBef>
              <a:spcAft>
                <a:spcPct val="70000"/>
              </a:spcAft>
            </a:pPr>
            <a:r>
              <a:rPr lang="en-US" sz="2800" dirty="0">
                <a:effectLst>
                  <a:outerShdw blurRad="38100" dist="38100" dir="2700000" algn="tl">
                    <a:srgbClr val="000000">
                      <a:alpha val="43137"/>
                    </a:srgbClr>
                  </a:outerShdw>
                </a:effectLst>
              </a:rPr>
              <a:t>Paul declares that putting forth </a:t>
            </a:r>
            <a:r>
              <a:rPr lang="en-US" sz="2800" b="1" dirty="0">
                <a:solidFill>
                  <a:srgbClr val="FFFF00"/>
                </a:solidFill>
                <a:effectLst>
                  <a:outerShdw blurRad="38100" dist="38100" dir="2700000" algn="tl">
                    <a:srgbClr val="000000">
                      <a:alpha val="43137"/>
                    </a:srgbClr>
                  </a:outerShdw>
                </a:effectLst>
              </a:rPr>
              <a:t>Christ as</a:t>
            </a:r>
            <a:r>
              <a:rPr lang="en-US" sz="2800" dirty="0">
                <a:solidFill>
                  <a:srgbClr val="FFFF00"/>
                </a:solidFill>
                <a:effectLst>
                  <a:outerShdw blurRad="38100" dist="38100" dir="2700000" algn="tl">
                    <a:srgbClr val="000000">
                      <a:alpha val="43137"/>
                    </a:srgbClr>
                  </a:outerShdw>
                </a:effectLst>
              </a:rPr>
              <a:t> </a:t>
            </a:r>
            <a:r>
              <a:rPr lang="en-US" sz="2800" b="1" dirty="0">
                <a:solidFill>
                  <a:srgbClr val="FFFF00"/>
                </a:solidFill>
                <a:effectLst>
                  <a:outerShdw blurRad="38100" dist="38100" dir="2700000" algn="tl">
                    <a:srgbClr val="000000">
                      <a:alpha val="43137"/>
                    </a:srgbClr>
                  </a:outerShdw>
                </a:effectLst>
              </a:rPr>
              <a:t>a propitiation</a:t>
            </a:r>
            <a:r>
              <a:rPr lang="en-US" sz="2800" dirty="0">
                <a:effectLst>
                  <a:outerShdw blurRad="38100" dist="38100" dir="2700000" algn="tl">
                    <a:srgbClr val="000000">
                      <a:alpha val="43137"/>
                    </a:srgbClr>
                  </a:outerShdw>
                </a:effectLst>
              </a:rPr>
              <a:t> for our sins was a </a:t>
            </a:r>
            <a:r>
              <a:rPr lang="en-US" sz="2800" b="1" dirty="0">
                <a:solidFill>
                  <a:srgbClr val="FFFF00"/>
                </a:solidFill>
                <a:effectLst>
                  <a:outerShdw blurRad="38100" dist="38100" dir="2700000" algn="tl">
                    <a:srgbClr val="000000">
                      <a:alpha val="43137"/>
                    </a:srgbClr>
                  </a:outerShdw>
                </a:effectLst>
              </a:rPr>
              <a:t>demonstration of God’s justice</a:t>
            </a:r>
            <a:r>
              <a:rPr lang="en-US" sz="2800" dirty="0">
                <a:effectLst>
                  <a:outerShdw blurRad="38100" dist="38100" dir="2700000" algn="tl">
                    <a:srgbClr val="000000">
                      <a:alpha val="43137"/>
                    </a:srgbClr>
                  </a:outerShdw>
                </a:effectLst>
              </a:rPr>
              <a:t>, not a violation of it  (Rom. 3:24-26)</a:t>
            </a:r>
            <a:endParaRPr lang="en-US" sz="2800" dirty="0" smtClean="0">
              <a:effectLst>
                <a:outerShdw blurRad="38100" dist="38100" dir="2700000" algn="tl">
                  <a:srgbClr val="000000">
                    <a:alpha val="43137"/>
                  </a:srgbClr>
                </a:outerShdw>
              </a:effectLst>
            </a:endParaRPr>
          </a:p>
        </p:txBody>
      </p:sp>
      <p:sp>
        <p:nvSpPr>
          <p:cNvPr id="3" name="Date Placeholder 2"/>
          <p:cNvSpPr>
            <a:spLocks noGrp="1"/>
          </p:cNvSpPr>
          <p:nvPr>
            <p:ph type="dt" sz="half" idx="12"/>
          </p:nvPr>
        </p:nvSpPr>
        <p:spPr/>
        <p:txBody>
          <a:bodyPr/>
          <a:lstStyle/>
          <a:p>
            <a:r>
              <a:rPr lang="en-US" dirty="0" smtClean="0"/>
              <a:t>Outline, p. 66</a:t>
            </a:r>
            <a:endParaRPr lang="en-US" dirty="0"/>
          </a:p>
        </p:txBody>
      </p:sp>
      <p:sp>
        <p:nvSpPr>
          <p:cNvPr id="5" name="Footer Placeholder 4"/>
          <p:cNvSpPr>
            <a:spLocks noGrp="1"/>
          </p:cNvSpPr>
          <p:nvPr>
            <p:ph type="ftr" sz="quarter" idx="10"/>
          </p:nvPr>
        </p:nvSpPr>
        <p:spPr/>
        <p:txBody>
          <a:bodyPr/>
          <a:lstStyle/>
          <a:p>
            <a:r>
              <a:rPr lang="en-US" smtClean="0"/>
              <a:t>Kevin Kay</a:t>
            </a:r>
            <a:endParaRPr lang="en-US"/>
          </a:p>
        </p:txBody>
      </p:sp>
      <p:sp>
        <p:nvSpPr>
          <p:cNvPr id="6" name="Slide Number Placeholder 5"/>
          <p:cNvSpPr>
            <a:spLocks noGrp="1"/>
          </p:cNvSpPr>
          <p:nvPr>
            <p:ph type="sldNum" sz="quarter" idx="11"/>
          </p:nvPr>
        </p:nvSpPr>
        <p:spPr/>
        <p:txBody>
          <a:bodyPr/>
          <a:lstStyle/>
          <a:p>
            <a:fld id="{D9076E39-33D3-4C19-9190-4442324932E8}" type="slidenum">
              <a:rPr lang="en-US" smtClean="0"/>
              <a:pPr/>
              <a:t>206</a:t>
            </a:fld>
            <a:endParaRPr lang="en-US"/>
          </a:p>
        </p:txBody>
      </p:sp>
    </p:spTree>
    <p:extLst>
      <p:ext uri="{BB962C8B-B14F-4D97-AF65-F5344CB8AC3E}">
        <p14:creationId xmlns:p14="http://schemas.microsoft.com/office/powerpoint/2010/main" val="5412927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p:cTn id="7" dur="500" fill="hold"/>
                                        <p:tgtEl>
                                          <p:spTgt spid="307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72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072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0723">
                                            <p:txEl>
                                              <p:pRg st="1" end="1"/>
                                            </p:txEl>
                                          </p:spTgt>
                                        </p:tgtEl>
                                        <p:attrNameLst>
                                          <p:attrName>style.visibility</p:attrName>
                                        </p:attrNameLst>
                                      </p:cBhvr>
                                      <p:to>
                                        <p:strVal val="visible"/>
                                      </p:to>
                                    </p:set>
                                    <p:anim calcmode="lin" valueType="num">
                                      <p:cBhvr>
                                        <p:cTn id="14" dur="500" fill="hold"/>
                                        <p:tgtEl>
                                          <p:spTgt spid="3072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072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07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381000"/>
            <a:ext cx="8001000" cy="1139825"/>
          </a:xfrm>
        </p:spPr>
        <p:txBody>
          <a:bodyPr/>
          <a:lstStyle/>
          <a:p>
            <a:r>
              <a:rPr lang="en-US" dirty="0"/>
              <a:t>Punishing Innocent Unjust</a:t>
            </a:r>
            <a:br>
              <a:rPr lang="en-US" dirty="0"/>
            </a:br>
            <a:r>
              <a:rPr lang="en-US" sz="3000" dirty="0">
                <a:latin typeface="+mn-lt"/>
              </a:rPr>
              <a:t>(Response)</a:t>
            </a:r>
          </a:p>
        </p:txBody>
      </p:sp>
      <p:sp>
        <p:nvSpPr>
          <p:cNvPr id="30723" name="Rectangle 3"/>
          <p:cNvSpPr>
            <a:spLocks noGrp="1" noChangeArrowheads="1"/>
          </p:cNvSpPr>
          <p:nvPr>
            <p:ph idx="1"/>
          </p:nvPr>
        </p:nvSpPr>
        <p:spPr>
          <a:xfrm>
            <a:off x="457200" y="1905000"/>
            <a:ext cx="8229600" cy="4225925"/>
          </a:xfrm>
        </p:spPr>
        <p:txBody>
          <a:bodyPr/>
          <a:lstStyle/>
          <a:p>
            <a:pPr marL="457200" indent="-457200">
              <a:spcBef>
                <a:spcPct val="0"/>
              </a:spcBef>
              <a:spcAft>
                <a:spcPct val="70000"/>
              </a:spcAft>
            </a:pPr>
            <a:r>
              <a:rPr lang="en-US" sz="2800" dirty="0" smtClean="0">
                <a:effectLst>
                  <a:outerShdw blurRad="38100" dist="38100" dir="2700000" algn="tl">
                    <a:srgbClr val="000000">
                      <a:alpha val="43137"/>
                    </a:srgbClr>
                  </a:outerShdw>
                </a:effectLst>
              </a:rPr>
              <a:t>Ezekiel symbolically </a:t>
            </a:r>
            <a:r>
              <a:rPr lang="en-US" sz="2800" b="1" dirty="0" smtClean="0">
                <a:solidFill>
                  <a:srgbClr val="FFFF00"/>
                </a:solidFill>
                <a:effectLst>
                  <a:outerShdw blurRad="38100" dist="38100" dir="2700000" algn="tl">
                    <a:srgbClr val="000000">
                      <a:alpha val="43137"/>
                    </a:srgbClr>
                  </a:outerShdw>
                </a:effectLst>
              </a:rPr>
              <a:t>bore the iniquity </a:t>
            </a:r>
            <a:r>
              <a:rPr lang="en-US" sz="2800" dirty="0" smtClean="0">
                <a:effectLst>
                  <a:outerShdw blurRad="38100" dist="38100" dir="2700000" algn="tl">
                    <a:srgbClr val="000000">
                      <a:alpha val="43137"/>
                    </a:srgbClr>
                  </a:outerShdw>
                </a:effectLst>
              </a:rPr>
              <a:t>of Israel and Judah [?]  (Ezek. 4:1-6)</a:t>
            </a:r>
          </a:p>
          <a:p>
            <a:pPr marL="457200" indent="-457200">
              <a:spcBef>
                <a:spcPct val="0"/>
              </a:spcBef>
              <a:spcAft>
                <a:spcPct val="70000"/>
              </a:spcAft>
            </a:pPr>
            <a:r>
              <a:rPr lang="en-US" sz="2800" dirty="0" smtClean="0">
                <a:effectLst>
                  <a:outerShdw blurRad="38100" dist="38100" dir="2700000" algn="tl">
                    <a:srgbClr val="000000">
                      <a:alpha val="43137"/>
                    </a:srgbClr>
                  </a:outerShdw>
                </a:effectLst>
              </a:rPr>
              <a:t>Most of the </a:t>
            </a:r>
            <a:r>
              <a:rPr lang="en-US" sz="2800" dirty="0">
                <a:effectLst>
                  <a:outerShdw blurRad="38100" dist="38100" dir="2700000" algn="tl">
                    <a:srgbClr val="000000">
                      <a:alpha val="43137"/>
                    </a:srgbClr>
                  </a:outerShdw>
                </a:effectLst>
              </a:rPr>
              <a:t>verses cited </a:t>
            </a:r>
            <a:r>
              <a:rPr lang="en-US" sz="2800" dirty="0" smtClean="0">
                <a:effectLst>
                  <a:outerShdw blurRad="38100" dist="38100" dir="2700000" algn="tl">
                    <a:srgbClr val="000000">
                      <a:alpha val="43137"/>
                    </a:srgbClr>
                  </a:outerShdw>
                </a:effectLst>
              </a:rPr>
              <a:t>refer </a:t>
            </a:r>
            <a:r>
              <a:rPr lang="en-US" sz="2800" dirty="0">
                <a:effectLst>
                  <a:outerShdw blurRad="38100" dist="38100" dir="2700000" algn="tl">
                    <a:srgbClr val="000000">
                      <a:alpha val="43137"/>
                    </a:srgbClr>
                  </a:outerShdw>
                </a:effectLst>
              </a:rPr>
              <a:t>to </a:t>
            </a:r>
            <a:r>
              <a:rPr lang="en-US" sz="2800" b="1" dirty="0">
                <a:solidFill>
                  <a:srgbClr val="FFFF00"/>
                </a:solidFill>
                <a:effectLst>
                  <a:outerShdw blurRad="38100" dist="38100" dir="2700000" algn="tl">
                    <a:srgbClr val="000000">
                      <a:alpha val="43137"/>
                    </a:srgbClr>
                  </a:outerShdw>
                </a:effectLst>
              </a:rPr>
              <a:t>man’s dealings with his </a:t>
            </a:r>
            <a:r>
              <a:rPr lang="en-US" sz="2800" b="1" dirty="0" smtClean="0">
                <a:solidFill>
                  <a:srgbClr val="FFFF00"/>
                </a:solidFill>
                <a:effectLst>
                  <a:outerShdw blurRad="38100" dist="38100" dir="2700000" algn="tl">
                    <a:srgbClr val="000000">
                      <a:alpha val="43137"/>
                    </a:srgbClr>
                  </a:outerShdw>
                </a:effectLst>
              </a:rPr>
              <a:t>fellowman</a:t>
            </a:r>
            <a:r>
              <a:rPr lang="en-US" sz="2800" dirty="0" smtClean="0">
                <a:effectLst>
                  <a:outerShdw blurRad="38100" dist="38100" dir="2700000" algn="tl">
                    <a:srgbClr val="000000">
                      <a:alpha val="43137"/>
                    </a:srgbClr>
                  </a:outerShdw>
                </a:effectLst>
              </a:rPr>
              <a:t>, not </a:t>
            </a:r>
            <a:r>
              <a:rPr lang="en-US" sz="2800" b="1" dirty="0" smtClean="0">
                <a:solidFill>
                  <a:srgbClr val="FFFF00"/>
                </a:solidFill>
                <a:effectLst>
                  <a:outerShdw blurRad="38100" dist="38100" dir="2700000" algn="tl">
                    <a:srgbClr val="000000">
                      <a:alpha val="43137"/>
                    </a:srgbClr>
                  </a:outerShdw>
                </a:effectLst>
              </a:rPr>
              <a:t>God’s </a:t>
            </a:r>
            <a:r>
              <a:rPr lang="en-US" sz="2800" b="1" dirty="0">
                <a:solidFill>
                  <a:srgbClr val="FFFF00"/>
                </a:solidFill>
                <a:effectLst>
                  <a:outerShdw blurRad="38100" dist="38100" dir="2700000" algn="tl">
                    <a:srgbClr val="000000">
                      <a:alpha val="43137"/>
                    </a:srgbClr>
                  </a:outerShdw>
                </a:effectLst>
              </a:rPr>
              <a:t>dealings with </a:t>
            </a:r>
            <a:r>
              <a:rPr lang="en-US" sz="2800" b="1" dirty="0" smtClean="0">
                <a:solidFill>
                  <a:srgbClr val="FFFF00"/>
                </a:solidFill>
                <a:effectLst>
                  <a:outerShdw blurRad="38100" dist="38100" dir="2700000" algn="tl">
                    <a:srgbClr val="000000">
                      <a:alpha val="43137"/>
                    </a:srgbClr>
                  </a:outerShdw>
                </a:effectLst>
              </a:rPr>
              <a:t>sinners</a:t>
            </a:r>
          </a:p>
          <a:p>
            <a:pPr marL="457200" indent="-457200">
              <a:spcBef>
                <a:spcPct val="0"/>
              </a:spcBef>
              <a:spcAft>
                <a:spcPct val="70000"/>
              </a:spcAft>
            </a:pPr>
            <a:r>
              <a:rPr lang="en-US" sz="2800" dirty="0">
                <a:effectLst>
                  <a:outerShdw blurRad="38100" dist="38100" dir="2700000" algn="tl">
                    <a:srgbClr val="000000">
                      <a:alpha val="43137"/>
                    </a:srgbClr>
                  </a:outerShdw>
                </a:effectLst>
              </a:rPr>
              <a:t>God’s </a:t>
            </a:r>
            <a:r>
              <a:rPr lang="en-US" sz="2800" b="1" dirty="0">
                <a:solidFill>
                  <a:srgbClr val="FFFF00"/>
                </a:solidFill>
                <a:effectLst>
                  <a:outerShdw blurRad="38100" dist="38100" dir="2700000" algn="tl">
                    <a:srgbClr val="000000">
                      <a:alpha val="43137"/>
                    </a:srgbClr>
                  </a:outerShdw>
                </a:effectLst>
              </a:rPr>
              <a:t>justice</a:t>
            </a:r>
            <a:r>
              <a:rPr lang="en-US" sz="2800" dirty="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&amp; </a:t>
            </a:r>
            <a:r>
              <a:rPr lang="en-US" sz="2800" b="1" dirty="0">
                <a:solidFill>
                  <a:srgbClr val="FFFF00"/>
                </a:solidFill>
                <a:effectLst>
                  <a:outerShdw blurRad="38100" dist="38100" dir="2700000" algn="tl">
                    <a:srgbClr val="000000">
                      <a:alpha val="43137"/>
                    </a:srgbClr>
                  </a:outerShdw>
                </a:effectLst>
              </a:rPr>
              <a:t>mercy</a:t>
            </a:r>
            <a:r>
              <a:rPr lang="en-US" sz="2800" dirty="0" smtClean="0">
                <a:effectLst>
                  <a:outerShdw blurRad="38100" dist="38100" dir="2700000" algn="tl">
                    <a:srgbClr val="000000">
                      <a:alpha val="43137"/>
                    </a:srgbClr>
                  </a:outerShdw>
                </a:effectLst>
              </a:rPr>
              <a:t> are in harmony  (Isa. 30:18;</a:t>
            </a:r>
            <a:r>
              <a:rPr lang="en-US" sz="2800" dirty="0" smtClean="0">
                <a:solidFill>
                  <a:schemeClr val="tx2">
                    <a:lumMod val="75000"/>
                  </a:schemeClr>
                </a:solidFill>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Hab</a:t>
            </a:r>
            <a:r>
              <a:rPr lang="en-US" sz="2800" dirty="0">
                <a:effectLst>
                  <a:outerShdw blurRad="38100" dist="38100" dir="2700000" algn="tl">
                    <a:srgbClr val="000000">
                      <a:alpha val="43137"/>
                    </a:srgbClr>
                  </a:outerShdw>
                </a:effectLst>
              </a:rPr>
              <a:t>. 3:2)</a:t>
            </a:r>
            <a:endParaRPr lang="en-US" sz="2800" dirty="0" smtClean="0">
              <a:solidFill>
                <a:srgbClr val="FFFF00"/>
              </a:solidFill>
              <a:effectLst>
                <a:outerShdw blurRad="38100" dist="38100" dir="2700000" algn="tl">
                  <a:srgbClr val="000000">
                    <a:alpha val="43137"/>
                  </a:srgbClr>
                </a:outerShdw>
              </a:effectLst>
            </a:endParaRPr>
          </a:p>
          <a:p>
            <a:pPr marL="457200" indent="-457200">
              <a:spcBef>
                <a:spcPct val="0"/>
              </a:spcBef>
              <a:spcAft>
                <a:spcPct val="70000"/>
              </a:spcAft>
            </a:pPr>
            <a:endParaRPr lang="en-US" sz="2800" dirty="0" smtClean="0">
              <a:effectLst>
                <a:outerShdw blurRad="38100" dist="38100" dir="2700000" algn="tl">
                  <a:srgbClr val="000000">
                    <a:alpha val="43137"/>
                  </a:srgbClr>
                </a:outerShdw>
              </a:effectLst>
            </a:endParaRPr>
          </a:p>
        </p:txBody>
      </p:sp>
      <p:sp>
        <p:nvSpPr>
          <p:cNvPr id="3" name="Date Placeholder 2"/>
          <p:cNvSpPr>
            <a:spLocks noGrp="1"/>
          </p:cNvSpPr>
          <p:nvPr>
            <p:ph type="dt" sz="half" idx="12"/>
          </p:nvPr>
        </p:nvSpPr>
        <p:spPr/>
        <p:txBody>
          <a:bodyPr/>
          <a:lstStyle/>
          <a:p>
            <a:r>
              <a:rPr lang="en-US" dirty="0" smtClean="0"/>
              <a:t>Outline, p. 66</a:t>
            </a:r>
            <a:endParaRPr lang="en-US" dirty="0"/>
          </a:p>
        </p:txBody>
      </p:sp>
      <p:sp>
        <p:nvSpPr>
          <p:cNvPr id="5" name="Footer Placeholder 4"/>
          <p:cNvSpPr>
            <a:spLocks noGrp="1"/>
          </p:cNvSpPr>
          <p:nvPr>
            <p:ph type="ftr" sz="quarter" idx="10"/>
          </p:nvPr>
        </p:nvSpPr>
        <p:spPr/>
        <p:txBody>
          <a:bodyPr/>
          <a:lstStyle/>
          <a:p>
            <a:r>
              <a:rPr lang="en-US" smtClean="0"/>
              <a:t>Kevin Kay</a:t>
            </a:r>
            <a:endParaRPr lang="en-US"/>
          </a:p>
        </p:txBody>
      </p:sp>
      <p:sp>
        <p:nvSpPr>
          <p:cNvPr id="6" name="Slide Number Placeholder 5"/>
          <p:cNvSpPr>
            <a:spLocks noGrp="1"/>
          </p:cNvSpPr>
          <p:nvPr>
            <p:ph type="sldNum" sz="quarter" idx="11"/>
          </p:nvPr>
        </p:nvSpPr>
        <p:spPr/>
        <p:txBody>
          <a:bodyPr/>
          <a:lstStyle/>
          <a:p>
            <a:fld id="{D9076E39-33D3-4C19-9190-4442324932E8}" type="slidenum">
              <a:rPr lang="en-US" smtClean="0"/>
              <a:pPr/>
              <a:t>207</a:t>
            </a:fld>
            <a:endParaRPr lang="en-US"/>
          </a:p>
        </p:txBody>
      </p:sp>
      <p:sp>
        <p:nvSpPr>
          <p:cNvPr id="2" name="Rounded Rectangular Callout 1"/>
          <p:cNvSpPr/>
          <p:nvPr/>
        </p:nvSpPr>
        <p:spPr bwMode="auto">
          <a:xfrm>
            <a:off x="4724400" y="762000"/>
            <a:ext cx="3962400" cy="2286653"/>
          </a:xfrm>
          <a:prstGeom prst="wedgeRoundRectCallout">
            <a:avLst>
              <a:gd name="adj1" fmla="val -5707"/>
              <a:gd name="adj2" fmla="val 70693"/>
              <a:gd name="adj3" fmla="val 16667"/>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ts val="1200"/>
              </a:spcAft>
              <a:buClrTx/>
              <a:buSzTx/>
              <a:buFontTx/>
              <a:buNone/>
              <a:tabLst/>
            </a:pPr>
            <a:r>
              <a:rPr kumimoji="0" lang="en-US" sz="2800" b="0" i="0" u="none" strike="noStrike" cap="none" normalizeH="0" baseline="0" dirty="0" smtClean="0">
                <a:ln>
                  <a:noFill/>
                </a:ln>
                <a:solidFill>
                  <a:srgbClr val="FFFF00"/>
                </a:solidFill>
                <a:effectLst>
                  <a:outerShdw blurRad="38100" dist="38100" dir="2700000" algn="tl">
                    <a:srgbClr val="000000">
                      <a:alpha val="43137"/>
                    </a:srgbClr>
                  </a:outerShdw>
                </a:effectLst>
                <a:latin typeface="+mj-lt"/>
              </a:rPr>
              <a:t>Exceptions</a:t>
            </a:r>
          </a:p>
          <a:p>
            <a:pPr marL="457200" indent="-457200">
              <a:spcAft>
                <a:spcPts val="1200"/>
              </a:spcAft>
              <a:buFont typeface="Wingdings" panose="05000000000000000000" pitchFamily="2" charset="2"/>
              <a:buChar char="Ø"/>
            </a:pPr>
            <a:r>
              <a:rPr lang="en-US" sz="2500" dirty="0" smtClean="0">
                <a:latin typeface="+mn-lt"/>
              </a:rPr>
              <a:t>1 </a:t>
            </a:r>
            <a:r>
              <a:rPr lang="en-US" sz="2500" dirty="0">
                <a:latin typeface="+mn-lt"/>
              </a:rPr>
              <a:t>Ki. </a:t>
            </a:r>
            <a:r>
              <a:rPr lang="en-US" sz="2500" dirty="0" smtClean="0">
                <a:latin typeface="+mn-lt"/>
              </a:rPr>
              <a:t>8:31-32</a:t>
            </a:r>
          </a:p>
          <a:p>
            <a:pPr marL="457200" indent="-457200">
              <a:spcAft>
                <a:spcPts val="1200"/>
              </a:spcAft>
              <a:buFont typeface="Wingdings" panose="05000000000000000000" pitchFamily="2" charset="2"/>
              <a:buChar char="Ø"/>
            </a:pPr>
            <a:r>
              <a:rPr lang="en-US" sz="2500" dirty="0" smtClean="0">
                <a:latin typeface="+mn-lt"/>
              </a:rPr>
              <a:t>Jer</a:t>
            </a:r>
            <a:r>
              <a:rPr lang="en-US" sz="2500" dirty="0">
                <a:latin typeface="+mn-lt"/>
              </a:rPr>
              <a:t>. </a:t>
            </a:r>
            <a:r>
              <a:rPr lang="en-US" sz="2500" dirty="0" smtClean="0">
                <a:latin typeface="+mn-lt"/>
              </a:rPr>
              <a:t>31:29-30</a:t>
            </a:r>
          </a:p>
          <a:p>
            <a:pPr marL="457200" indent="-457200">
              <a:spcAft>
                <a:spcPts val="1200"/>
              </a:spcAft>
              <a:buFont typeface="Wingdings" panose="05000000000000000000" pitchFamily="2" charset="2"/>
              <a:buChar char="Ø"/>
            </a:pPr>
            <a:r>
              <a:rPr lang="en-US" sz="2500" dirty="0" smtClean="0">
                <a:latin typeface="+mn-lt"/>
              </a:rPr>
              <a:t>Ezek</a:t>
            </a:r>
            <a:r>
              <a:rPr lang="en-US" sz="2500" dirty="0">
                <a:latin typeface="+mn-lt"/>
              </a:rPr>
              <a:t>. 18:1-4, </a:t>
            </a:r>
            <a:r>
              <a:rPr lang="en-US" sz="2500" dirty="0" smtClean="0">
                <a:latin typeface="+mn-lt"/>
              </a:rPr>
              <a:t>19-20</a:t>
            </a:r>
            <a:endParaRPr kumimoji="0" lang="en-US" sz="2500" b="0" i="0" u="none" strike="noStrike" cap="none" normalizeH="0" baseline="0" dirty="0" smtClean="0">
              <a:ln>
                <a:noFill/>
              </a:ln>
              <a:solidFill>
                <a:schemeClr val="tx1"/>
              </a:solidFill>
              <a:effectLst/>
              <a:latin typeface="+mn-lt"/>
            </a:endParaRPr>
          </a:p>
        </p:txBody>
      </p:sp>
    </p:spTree>
    <p:extLst>
      <p:ext uri="{BB962C8B-B14F-4D97-AF65-F5344CB8AC3E}">
        <p14:creationId xmlns:p14="http://schemas.microsoft.com/office/powerpoint/2010/main" val="23248868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p:cTn id="7" dur="500" fill="hold"/>
                                        <p:tgtEl>
                                          <p:spTgt spid="307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72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072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0723">
                                            <p:txEl>
                                              <p:pRg st="1" end="1"/>
                                            </p:txEl>
                                          </p:spTgt>
                                        </p:tgtEl>
                                        <p:attrNameLst>
                                          <p:attrName>style.visibility</p:attrName>
                                        </p:attrNameLst>
                                      </p:cBhvr>
                                      <p:to>
                                        <p:strVal val="visible"/>
                                      </p:to>
                                    </p:set>
                                    <p:anim calcmode="lin" valueType="num">
                                      <p:cBhvr>
                                        <p:cTn id="14" dur="500" fill="hold"/>
                                        <p:tgtEl>
                                          <p:spTgt spid="3072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072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072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0723">
                                            <p:txEl>
                                              <p:pRg st="2" end="2"/>
                                            </p:txEl>
                                          </p:spTgt>
                                        </p:tgtEl>
                                        <p:attrNameLst>
                                          <p:attrName>style.visibility</p:attrName>
                                        </p:attrNameLst>
                                      </p:cBhvr>
                                      <p:to>
                                        <p:strVal val="visible"/>
                                      </p:to>
                                    </p:set>
                                    <p:anim calcmode="lin" valueType="num">
                                      <p:cBhvr>
                                        <p:cTn id="26" dur="500" fill="hold"/>
                                        <p:tgtEl>
                                          <p:spTgt spid="3072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0723">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307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uiExpand="1" build="p"/>
      <p:bldP spid="2" grpId="0" animBg="1"/>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4000" dirty="0" smtClean="0"/>
              <a:t>Harmony Of God’s Attributes </a:t>
            </a:r>
            <a:endParaRPr lang="en-US" sz="4000" dirty="0"/>
          </a:p>
        </p:txBody>
      </p:sp>
      <p:sp>
        <p:nvSpPr>
          <p:cNvPr id="10" name="Content Placeholder 9"/>
          <p:cNvSpPr>
            <a:spLocks noGrp="1"/>
          </p:cNvSpPr>
          <p:nvPr>
            <p:ph idx="1"/>
          </p:nvPr>
        </p:nvSpPr>
        <p:spPr/>
        <p:txBody>
          <a:bodyPr/>
          <a:lstStyle/>
          <a:p>
            <a:pPr marL="0" indent="457200">
              <a:buNone/>
            </a:pPr>
            <a:r>
              <a:rPr lang="en-US" sz="2800" dirty="0">
                <a:effectLst>
                  <a:outerShdw blurRad="38100" dist="38100" dir="2700000" algn="tl">
                    <a:srgbClr val="000000">
                      <a:alpha val="43137"/>
                    </a:srgbClr>
                  </a:outerShdw>
                </a:effectLst>
              </a:rPr>
              <a:t>“It would be misleading to say something like ‘At the cross </a:t>
            </a:r>
            <a:r>
              <a:rPr lang="en-US" sz="2800" b="1" dirty="0">
                <a:solidFill>
                  <a:srgbClr val="FFFF00"/>
                </a:solidFill>
                <a:effectLst>
                  <a:outerShdw blurRad="38100" dist="38100" dir="2700000" algn="tl">
                    <a:srgbClr val="000000">
                      <a:alpha val="43137"/>
                    </a:srgbClr>
                  </a:outerShdw>
                </a:effectLst>
              </a:rPr>
              <a:t>God’s mercy triumphed over his justice</a:t>
            </a:r>
            <a:r>
              <a:rPr lang="en-US" sz="2800" dirty="0">
                <a:effectLst>
                  <a:outerShdw blurRad="38100" dist="38100" dir="2700000" algn="tl">
                    <a:srgbClr val="000000">
                      <a:alpha val="43137"/>
                    </a:srgbClr>
                  </a:outerShdw>
                </a:effectLst>
              </a:rPr>
              <a:t>.’  That would imply that </a:t>
            </a:r>
            <a:r>
              <a:rPr lang="en-US" sz="2800" b="1" dirty="0">
                <a:solidFill>
                  <a:srgbClr val="FFFF00"/>
                </a:solidFill>
                <a:effectLst>
                  <a:outerShdw blurRad="38100" dist="38100" dir="2700000" algn="tl">
                    <a:srgbClr val="000000">
                      <a:alpha val="43137"/>
                    </a:srgbClr>
                  </a:outerShdw>
                </a:effectLst>
              </a:rPr>
              <a:t>a conflict existed between God’s attributes</a:t>
            </a:r>
            <a:r>
              <a:rPr lang="en-US" sz="2800" dirty="0">
                <a:effectLst>
                  <a:outerShdw blurRad="38100" dist="38100" dir="2700000" algn="tl">
                    <a:srgbClr val="000000">
                      <a:alpha val="43137"/>
                    </a:srgbClr>
                  </a:outerShdw>
                </a:effectLst>
              </a:rPr>
              <a:t>, such that his mercy ‘won’ while his justice was frustrated.  By contrast, penal substitution maintains God’s mercy and his justice, his love and his truthfulness.”  </a:t>
            </a:r>
            <a:r>
              <a:rPr lang="en-US" sz="2000" dirty="0" smtClean="0">
                <a:effectLst>
                  <a:outerShdw blurRad="38100" dist="38100" dir="2700000" algn="tl">
                    <a:srgbClr val="000000">
                      <a:alpha val="43137"/>
                    </a:srgbClr>
                  </a:outerShdw>
                </a:effectLst>
              </a:rPr>
              <a:t>(Emphasis added</a:t>
            </a:r>
            <a:r>
              <a:rPr lang="en-US" sz="2000" dirty="0">
                <a:effectLst>
                  <a:outerShdw blurRad="38100" dist="38100" dir="2700000" algn="tl">
                    <a:srgbClr val="000000">
                      <a:alpha val="43137"/>
                    </a:srgbClr>
                  </a:outerShdw>
                </a:effectLst>
              </a:rPr>
              <a:t>, Jeffery, </a:t>
            </a:r>
            <a:r>
              <a:rPr lang="en-US" sz="2000" dirty="0" err="1">
                <a:effectLst>
                  <a:outerShdw blurRad="38100" dist="38100" dir="2700000" algn="tl">
                    <a:srgbClr val="000000">
                      <a:alpha val="43137"/>
                    </a:srgbClr>
                  </a:outerShdw>
                </a:effectLst>
              </a:rPr>
              <a:t>Ovey</a:t>
            </a:r>
            <a:r>
              <a:rPr lang="en-US" sz="2000" dirty="0">
                <a:effectLst>
                  <a:outerShdw blurRad="38100" dist="38100" dir="2700000" algn="tl">
                    <a:srgbClr val="000000">
                      <a:alpha val="43137"/>
                    </a:srgbClr>
                  </a:outerShdw>
                </a:effectLst>
              </a:rPr>
              <a:t>, &amp; </a:t>
            </a:r>
            <a:r>
              <a:rPr lang="en-US" sz="2000" dirty="0" err="1">
                <a:effectLst>
                  <a:outerShdw blurRad="38100" dist="38100" dir="2700000" algn="tl">
                    <a:srgbClr val="000000">
                      <a:alpha val="43137"/>
                    </a:srgbClr>
                  </a:outerShdw>
                </a:effectLst>
              </a:rPr>
              <a:t>Sach</a:t>
            </a:r>
            <a:r>
              <a:rPr lang="en-US" sz="2000" dirty="0">
                <a:effectLst>
                  <a:outerShdw blurRad="38100" dist="38100" dir="2700000" algn="tl">
                    <a:srgbClr val="000000">
                      <a:alpha val="43137"/>
                    </a:srgbClr>
                  </a:outerShdw>
                </a:effectLst>
              </a:rPr>
              <a:t>, </a:t>
            </a:r>
            <a:r>
              <a:rPr lang="en-US" sz="2000" dirty="0" err="1">
                <a:effectLst>
                  <a:outerShdw blurRad="38100" dist="38100" dir="2700000" algn="tl">
                    <a:srgbClr val="000000">
                      <a:alpha val="43137"/>
                    </a:srgbClr>
                  </a:outerShdw>
                </a:effectLst>
              </a:rPr>
              <a:t>PFOT</a:t>
            </a:r>
            <a:r>
              <a:rPr lang="en-US" sz="2000" dirty="0">
                <a:effectLst>
                  <a:outerShdw blurRad="38100" dist="38100" dir="2700000" algn="tl">
                    <a:srgbClr val="000000">
                      <a:alpha val="43137"/>
                    </a:srgbClr>
                  </a:outerShdw>
                </a:effectLst>
              </a:rPr>
              <a:t>, </a:t>
            </a:r>
            <a:r>
              <a:rPr lang="en-US" sz="2000" dirty="0" smtClean="0">
                <a:effectLst>
                  <a:outerShdw blurRad="38100" dist="38100" dir="2700000" algn="tl">
                    <a:srgbClr val="000000">
                      <a:alpha val="43137"/>
                    </a:srgbClr>
                  </a:outerShdw>
                </a:effectLst>
              </a:rPr>
              <a:t>137-138)</a:t>
            </a:r>
            <a:endParaRPr lang="en-US" sz="2000" dirty="0">
              <a:effectLst>
                <a:outerShdw blurRad="38100" dist="38100" dir="2700000" algn="tl">
                  <a:srgbClr val="000000">
                    <a:alpha val="43137"/>
                  </a:srgbClr>
                </a:outerShdw>
              </a:effectLst>
            </a:endParaRPr>
          </a:p>
        </p:txBody>
      </p:sp>
      <p:sp>
        <p:nvSpPr>
          <p:cNvPr id="2" name="Date Placeholder 1"/>
          <p:cNvSpPr>
            <a:spLocks noGrp="1"/>
          </p:cNvSpPr>
          <p:nvPr>
            <p:ph type="dt" sz="half" idx="12"/>
          </p:nvPr>
        </p:nvSpPr>
        <p:spPr/>
        <p:txBody>
          <a:bodyPr/>
          <a:lstStyle/>
          <a:p>
            <a:r>
              <a:rPr lang="en-US" dirty="0" smtClean="0">
                <a:solidFill>
                  <a:srgbClr val="FFFFFF"/>
                </a:solidFill>
              </a:rPr>
              <a:t>Outline, p. 72 </a:t>
            </a:r>
            <a:endParaRPr lang="en-US" dirty="0">
              <a:solidFill>
                <a:srgbClr val="FFFFFF"/>
              </a:solidFill>
            </a:endParaRPr>
          </a:p>
        </p:txBody>
      </p:sp>
      <p:sp>
        <p:nvSpPr>
          <p:cNvPr id="3" name="Footer Placeholder 2"/>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4" name="Slide Number Placeholder 3"/>
          <p:cNvSpPr>
            <a:spLocks noGrp="1"/>
          </p:cNvSpPr>
          <p:nvPr>
            <p:ph type="sldNum" sz="quarter" idx="11"/>
          </p:nvPr>
        </p:nvSpPr>
        <p:spPr/>
        <p:txBody>
          <a:bodyPr/>
          <a:lstStyle/>
          <a:p>
            <a:fld id="{D9076E39-33D3-4C19-9190-4442324932E8}" type="slidenum">
              <a:rPr lang="en-US" smtClean="0">
                <a:solidFill>
                  <a:srgbClr val="FFFFFF"/>
                </a:solidFill>
              </a:rPr>
              <a:pPr/>
              <a:t>208</a:t>
            </a:fld>
            <a:endParaRPr lang="en-US">
              <a:solidFill>
                <a:srgbClr val="FFFFFF"/>
              </a:solidFill>
            </a:endParaRPr>
          </a:p>
        </p:txBody>
      </p:sp>
    </p:spTree>
    <p:extLst>
      <p:ext uri="{BB962C8B-B14F-4D97-AF65-F5344CB8AC3E}">
        <p14:creationId xmlns:p14="http://schemas.microsoft.com/office/powerpoint/2010/main" val="10196887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4000" dirty="0" smtClean="0"/>
              <a:t>Harmony Of God’s Attributes </a:t>
            </a:r>
            <a:endParaRPr lang="en-US" sz="4000" dirty="0"/>
          </a:p>
        </p:txBody>
      </p:sp>
      <p:sp>
        <p:nvSpPr>
          <p:cNvPr id="10" name="Content Placeholder 9"/>
          <p:cNvSpPr>
            <a:spLocks noGrp="1"/>
          </p:cNvSpPr>
          <p:nvPr>
            <p:ph idx="1"/>
          </p:nvPr>
        </p:nvSpPr>
        <p:spPr/>
        <p:txBody>
          <a:bodyPr/>
          <a:lstStyle/>
          <a:p>
            <a:pPr marL="0" indent="457200">
              <a:buNone/>
            </a:pPr>
            <a:r>
              <a:rPr lang="en-US" sz="2800" dirty="0" smtClean="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Rather, </a:t>
            </a:r>
            <a:r>
              <a:rPr lang="en-US" sz="2800" b="1" dirty="0">
                <a:solidFill>
                  <a:srgbClr val="FFFF00"/>
                </a:solidFill>
                <a:effectLst>
                  <a:outerShdw blurRad="38100" dist="38100" dir="2700000" algn="tl">
                    <a:srgbClr val="000000">
                      <a:alpha val="43137"/>
                    </a:srgbClr>
                  </a:outerShdw>
                </a:effectLst>
              </a:rPr>
              <a:t>all of God's attributes are in harmony with each other </a:t>
            </a:r>
            <a:r>
              <a:rPr lang="en-US" sz="2800" dirty="0">
                <a:effectLst>
                  <a:outerShdw blurRad="38100" dist="38100" dir="2700000" algn="tl">
                    <a:srgbClr val="000000">
                      <a:alpha val="43137"/>
                    </a:srgbClr>
                  </a:outerShdw>
                </a:effectLst>
              </a:rPr>
              <a:t>holiness is a loving holiness, a merciful holiness; his justice is a truthful justice, a holy justice, and so on. Within this framework, none of God's attributes should be regarded as more 'central' or 'essential' than any of the others</a:t>
            </a:r>
            <a:r>
              <a:rPr lang="en-US" sz="2800" dirty="0" smtClean="0">
                <a:effectLst>
                  <a:outerShdw blurRad="38100" dist="38100" dir="2700000" algn="tl">
                    <a:srgbClr val="000000">
                      <a:alpha val="43137"/>
                    </a:srgbClr>
                  </a:outerShdw>
                </a:effectLst>
              </a:rPr>
              <a:t>.”  </a:t>
            </a:r>
            <a:r>
              <a:rPr lang="en-US" sz="2000" dirty="0" smtClean="0">
                <a:effectLst>
                  <a:outerShdw blurRad="38100" dist="38100" dir="2700000" algn="tl">
                    <a:srgbClr val="000000">
                      <a:alpha val="43137"/>
                    </a:srgbClr>
                  </a:outerShdw>
                </a:effectLst>
              </a:rPr>
              <a:t>(Emphasis added</a:t>
            </a:r>
            <a:r>
              <a:rPr lang="en-US" sz="2000" dirty="0">
                <a:effectLst>
                  <a:outerShdw blurRad="38100" dist="38100" dir="2700000" algn="tl">
                    <a:srgbClr val="000000">
                      <a:alpha val="43137"/>
                    </a:srgbClr>
                  </a:outerShdw>
                </a:effectLst>
              </a:rPr>
              <a:t>, Jeffery, </a:t>
            </a:r>
            <a:r>
              <a:rPr lang="en-US" sz="2000" dirty="0" err="1">
                <a:effectLst>
                  <a:outerShdw blurRad="38100" dist="38100" dir="2700000" algn="tl">
                    <a:srgbClr val="000000">
                      <a:alpha val="43137"/>
                    </a:srgbClr>
                  </a:outerShdw>
                </a:effectLst>
              </a:rPr>
              <a:t>Ovey</a:t>
            </a:r>
            <a:r>
              <a:rPr lang="en-US" sz="2000" dirty="0">
                <a:effectLst>
                  <a:outerShdw blurRad="38100" dist="38100" dir="2700000" algn="tl">
                    <a:srgbClr val="000000">
                      <a:alpha val="43137"/>
                    </a:srgbClr>
                  </a:outerShdw>
                </a:effectLst>
              </a:rPr>
              <a:t>, &amp; </a:t>
            </a:r>
            <a:r>
              <a:rPr lang="en-US" sz="2000" dirty="0" err="1">
                <a:effectLst>
                  <a:outerShdw blurRad="38100" dist="38100" dir="2700000" algn="tl">
                    <a:srgbClr val="000000">
                      <a:alpha val="43137"/>
                    </a:srgbClr>
                  </a:outerShdw>
                </a:effectLst>
              </a:rPr>
              <a:t>Sach</a:t>
            </a:r>
            <a:r>
              <a:rPr lang="en-US" sz="2000" dirty="0">
                <a:effectLst>
                  <a:outerShdw blurRad="38100" dist="38100" dir="2700000" algn="tl">
                    <a:srgbClr val="000000">
                      <a:alpha val="43137"/>
                    </a:srgbClr>
                  </a:outerShdw>
                </a:effectLst>
              </a:rPr>
              <a:t>, </a:t>
            </a:r>
            <a:r>
              <a:rPr lang="en-US" sz="2000" dirty="0" err="1">
                <a:effectLst>
                  <a:outerShdw blurRad="38100" dist="38100" dir="2700000" algn="tl">
                    <a:srgbClr val="000000">
                      <a:alpha val="43137"/>
                    </a:srgbClr>
                  </a:outerShdw>
                </a:effectLst>
              </a:rPr>
              <a:t>PFOT</a:t>
            </a:r>
            <a:r>
              <a:rPr lang="en-US" sz="2000" dirty="0">
                <a:effectLst>
                  <a:outerShdw blurRad="38100" dist="38100" dir="2700000" algn="tl">
                    <a:srgbClr val="000000">
                      <a:alpha val="43137"/>
                    </a:srgbClr>
                  </a:outerShdw>
                </a:effectLst>
              </a:rPr>
              <a:t>, </a:t>
            </a:r>
            <a:r>
              <a:rPr lang="en-US" sz="2000" dirty="0" smtClean="0">
                <a:effectLst>
                  <a:outerShdw blurRad="38100" dist="38100" dir="2700000" algn="tl">
                    <a:srgbClr val="000000">
                      <a:alpha val="43137"/>
                    </a:srgbClr>
                  </a:outerShdw>
                </a:effectLst>
              </a:rPr>
              <a:t>138)</a:t>
            </a:r>
            <a:endParaRPr lang="en-US" sz="2000" dirty="0">
              <a:effectLst>
                <a:outerShdw blurRad="38100" dist="38100" dir="2700000" algn="tl">
                  <a:srgbClr val="000000">
                    <a:alpha val="43137"/>
                  </a:srgbClr>
                </a:outerShdw>
              </a:effectLst>
            </a:endParaRPr>
          </a:p>
        </p:txBody>
      </p:sp>
      <p:sp>
        <p:nvSpPr>
          <p:cNvPr id="2" name="Date Placeholder 1"/>
          <p:cNvSpPr>
            <a:spLocks noGrp="1"/>
          </p:cNvSpPr>
          <p:nvPr>
            <p:ph type="dt" sz="half" idx="12"/>
          </p:nvPr>
        </p:nvSpPr>
        <p:spPr/>
        <p:txBody>
          <a:bodyPr/>
          <a:lstStyle/>
          <a:p>
            <a:r>
              <a:rPr lang="en-US" dirty="0" smtClean="0">
                <a:solidFill>
                  <a:srgbClr val="FFFFFF"/>
                </a:solidFill>
              </a:rPr>
              <a:t>Outline, p. 72</a:t>
            </a:r>
            <a:endParaRPr lang="en-US" dirty="0">
              <a:solidFill>
                <a:srgbClr val="FFFFFF"/>
              </a:solidFill>
            </a:endParaRPr>
          </a:p>
        </p:txBody>
      </p:sp>
      <p:sp>
        <p:nvSpPr>
          <p:cNvPr id="3" name="Footer Placeholder 2"/>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4" name="Slide Number Placeholder 3"/>
          <p:cNvSpPr>
            <a:spLocks noGrp="1"/>
          </p:cNvSpPr>
          <p:nvPr>
            <p:ph type="sldNum" sz="quarter" idx="11"/>
          </p:nvPr>
        </p:nvSpPr>
        <p:spPr/>
        <p:txBody>
          <a:bodyPr/>
          <a:lstStyle/>
          <a:p>
            <a:fld id="{D9076E39-33D3-4C19-9190-4442324932E8}" type="slidenum">
              <a:rPr lang="en-US" smtClean="0">
                <a:solidFill>
                  <a:srgbClr val="FFFFFF"/>
                </a:solidFill>
              </a:rPr>
              <a:pPr/>
              <a:t>209</a:t>
            </a:fld>
            <a:endParaRPr lang="en-US">
              <a:solidFill>
                <a:srgbClr val="FFFFFF"/>
              </a:solidFill>
            </a:endParaRPr>
          </a:p>
        </p:txBody>
      </p:sp>
    </p:spTree>
    <p:extLst>
      <p:ext uri="{BB962C8B-B14F-4D97-AF65-F5344CB8AC3E}">
        <p14:creationId xmlns:p14="http://schemas.microsoft.com/office/powerpoint/2010/main" val="35899426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t"/>
          <a:lstStyle/>
          <a:p>
            <a:r>
              <a:rPr lang="en-US" dirty="0" smtClean="0"/>
              <a:t>Law Of Burnt Offering</a:t>
            </a:r>
            <a:br>
              <a:rPr lang="en-US" dirty="0" smtClean="0"/>
            </a:br>
            <a:r>
              <a:rPr lang="en-US" sz="3000" dirty="0" smtClean="0">
                <a:latin typeface="+mn-lt"/>
              </a:rPr>
              <a:t>(Lev. 6:8-13)</a:t>
            </a:r>
            <a:endParaRPr lang="en-US" sz="3000" dirty="0">
              <a:latin typeface="+mn-lt"/>
            </a:endParaRPr>
          </a:p>
        </p:txBody>
      </p:sp>
      <p:sp>
        <p:nvSpPr>
          <p:cNvPr id="8" name="Content Placeholder 7"/>
          <p:cNvSpPr>
            <a:spLocks noGrp="1"/>
          </p:cNvSpPr>
          <p:nvPr>
            <p:ph idx="1"/>
          </p:nvPr>
        </p:nvSpPr>
        <p:spPr>
          <a:xfrm>
            <a:off x="457200" y="1828800"/>
            <a:ext cx="8229600" cy="4419600"/>
          </a:xfrm>
        </p:spPr>
        <p:txBody>
          <a:bodyPr/>
          <a:lstStyle/>
          <a:p>
            <a:pPr marL="457200" indent="-457200">
              <a:spcBef>
                <a:spcPts val="0"/>
              </a:spcBef>
              <a:spcAft>
                <a:spcPts val="2400"/>
              </a:spcAft>
            </a:pPr>
            <a:r>
              <a:rPr lang="en-US" sz="2800" b="1" dirty="0" smtClean="0">
                <a:solidFill>
                  <a:srgbClr val="FFFF00"/>
                </a:solidFill>
              </a:rPr>
              <a:t>Altar fire </a:t>
            </a:r>
            <a:r>
              <a:rPr lang="en-US" sz="2800" dirty="0" smtClean="0"/>
              <a:t>continuous  (9, 12-13)</a:t>
            </a:r>
          </a:p>
          <a:p>
            <a:pPr marL="457200" indent="-457200">
              <a:spcBef>
                <a:spcPts val="0"/>
              </a:spcBef>
              <a:spcAft>
                <a:spcPts val="2400"/>
              </a:spcAft>
            </a:pPr>
            <a:r>
              <a:rPr lang="en-US" sz="2800" dirty="0" smtClean="0"/>
              <a:t>Correct </a:t>
            </a:r>
            <a:r>
              <a:rPr lang="en-US" sz="2800" b="1" dirty="0">
                <a:solidFill>
                  <a:srgbClr val="FFFF00"/>
                </a:solidFill>
              </a:rPr>
              <a:t>clothing</a:t>
            </a:r>
            <a:r>
              <a:rPr lang="en-US" sz="2800" dirty="0" smtClean="0"/>
              <a:t>  (10-11)</a:t>
            </a:r>
          </a:p>
          <a:p>
            <a:pPr marL="457200" indent="-457200">
              <a:spcBef>
                <a:spcPts val="0"/>
              </a:spcBef>
              <a:spcAft>
                <a:spcPts val="2400"/>
              </a:spcAft>
            </a:pPr>
            <a:r>
              <a:rPr lang="en-US" sz="2800" b="1" dirty="0">
                <a:solidFill>
                  <a:srgbClr val="FFFF00"/>
                </a:solidFill>
              </a:rPr>
              <a:t>Ashes</a:t>
            </a:r>
            <a:r>
              <a:rPr lang="en-US" sz="2800" dirty="0" smtClean="0"/>
              <a:t> removed each morning  (10-11)</a:t>
            </a:r>
          </a:p>
        </p:txBody>
      </p:sp>
      <p:sp>
        <p:nvSpPr>
          <p:cNvPr id="2" name="Date Placeholder 1"/>
          <p:cNvSpPr>
            <a:spLocks noGrp="1"/>
          </p:cNvSpPr>
          <p:nvPr>
            <p:ph type="dt" sz="half" idx="12"/>
          </p:nvPr>
        </p:nvSpPr>
        <p:spPr/>
        <p:txBody>
          <a:bodyPr/>
          <a:lstStyle/>
          <a:p>
            <a:r>
              <a:rPr lang="en-US" dirty="0" smtClean="0">
                <a:solidFill>
                  <a:srgbClr val="FFFFFF"/>
                </a:solidFill>
              </a:rPr>
              <a:t>Outline, p. 9</a:t>
            </a:r>
            <a:endParaRPr lang="en-US" dirty="0">
              <a:solidFill>
                <a:srgbClr val="FFFFFF"/>
              </a:solidFill>
            </a:endParaRPr>
          </a:p>
        </p:txBody>
      </p:sp>
      <p:sp>
        <p:nvSpPr>
          <p:cNvPr id="3" name="Footer Placeholder 2"/>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4" name="Slide Number Placeholder 3"/>
          <p:cNvSpPr>
            <a:spLocks noGrp="1"/>
          </p:cNvSpPr>
          <p:nvPr>
            <p:ph type="sldNum" sz="quarter" idx="11"/>
          </p:nvPr>
        </p:nvSpPr>
        <p:spPr/>
        <p:txBody>
          <a:bodyPr/>
          <a:lstStyle/>
          <a:p>
            <a:fld id="{D9076E39-33D3-4C19-9190-4442324932E8}" type="slidenum">
              <a:rPr lang="en-US" smtClean="0">
                <a:solidFill>
                  <a:srgbClr val="FFFFFF"/>
                </a:solidFill>
              </a:rPr>
              <a:pPr/>
              <a:t>21</a:t>
            </a:fld>
            <a:endParaRPr lang="en-US">
              <a:solidFill>
                <a:srgbClr val="FFFFFF"/>
              </a:solidFill>
            </a:endParaRPr>
          </a:p>
        </p:txBody>
      </p:sp>
    </p:spTree>
    <p:extLst>
      <p:ext uri="{BB962C8B-B14F-4D97-AF65-F5344CB8AC3E}">
        <p14:creationId xmlns:p14="http://schemas.microsoft.com/office/powerpoint/2010/main" val="38018484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457200"/>
            <a:ext cx="8001000" cy="1292225"/>
          </a:xfrm>
        </p:spPr>
        <p:txBody>
          <a:bodyPr/>
          <a:lstStyle/>
          <a:p>
            <a:r>
              <a:rPr lang="en-US" dirty="0" smtClean="0"/>
              <a:t>Punishing Innocent Unjust</a:t>
            </a:r>
            <a:br>
              <a:rPr lang="en-US" dirty="0" smtClean="0"/>
            </a:br>
            <a:r>
              <a:rPr lang="en-US" sz="3000" dirty="0" smtClean="0">
                <a:latin typeface="+mn-lt"/>
              </a:rPr>
              <a:t>(Response)</a:t>
            </a:r>
            <a:endParaRPr lang="en-US" sz="3000" dirty="0">
              <a:latin typeface="+mn-lt"/>
            </a:endParaRPr>
          </a:p>
        </p:txBody>
      </p:sp>
      <p:sp>
        <p:nvSpPr>
          <p:cNvPr id="30723" name="Rectangle 3"/>
          <p:cNvSpPr>
            <a:spLocks noGrp="1" noChangeArrowheads="1"/>
          </p:cNvSpPr>
          <p:nvPr>
            <p:ph idx="1"/>
          </p:nvPr>
        </p:nvSpPr>
        <p:spPr>
          <a:xfrm>
            <a:off x="457200" y="1981200"/>
            <a:ext cx="8229600" cy="4149725"/>
          </a:xfrm>
        </p:spPr>
        <p:txBody>
          <a:bodyPr/>
          <a:lstStyle/>
          <a:p>
            <a:pPr marL="457200" indent="-457200">
              <a:spcBef>
                <a:spcPct val="0"/>
              </a:spcBef>
              <a:spcAft>
                <a:spcPct val="70000"/>
              </a:spcAft>
            </a:pPr>
            <a:r>
              <a:rPr lang="en-US" sz="2800" b="1" dirty="0" smtClean="0">
                <a:effectLst/>
              </a:rPr>
              <a:t>Ezek. </a:t>
            </a:r>
            <a:r>
              <a:rPr lang="en-US" sz="2800" b="1" dirty="0">
                <a:effectLst/>
              </a:rPr>
              <a:t>18:20</a:t>
            </a:r>
            <a:r>
              <a:rPr lang="en-US" sz="2800" b="1" dirty="0" smtClean="0">
                <a:effectLst/>
              </a:rPr>
              <a:t>:  </a:t>
            </a:r>
            <a:r>
              <a:rPr lang="en-US" sz="2800" baseline="30000" dirty="0" smtClean="0">
                <a:effectLst/>
              </a:rPr>
              <a:t>20</a:t>
            </a:r>
            <a:r>
              <a:rPr lang="en-US" sz="2800" dirty="0" smtClean="0">
                <a:effectLst/>
              </a:rPr>
              <a:t> </a:t>
            </a:r>
            <a:r>
              <a:rPr lang="en-US" sz="2800" dirty="0">
                <a:effectLst/>
              </a:rPr>
              <a:t>The soul who sins shall die. The son shall </a:t>
            </a:r>
            <a:r>
              <a:rPr lang="en-US" sz="2800" b="1" dirty="0">
                <a:solidFill>
                  <a:srgbClr val="FFFF00"/>
                </a:solidFill>
                <a:effectLst>
                  <a:outerShdw blurRad="38100" dist="38100" dir="2700000" algn="tl">
                    <a:srgbClr val="000000">
                      <a:alpha val="43137"/>
                    </a:srgbClr>
                  </a:outerShdw>
                </a:effectLst>
              </a:rPr>
              <a:t>not bear the guilt </a:t>
            </a:r>
            <a:r>
              <a:rPr lang="en-US" sz="2800" dirty="0">
                <a:effectLst/>
              </a:rPr>
              <a:t>of the father, nor the father bear the guilt of the </a:t>
            </a:r>
            <a:r>
              <a:rPr lang="en-US" sz="2800" dirty="0" smtClean="0">
                <a:effectLst/>
              </a:rPr>
              <a:t>son. </a:t>
            </a:r>
            <a:r>
              <a:rPr lang="en-US" sz="2800" dirty="0">
                <a:effectLst/>
              </a:rPr>
              <a:t>The righteousness of the righteous shall be upon himself, and </a:t>
            </a:r>
            <a:r>
              <a:rPr lang="en-US" sz="2800" b="1" dirty="0">
                <a:solidFill>
                  <a:srgbClr val="FFFF00"/>
                </a:solidFill>
                <a:effectLst/>
              </a:rPr>
              <a:t>the wickedness of the wicked shall be upon himself</a:t>
            </a:r>
            <a:r>
              <a:rPr lang="en-US" sz="2800" dirty="0">
                <a:effectLst/>
              </a:rPr>
              <a:t>. </a:t>
            </a:r>
          </a:p>
          <a:p>
            <a:pPr marL="457200" indent="-457200">
              <a:spcBef>
                <a:spcPct val="0"/>
              </a:spcBef>
              <a:spcAft>
                <a:spcPct val="70000"/>
              </a:spcAft>
            </a:pPr>
            <a:endParaRPr lang="en-US" sz="2800" dirty="0" smtClean="0">
              <a:effectLst>
                <a:outerShdw blurRad="38100" dist="38100" dir="2700000" algn="tl">
                  <a:srgbClr val="000000">
                    <a:alpha val="43137"/>
                  </a:srgbClr>
                </a:outerShdw>
              </a:effectLst>
            </a:endParaRPr>
          </a:p>
        </p:txBody>
      </p:sp>
      <p:sp>
        <p:nvSpPr>
          <p:cNvPr id="3" name="Date Placeholder 2"/>
          <p:cNvSpPr>
            <a:spLocks noGrp="1"/>
          </p:cNvSpPr>
          <p:nvPr>
            <p:ph type="dt" sz="half" idx="12"/>
          </p:nvPr>
        </p:nvSpPr>
        <p:spPr/>
        <p:txBody>
          <a:bodyPr/>
          <a:lstStyle/>
          <a:p>
            <a:r>
              <a:rPr lang="en-US" dirty="0" smtClean="0">
                <a:solidFill>
                  <a:srgbClr val="FFFFFF"/>
                </a:solidFill>
              </a:rPr>
              <a:t>Outline, p. 65</a:t>
            </a:r>
            <a:endParaRPr lang="en-US" dirty="0">
              <a:solidFill>
                <a:srgbClr val="FFFFFF"/>
              </a:solidFill>
            </a:endParaRPr>
          </a:p>
        </p:txBody>
      </p:sp>
      <p:sp>
        <p:nvSpPr>
          <p:cNvPr id="5" name="Footer Placeholder 4"/>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6" name="Slide Number Placeholder 5"/>
          <p:cNvSpPr>
            <a:spLocks noGrp="1"/>
          </p:cNvSpPr>
          <p:nvPr>
            <p:ph type="sldNum" sz="quarter" idx="11"/>
          </p:nvPr>
        </p:nvSpPr>
        <p:spPr/>
        <p:txBody>
          <a:bodyPr/>
          <a:lstStyle/>
          <a:p>
            <a:fld id="{D9076E39-33D3-4C19-9190-4442324932E8}" type="slidenum">
              <a:rPr lang="en-US" smtClean="0">
                <a:solidFill>
                  <a:srgbClr val="FFFFFF"/>
                </a:solidFill>
              </a:rPr>
              <a:pPr/>
              <a:t>210</a:t>
            </a:fld>
            <a:endParaRPr lang="en-US">
              <a:solidFill>
                <a:srgbClr val="FFFFFF"/>
              </a:solidFill>
            </a:endParaRPr>
          </a:p>
        </p:txBody>
      </p:sp>
      <p:sp>
        <p:nvSpPr>
          <p:cNvPr id="9" name="Rounded Rectangular Callout 8"/>
          <p:cNvSpPr/>
          <p:nvPr/>
        </p:nvSpPr>
        <p:spPr bwMode="auto">
          <a:xfrm>
            <a:off x="1676400" y="4908075"/>
            <a:ext cx="6438900" cy="851217"/>
          </a:xfrm>
          <a:prstGeom prst="wedgeRoundRectCallout">
            <a:avLst>
              <a:gd name="adj1" fmla="val 5704"/>
              <a:gd name="adj2" fmla="val -134677"/>
              <a:gd name="adj3" fmla="val 16667"/>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pPr marL="457200" indent="-457200">
              <a:spcAft>
                <a:spcPct val="70000"/>
              </a:spcAft>
              <a:buFont typeface="Wingdings" panose="05000000000000000000" pitchFamily="2" charset="2"/>
              <a:buChar char="Ø"/>
            </a:pPr>
            <a:r>
              <a:rPr lang="en-US" sz="2400" dirty="0" smtClean="0">
                <a:solidFill>
                  <a:srgbClr val="FFFFFF"/>
                </a:solidFill>
                <a:effectLst>
                  <a:outerShdw blurRad="38100" dist="38100" dir="2700000" algn="tl">
                    <a:srgbClr val="000000">
                      <a:alpha val="43137"/>
                    </a:srgbClr>
                  </a:outerShdw>
                </a:effectLst>
                <a:latin typeface="Arial"/>
              </a:rPr>
              <a:t>Should we </a:t>
            </a:r>
            <a:r>
              <a:rPr lang="en-US" sz="2400" b="1" dirty="0" smtClean="0">
                <a:solidFill>
                  <a:srgbClr val="FFFF00"/>
                </a:solidFill>
                <a:effectLst>
                  <a:outerShdw blurRad="38100" dist="38100" dir="2700000" algn="tl">
                    <a:srgbClr val="000000">
                      <a:alpha val="43137"/>
                    </a:srgbClr>
                  </a:outerShdw>
                </a:effectLst>
                <a:latin typeface="Arial"/>
              </a:rPr>
              <a:t>apply this</a:t>
            </a:r>
            <a:r>
              <a:rPr lang="en-US" sz="2400" dirty="0">
                <a:solidFill>
                  <a:srgbClr val="FFFF00"/>
                </a:solidFill>
                <a:effectLst>
                  <a:outerShdw blurRad="38100" dist="38100" dir="2700000" algn="tl">
                    <a:srgbClr val="000000">
                      <a:alpha val="43137"/>
                    </a:srgbClr>
                  </a:outerShdw>
                </a:effectLst>
                <a:latin typeface="Arial"/>
              </a:rPr>
              <a:t> </a:t>
            </a:r>
            <a:r>
              <a:rPr lang="en-US" sz="2400" dirty="0" smtClean="0">
                <a:solidFill>
                  <a:srgbClr val="FFFFFF"/>
                </a:solidFill>
                <a:effectLst>
                  <a:outerShdw blurRad="38100" dist="38100" dir="2700000" algn="tl">
                    <a:srgbClr val="000000">
                      <a:alpha val="43137"/>
                    </a:srgbClr>
                  </a:outerShdw>
                </a:effectLst>
                <a:latin typeface="Arial"/>
              </a:rPr>
              <a:t>to the atonement?</a:t>
            </a:r>
            <a:endParaRPr lang="en-US" sz="2400" dirty="0">
              <a:solidFill>
                <a:srgbClr val="FFFFFF"/>
              </a:solidFill>
              <a:effectLst>
                <a:outerShdw blurRad="38100" dist="38100" dir="2700000" algn="tl">
                  <a:srgbClr val="000000">
                    <a:alpha val="43137"/>
                  </a:srgbClr>
                </a:outerShdw>
              </a:effectLst>
              <a:latin typeface="Arial"/>
            </a:endParaRPr>
          </a:p>
        </p:txBody>
      </p:sp>
      <p:sp>
        <p:nvSpPr>
          <p:cNvPr id="8" name="Rounded Rectangular Callout 7"/>
          <p:cNvSpPr/>
          <p:nvPr/>
        </p:nvSpPr>
        <p:spPr bwMode="auto">
          <a:xfrm>
            <a:off x="1676400" y="898208"/>
            <a:ext cx="5486400" cy="851217"/>
          </a:xfrm>
          <a:prstGeom prst="wedgeRoundRectCallout">
            <a:avLst>
              <a:gd name="adj1" fmla="val 9421"/>
              <a:gd name="adj2" fmla="val 137403"/>
              <a:gd name="adj3" fmla="val 16667"/>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pPr marL="457200" indent="-457200">
              <a:spcAft>
                <a:spcPct val="70000"/>
              </a:spcAft>
              <a:buFont typeface="Wingdings" panose="05000000000000000000" pitchFamily="2" charset="2"/>
              <a:buChar char="Ø"/>
            </a:pPr>
            <a:r>
              <a:rPr lang="en-US" sz="2400" dirty="0" smtClean="0">
                <a:solidFill>
                  <a:srgbClr val="FFFFFF"/>
                </a:solidFill>
                <a:effectLst>
                  <a:outerShdw blurRad="38100" dist="38100" dir="2700000" algn="tl">
                    <a:srgbClr val="000000">
                      <a:alpha val="43137"/>
                    </a:srgbClr>
                  </a:outerShdw>
                </a:effectLst>
                <a:latin typeface="Arial"/>
              </a:rPr>
              <a:t>If we </a:t>
            </a:r>
            <a:r>
              <a:rPr lang="en-US" sz="2400" b="1" dirty="0" smtClean="0">
                <a:solidFill>
                  <a:srgbClr val="FFFF00"/>
                </a:solidFill>
                <a:effectLst>
                  <a:outerShdw blurRad="38100" dist="38100" dir="2700000" algn="tl">
                    <a:srgbClr val="000000">
                      <a:alpha val="43137"/>
                    </a:srgbClr>
                  </a:outerShdw>
                </a:effectLst>
                <a:latin typeface="Arial"/>
              </a:rPr>
              <a:t>apply this</a:t>
            </a:r>
            <a:r>
              <a:rPr lang="en-US" sz="2400" dirty="0">
                <a:solidFill>
                  <a:srgbClr val="FFFF00"/>
                </a:solidFill>
                <a:effectLst>
                  <a:outerShdw blurRad="38100" dist="38100" dir="2700000" algn="tl">
                    <a:srgbClr val="000000">
                      <a:alpha val="43137"/>
                    </a:srgbClr>
                  </a:outerShdw>
                </a:effectLst>
                <a:latin typeface="Arial"/>
              </a:rPr>
              <a:t> </a:t>
            </a:r>
            <a:r>
              <a:rPr lang="en-US" sz="2400" dirty="0" smtClean="0">
                <a:solidFill>
                  <a:srgbClr val="FFFFFF"/>
                </a:solidFill>
                <a:effectLst>
                  <a:outerShdw blurRad="38100" dist="38100" dir="2700000" algn="tl">
                    <a:srgbClr val="000000">
                      <a:alpha val="43137"/>
                    </a:srgbClr>
                  </a:outerShdw>
                </a:effectLst>
                <a:latin typeface="Arial"/>
              </a:rPr>
              <a:t>to the atonement</a:t>
            </a:r>
            <a:endParaRPr lang="en-US" sz="2400" dirty="0">
              <a:solidFill>
                <a:srgbClr val="FFFFFF"/>
              </a:solidFill>
              <a:effectLst>
                <a:outerShdw blurRad="38100" dist="38100" dir="2700000" algn="tl">
                  <a:srgbClr val="000000">
                    <a:alpha val="43137"/>
                  </a:srgbClr>
                </a:outerShdw>
              </a:effectLst>
              <a:latin typeface="Arial"/>
            </a:endParaRPr>
          </a:p>
        </p:txBody>
      </p:sp>
      <p:sp>
        <p:nvSpPr>
          <p:cNvPr id="2" name="Horizontal Scroll 1"/>
          <p:cNvSpPr/>
          <p:nvPr/>
        </p:nvSpPr>
        <p:spPr bwMode="auto">
          <a:xfrm>
            <a:off x="609600" y="1981200"/>
            <a:ext cx="7696200" cy="2485867"/>
          </a:xfrm>
          <a:prstGeom prst="horizontalScroll">
            <a:avLst/>
          </a:prstGeom>
          <a:solidFill>
            <a:srgbClr val="00206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outerShdw blurRad="38100" dist="38100" dir="2700000" algn="tl">
                    <a:srgbClr val="000000">
                      <a:alpha val="43137"/>
                    </a:srgbClr>
                  </a:outerShdw>
                </a:effectLst>
                <a:latin typeface="+mj-lt"/>
              </a:rPr>
              <a:t>What proves too much proves nothing at all!</a:t>
            </a:r>
          </a:p>
        </p:txBody>
      </p:sp>
    </p:spTree>
    <p:extLst>
      <p:ext uri="{BB962C8B-B14F-4D97-AF65-F5344CB8AC3E}">
        <p14:creationId xmlns:p14="http://schemas.microsoft.com/office/powerpoint/2010/main" val="26568503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2" grpId="0" animBg="1"/>
    </p:bldLst>
  </p:timing>
</p:sld>
</file>

<file path=ppt/slides/slide2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457200"/>
            <a:ext cx="8001000" cy="1292225"/>
          </a:xfrm>
        </p:spPr>
        <p:txBody>
          <a:bodyPr/>
          <a:lstStyle/>
          <a:p>
            <a:r>
              <a:rPr lang="en-US" dirty="0" smtClean="0"/>
              <a:t>Punishing Innocent Unjust</a:t>
            </a:r>
            <a:br>
              <a:rPr lang="en-US" dirty="0" smtClean="0"/>
            </a:br>
            <a:r>
              <a:rPr lang="en-US" sz="3000" dirty="0" smtClean="0">
                <a:latin typeface="+mn-lt"/>
              </a:rPr>
              <a:t>(Response)</a:t>
            </a:r>
            <a:endParaRPr lang="en-US" sz="3000" dirty="0">
              <a:latin typeface="+mn-lt"/>
            </a:endParaRPr>
          </a:p>
        </p:txBody>
      </p:sp>
      <p:sp>
        <p:nvSpPr>
          <p:cNvPr id="30723" name="Rectangle 3"/>
          <p:cNvSpPr>
            <a:spLocks noGrp="1" noChangeArrowheads="1"/>
          </p:cNvSpPr>
          <p:nvPr>
            <p:ph idx="1"/>
          </p:nvPr>
        </p:nvSpPr>
        <p:spPr>
          <a:xfrm>
            <a:off x="457200" y="1981200"/>
            <a:ext cx="8229600" cy="4149725"/>
          </a:xfrm>
        </p:spPr>
        <p:txBody>
          <a:bodyPr/>
          <a:lstStyle/>
          <a:p>
            <a:pPr marL="457200" indent="-457200">
              <a:spcBef>
                <a:spcPct val="0"/>
              </a:spcBef>
              <a:spcAft>
                <a:spcPct val="70000"/>
              </a:spcAft>
            </a:pPr>
            <a:r>
              <a:rPr lang="en-US" sz="2800" b="1" dirty="0">
                <a:effectLst/>
              </a:rPr>
              <a:t>1 </a:t>
            </a:r>
            <a:r>
              <a:rPr lang="en-US" sz="2800" b="1" dirty="0" smtClean="0">
                <a:effectLst/>
              </a:rPr>
              <a:t>Ki. 8:31-32:  </a:t>
            </a:r>
            <a:r>
              <a:rPr lang="en-US" sz="2800" baseline="30000" dirty="0" smtClean="0">
                <a:effectLst/>
              </a:rPr>
              <a:t>31</a:t>
            </a:r>
            <a:r>
              <a:rPr lang="en-US" sz="2800" dirty="0" smtClean="0">
                <a:effectLst/>
              </a:rPr>
              <a:t> </a:t>
            </a:r>
            <a:r>
              <a:rPr lang="en-US" sz="2800" dirty="0">
                <a:effectLst/>
              </a:rPr>
              <a:t>“When anyone sins against his neighbor, and is forced to take an oath, and comes and takes an oath before Your altar in this temple, </a:t>
            </a:r>
            <a:r>
              <a:rPr lang="en-US" sz="2800" baseline="30000" dirty="0">
                <a:effectLst/>
              </a:rPr>
              <a:t>32</a:t>
            </a:r>
            <a:r>
              <a:rPr lang="en-US" sz="2800" dirty="0">
                <a:effectLst/>
              </a:rPr>
              <a:t> then hear in heaven, and act, and judge Your servants, </a:t>
            </a:r>
            <a:r>
              <a:rPr lang="en-US" sz="2800" b="1" dirty="0">
                <a:solidFill>
                  <a:srgbClr val="FFFF00"/>
                </a:solidFill>
                <a:effectLst/>
              </a:rPr>
              <a:t>condemning the wicked</a:t>
            </a:r>
            <a:r>
              <a:rPr lang="en-US" sz="2800" dirty="0">
                <a:effectLst/>
              </a:rPr>
              <a:t>, bringing his way on his head, and </a:t>
            </a:r>
            <a:r>
              <a:rPr lang="en-US" sz="2800" b="1" dirty="0">
                <a:solidFill>
                  <a:srgbClr val="FFFF00"/>
                </a:solidFill>
                <a:effectLst/>
              </a:rPr>
              <a:t>justifying the righteous </a:t>
            </a:r>
            <a:r>
              <a:rPr lang="en-US" sz="2800" dirty="0">
                <a:effectLst/>
              </a:rPr>
              <a:t>by giving him according to his righteousness</a:t>
            </a:r>
            <a:r>
              <a:rPr lang="en-US" sz="2800" dirty="0" smtClean="0">
                <a:effectLst/>
              </a:rPr>
              <a:t>.</a:t>
            </a:r>
            <a:endParaRPr lang="en-US" sz="2800" dirty="0">
              <a:effectLst/>
            </a:endParaRPr>
          </a:p>
        </p:txBody>
      </p:sp>
      <p:sp>
        <p:nvSpPr>
          <p:cNvPr id="3" name="Date Placeholder 2"/>
          <p:cNvSpPr>
            <a:spLocks noGrp="1"/>
          </p:cNvSpPr>
          <p:nvPr>
            <p:ph type="dt" sz="half" idx="12"/>
          </p:nvPr>
        </p:nvSpPr>
        <p:spPr/>
        <p:txBody>
          <a:bodyPr/>
          <a:lstStyle/>
          <a:p>
            <a:r>
              <a:rPr lang="en-US" dirty="0" smtClean="0">
                <a:solidFill>
                  <a:srgbClr val="FFFFFF"/>
                </a:solidFill>
              </a:rPr>
              <a:t>Outline, p. 65</a:t>
            </a:r>
            <a:endParaRPr lang="en-US" dirty="0">
              <a:solidFill>
                <a:srgbClr val="FFFFFF"/>
              </a:solidFill>
            </a:endParaRPr>
          </a:p>
        </p:txBody>
      </p:sp>
      <p:sp>
        <p:nvSpPr>
          <p:cNvPr id="5" name="Footer Placeholder 4"/>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6" name="Slide Number Placeholder 5"/>
          <p:cNvSpPr>
            <a:spLocks noGrp="1"/>
          </p:cNvSpPr>
          <p:nvPr>
            <p:ph type="sldNum" sz="quarter" idx="11"/>
          </p:nvPr>
        </p:nvSpPr>
        <p:spPr/>
        <p:txBody>
          <a:bodyPr/>
          <a:lstStyle/>
          <a:p>
            <a:fld id="{D9076E39-33D3-4C19-9190-4442324932E8}" type="slidenum">
              <a:rPr lang="en-US" smtClean="0">
                <a:solidFill>
                  <a:srgbClr val="FFFFFF"/>
                </a:solidFill>
              </a:rPr>
              <a:pPr/>
              <a:t>211</a:t>
            </a:fld>
            <a:endParaRPr lang="en-US">
              <a:solidFill>
                <a:srgbClr val="FFFFFF"/>
              </a:solidFill>
            </a:endParaRPr>
          </a:p>
        </p:txBody>
      </p:sp>
      <p:sp>
        <p:nvSpPr>
          <p:cNvPr id="9" name="Rounded Rectangular Callout 8"/>
          <p:cNvSpPr/>
          <p:nvPr/>
        </p:nvSpPr>
        <p:spPr bwMode="auto">
          <a:xfrm>
            <a:off x="3424518" y="1994647"/>
            <a:ext cx="4191000" cy="851217"/>
          </a:xfrm>
          <a:prstGeom prst="wedgeRoundRectCallout">
            <a:avLst>
              <a:gd name="adj1" fmla="val 9388"/>
              <a:gd name="adj2" fmla="val 145594"/>
              <a:gd name="adj3" fmla="val 16667"/>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pPr marL="457200" indent="-457200">
              <a:spcAft>
                <a:spcPct val="70000"/>
              </a:spcAft>
              <a:buFont typeface="Wingdings" panose="05000000000000000000" pitchFamily="2" charset="2"/>
              <a:buChar char="Ø"/>
            </a:pPr>
            <a:r>
              <a:rPr lang="en-US" sz="2400" dirty="0" smtClean="0">
                <a:solidFill>
                  <a:srgbClr val="FFFFFF"/>
                </a:solidFill>
                <a:effectLst>
                  <a:outerShdw blurRad="38100" dist="38100" dir="2700000" algn="tl">
                    <a:srgbClr val="000000">
                      <a:alpha val="43137"/>
                    </a:srgbClr>
                  </a:outerShdw>
                </a:effectLst>
                <a:latin typeface="Arial"/>
              </a:rPr>
              <a:t>Should we </a:t>
            </a:r>
            <a:r>
              <a:rPr lang="en-US" sz="2400" b="1" dirty="0" smtClean="0">
                <a:solidFill>
                  <a:srgbClr val="FFFF00"/>
                </a:solidFill>
                <a:effectLst>
                  <a:outerShdw blurRad="38100" dist="38100" dir="2700000" algn="tl">
                    <a:srgbClr val="000000">
                      <a:alpha val="43137"/>
                    </a:srgbClr>
                  </a:outerShdw>
                </a:effectLst>
                <a:latin typeface="Arial"/>
              </a:rPr>
              <a:t>apply this</a:t>
            </a:r>
            <a:r>
              <a:rPr lang="en-US" sz="2400" dirty="0">
                <a:solidFill>
                  <a:srgbClr val="FFFF00"/>
                </a:solidFill>
                <a:effectLst>
                  <a:outerShdw blurRad="38100" dist="38100" dir="2700000" algn="tl">
                    <a:srgbClr val="000000">
                      <a:alpha val="43137"/>
                    </a:srgbClr>
                  </a:outerShdw>
                </a:effectLst>
                <a:latin typeface="Arial"/>
              </a:rPr>
              <a:t> </a:t>
            </a:r>
            <a:r>
              <a:rPr lang="en-US" sz="2400" dirty="0" smtClean="0">
                <a:solidFill>
                  <a:srgbClr val="FFFFFF"/>
                </a:solidFill>
                <a:effectLst>
                  <a:outerShdw blurRad="38100" dist="38100" dir="2700000" algn="tl">
                    <a:srgbClr val="000000">
                      <a:alpha val="43137"/>
                    </a:srgbClr>
                  </a:outerShdw>
                </a:effectLst>
                <a:latin typeface="Arial"/>
              </a:rPr>
              <a:t>to the atonement?</a:t>
            </a:r>
            <a:endParaRPr lang="en-US" sz="2400" dirty="0">
              <a:solidFill>
                <a:srgbClr val="FFFFFF"/>
              </a:solidFill>
              <a:effectLst>
                <a:outerShdw blurRad="38100" dist="38100" dir="2700000" algn="tl">
                  <a:srgbClr val="000000">
                    <a:alpha val="43137"/>
                  </a:srgbClr>
                </a:outerShdw>
              </a:effectLst>
              <a:latin typeface="Arial"/>
            </a:endParaRPr>
          </a:p>
        </p:txBody>
      </p:sp>
      <p:sp>
        <p:nvSpPr>
          <p:cNvPr id="10" name="Rounded Rectangular Callout 9"/>
          <p:cNvSpPr/>
          <p:nvPr/>
        </p:nvSpPr>
        <p:spPr bwMode="auto">
          <a:xfrm>
            <a:off x="266700" y="2963339"/>
            <a:ext cx="4191000" cy="851217"/>
          </a:xfrm>
          <a:prstGeom prst="wedgeRoundRectCallout">
            <a:avLst>
              <a:gd name="adj1" fmla="val -19810"/>
              <a:gd name="adj2" fmla="val 144014"/>
              <a:gd name="adj3" fmla="val 16667"/>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pPr marL="457200" indent="-457200">
              <a:spcAft>
                <a:spcPct val="70000"/>
              </a:spcAft>
              <a:buFont typeface="Wingdings" panose="05000000000000000000" pitchFamily="2" charset="2"/>
              <a:buChar char="Ø"/>
            </a:pPr>
            <a:r>
              <a:rPr lang="en-US" sz="2400" dirty="0" smtClean="0">
                <a:solidFill>
                  <a:srgbClr val="FFFFFF"/>
                </a:solidFill>
                <a:effectLst>
                  <a:outerShdw blurRad="38100" dist="38100" dir="2700000" algn="tl">
                    <a:srgbClr val="000000">
                      <a:alpha val="43137"/>
                    </a:srgbClr>
                  </a:outerShdw>
                </a:effectLst>
                <a:latin typeface="Arial"/>
              </a:rPr>
              <a:t>If we </a:t>
            </a:r>
            <a:r>
              <a:rPr lang="en-US" sz="2400" b="1" dirty="0" smtClean="0">
                <a:solidFill>
                  <a:srgbClr val="FFFF00"/>
                </a:solidFill>
                <a:effectLst>
                  <a:outerShdw blurRad="38100" dist="38100" dir="2700000" algn="tl">
                    <a:srgbClr val="000000">
                      <a:alpha val="43137"/>
                    </a:srgbClr>
                  </a:outerShdw>
                </a:effectLst>
                <a:latin typeface="Arial"/>
              </a:rPr>
              <a:t>apply this</a:t>
            </a:r>
            <a:r>
              <a:rPr lang="en-US" sz="2400" dirty="0">
                <a:solidFill>
                  <a:srgbClr val="FFFF00"/>
                </a:solidFill>
                <a:effectLst>
                  <a:outerShdw blurRad="38100" dist="38100" dir="2700000" algn="tl">
                    <a:srgbClr val="000000">
                      <a:alpha val="43137"/>
                    </a:srgbClr>
                  </a:outerShdw>
                </a:effectLst>
                <a:latin typeface="Arial"/>
              </a:rPr>
              <a:t> </a:t>
            </a:r>
            <a:r>
              <a:rPr lang="en-US" sz="2400" dirty="0" smtClean="0">
                <a:solidFill>
                  <a:srgbClr val="FFFFFF"/>
                </a:solidFill>
                <a:effectLst>
                  <a:outerShdw blurRad="38100" dist="38100" dir="2700000" algn="tl">
                    <a:srgbClr val="000000">
                      <a:alpha val="43137"/>
                    </a:srgbClr>
                  </a:outerShdw>
                </a:effectLst>
                <a:latin typeface="Arial"/>
              </a:rPr>
              <a:t>to the atonement?</a:t>
            </a:r>
            <a:endParaRPr lang="en-US" sz="2400" dirty="0">
              <a:solidFill>
                <a:srgbClr val="FFFFFF"/>
              </a:solidFill>
              <a:effectLst>
                <a:outerShdw blurRad="38100" dist="38100" dir="2700000" algn="tl">
                  <a:srgbClr val="000000">
                    <a:alpha val="43137"/>
                  </a:srgbClr>
                </a:outerShdw>
              </a:effectLst>
              <a:latin typeface="Arial"/>
            </a:endParaRPr>
          </a:p>
        </p:txBody>
      </p:sp>
    </p:spTree>
    <p:extLst>
      <p:ext uri="{BB962C8B-B14F-4D97-AF65-F5344CB8AC3E}">
        <p14:creationId xmlns:p14="http://schemas.microsoft.com/office/powerpoint/2010/main" val="29510777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457200"/>
            <a:ext cx="8001000" cy="1292225"/>
          </a:xfrm>
        </p:spPr>
        <p:txBody>
          <a:bodyPr/>
          <a:lstStyle/>
          <a:p>
            <a:r>
              <a:rPr lang="en-US" dirty="0" smtClean="0"/>
              <a:t>Punishing Innocent Unjust</a:t>
            </a:r>
            <a:br>
              <a:rPr lang="en-US" dirty="0" smtClean="0"/>
            </a:br>
            <a:r>
              <a:rPr lang="en-US" sz="3000" dirty="0" smtClean="0">
                <a:latin typeface="+mn-lt"/>
              </a:rPr>
              <a:t>(Response)</a:t>
            </a:r>
            <a:endParaRPr lang="en-US" sz="3000" dirty="0">
              <a:latin typeface="+mn-lt"/>
            </a:endParaRPr>
          </a:p>
        </p:txBody>
      </p:sp>
      <p:sp>
        <p:nvSpPr>
          <p:cNvPr id="30723" name="Rectangle 3"/>
          <p:cNvSpPr>
            <a:spLocks noGrp="1" noChangeArrowheads="1"/>
          </p:cNvSpPr>
          <p:nvPr>
            <p:ph idx="1"/>
          </p:nvPr>
        </p:nvSpPr>
        <p:spPr>
          <a:xfrm>
            <a:off x="457200" y="1981200"/>
            <a:ext cx="8229600" cy="4149725"/>
          </a:xfrm>
        </p:spPr>
        <p:txBody>
          <a:bodyPr/>
          <a:lstStyle/>
          <a:p>
            <a:pPr marL="457200" indent="-457200"/>
            <a:r>
              <a:rPr lang="en-US" sz="2800" b="1" dirty="0" smtClean="0">
                <a:effectLst/>
              </a:rPr>
              <a:t>Jer. </a:t>
            </a:r>
            <a:r>
              <a:rPr lang="en-US" sz="2800" b="1" dirty="0">
                <a:effectLst/>
              </a:rPr>
              <a:t>31:29–30</a:t>
            </a:r>
            <a:r>
              <a:rPr lang="en-US" sz="2800" b="1" dirty="0" smtClean="0">
                <a:effectLst/>
              </a:rPr>
              <a:t>:  </a:t>
            </a:r>
            <a:r>
              <a:rPr lang="en-US" sz="2800" baseline="30000" dirty="0" smtClean="0">
                <a:effectLst/>
              </a:rPr>
              <a:t>29</a:t>
            </a:r>
            <a:r>
              <a:rPr lang="en-US" sz="2800" dirty="0" smtClean="0">
                <a:effectLst/>
              </a:rPr>
              <a:t> </a:t>
            </a:r>
            <a:r>
              <a:rPr lang="en-US" sz="2800" dirty="0">
                <a:effectLst/>
              </a:rPr>
              <a:t>In those days they shall say no more: ‘The fathers have eaten sour grapes, And the children’s teeth are set on edge.’ </a:t>
            </a:r>
            <a:r>
              <a:rPr lang="en-US" sz="2800" baseline="30000" dirty="0">
                <a:effectLst/>
              </a:rPr>
              <a:t>30</a:t>
            </a:r>
            <a:r>
              <a:rPr lang="en-US" sz="2800" dirty="0">
                <a:effectLst/>
              </a:rPr>
              <a:t> But </a:t>
            </a:r>
            <a:r>
              <a:rPr lang="en-US" sz="2800" b="1" dirty="0">
                <a:solidFill>
                  <a:srgbClr val="FFFF00"/>
                </a:solidFill>
                <a:effectLst/>
              </a:rPr>
              <a:t>every one shall die for his own iniquity</a:t>
            </a:r>
            <a:r>
              <a:rPr lang="en-US" sz="2800" dirty="0">
                <a:effectLst/>
              </a:rPr>
              <a:t>; every man who eats the sour grapes, his teeth shall be set on edge. </a:t>
            </a:r>
          </a:p>
        </p:txBody>
      </p:sp>
      <p:sp>
        <p:nvSpPr>
          <p:cNvPr id="3" name="Date Placeholder 2"/>
          <p:cNvSpPr>
            <a:spLocks noGrp="1"/>
          </p:cNvSpPr>
          <p:nvPr>
            <p:ph type="dt" sz="half" idx="12"/>
          </p:nvPr>
        </p:nvSpPr>
        <p:spPr/>
        <p:txBody>
          <a:bodyPr/>
          <a:lstStyle/>
          <a:p>
            <a:r>
              <a:rPr lang="en-US" dirty="0" smtClean="0">
                <a:solidFill>
                  <a:srgbClr val="FFFFFF"/>
                </a:solidFill>
              </a:rPr>
              <a:t>Outline, p. 65</a:t>
            </a:r>
            <a:endParaRPr lang="en-US" dirty="0">
              <a:solidFill>
                <a:srgbClr val="FFFFFF"/>
              </a:solidFill>
            </a:endParaRPr>
          </a:p>
        </p:txBody>
      </p:sp>
      <p:sp>
        <p:nvSpPr>
          <p:cNvPr id="5" name="Footer Placeholder 4"/>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6" name="Slide Number Placeholder 5"/>
          <p:cNvSpPr>
            <a:spLocks noGrp="1"/>
          </p:cNvSpPr>
          <p:nvPr>
            <p:ph type="sldNum" sz="quarter" idx="11"/>
          </p:nvPr>
        </p:nvSpPr>
        <p:spPr/>
        <p:txBody>
          <a:bodyPr/>
          <a:lstStyle/>
          <a:p>
            <a:fld id="{D9076E39-33D3-4C19-9190-4442324932E8}" type="slidenum">
              <a:rPr lang="en-US" smtClean="0">
                <a:solidFill>
                  <a:srgbClr val="FFFFFF"/>
                </a:solidFill>
              </a:rPr>
              <a:pPr/>
              <a:t>212</a:t>
            </a:fld>
            <a:endParaRPr lang="en-US">
              <a:solidFill>
                <a:srgbClr val="FFFFFF"/>
              </a:solidFill>
            </a:endParaRPr>
          </a:p>
        </p:txBody>
      </p:sp>
      <p:sp>
        <p:nvSpPr>
          <p:cNvPr id="9" name="Rounded Rectangular Callout 8"/>
          <p:cNvSpPr/>
          <p:nvPr/>
        </p:nvSpPr>
        <p:spPr bwMode="auto">
          <a:xfrm>
            <a:off x="4114800" y="4724400"/>
            <a:ext cx="4191000" cy="851217"/>
          </a:xfrm>
          <a:prstGeom prst="wedgeRoundRectCallout">
            <a:avLst>
              <a:gd name="adj1" fmla="val -27831"/>
              <a:gd name="adj2" fmla="val -168775"/>
              <a:gd name="adj3" fmla="val 16667"/>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pPr marL="457200" indent="-457200">
              <a:spcAft>
                <a:spcPct val="70000"/>
              </a:spcAft>
              <a:buFont typeface="Wingdings" panose="05000000000000000000" pitchFamily="2" charset="2"/>
              <a:buChar char="Ø"/>
            </a:pPr>
            <a:r>
              <a:rPr lang="en-US" sz="2400" dirty="0" smtClean="0">
                <a:solidFill>
                  <a:srgbClr val="FFFFFF"/>
                </a:solidFill>
                <a:effectLst>
                  <a:outerShdw blurRad="38100" dist="38100" dir="2700000" algn="tl">
                    <a:srgbClr val="000000">
                      <a:alpha val="43137"/>
                    </a:srgbClr>
                  </a:outerShdw>
                </a:effectLst>
                <a:latin typeface="Arial"/>
              </a:rPr>
              <a:t>Should we </a:t>
            </a:r>
            <a:r>
              <a:rPr lang="en-US" sz="2400" b="1" dirty="0" smtClean="0">
                <a:solidFill>
                  <a:srgbClr val="FFFF00"/>
                </a:solidFill>
                <a:effectLst>
                  <a:outerShdw blurRad="38100" dist="38100" dir="2700000" algn="tl">
                    <a:srgbClr val="000000">
                      <a:alpha val="43137"/>
                    </a:srgbClr>
                  </a:outerShdw>
                </a:effectLst>
                <a:latin typeface="Arial"/>
              </a:rPr>
              <a:t>apply this</a:t>
            </a:r>
            <a:r>
              <a:rPr lang="en-US" sz="2400" dirty="0">
                <a:solidFill>
                  <a:srgbClr val="FFFF00"/>
                </a:solidFill>
                <a:effectLst>
                  <a:outerShdw blurRad="38100" dist="38100" dir="2700000" algn="tl">
                    <a:srgbClr val="000000">
                      <a:alpha val="43137"/>
                    </a:srgbClr>
                  </a:outerShdw>
                </a:effectLst>
                <a:latin typeface="Arial"/>
              </a:rPr>
              <a:t> </a:t>
            </a:r>
            <a:r>
              <a:rPr lang="en-US" sz="2400" dirty="0" smtClean="0">
                <a:solidFill>
                  <a:srgbClr val="FFFFFF"/>
                </a:solidFill>
                <a:effectLst>
                  <a:outerShdw blurRad="38100" dist="38100" dir="2700000" algn="tl">
                    <a:srgbClr val="000000">
                      <a:alpha val="43137"/>
                    </a:srgbClr>
                  </a:outerShdw>
                </a:effectLst>
                <a:latin typeface="Arial"/>
              </a:rPr>
              <a:t>to the atonement?</a:t>
            </a:r>
            <a:endParaRPr lang="en-US" sz="2400" dirty="0">
              <a:solidFill>
                <a:srgbClr val="FFFFFF"/>
              </a:solidFill>
              <a:effectLst>
                <a:outerShdw blurRad="38100" dist="38100" dir="2700000" algn="tl">
                  <a:srgbClr val="000000">
                    <a:alpha val="43137"/>
                  </a:srgbClr>
                </a:outerShdw>
              </a:effectLst>
              <a:latin typeface="Arial"/>
            </a:endParaRPr>
          </a:p>
        </p:txBody>
      </p:sp>
    </p:spTree>
    <p:extLst>
      <p:ext uri="{BB962C8B-B14F-4D97-AF65-F5344CB8AC3E}">
        <p14:creationId xmlns:p14="http://schemas.microsoft.com/office/powerpoint/2010/main" val="3766194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Retribution Vs. Revenge</a:t>
            </a:r>
            <a:endParaRPr lang="en-US" dirty="0"/>
          </a:p>
        </p:txBody>
      </p:sp>
      <p:graphicFrame>
        <p:nvGraphicFramePr>
          <p:cNvPr id="6" name="Content Placeholder 5"/>
          <p:cNvGraphicFramePr>
            <a:graphicFrameLocks noGrp="1"/>
          </p:cNvGraphicFramePr>
          <p:nvPr>
            <p:ph idx="1"/>
            <p:extLst/>
          </p:nvPr>
        </p:nvGraphicFramePr>
        <p:xfrm>
          <a:off x="457200" y="1600200"/>
          <a:ext cx="8229600" cy="371856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sz="2800" b="1" kern="1200" dirty="0" smtClean="0">
                          <a:solidFill>
                            <a:srgbClr val="FFFF00"/>
                          </a:solidFill>
                          <a:effectLst>
                            <a:outerShdw blurRad="38100" dist="38100" dir="2700000" algn="tl">
                              <a:srgbClr val="000000">
                                <a:alpha val="43137"/>
                              </a:srgbClr>
                            </a:outerShdw>
                          </a:effectLst>
                          <a:latin typeface="+mj-lt"/>
                          <a:ea typeface="+mn-ea"/>
                          <a:cs typeface="+mn-cs"/>
                        </a:rPr>
                        <a:t>Retribution</a:t>
                      </a:r>
                      <a:endParaRPr lang="en-US" sz="2800" b="1" kern="1200" dirty="0">
                        <a:solidFill>
                          <a:srgbClr val="FFFF00"/>
                        </a:solidFill>
                        <a:effectLst>
                          <a:outerShdw blurRad="38100" dist="38100" dir="2700000" algn="tl">
                            <a:srgbClr val="000000">
                              <a:alpha val="43137"/>
                            </a:srgbClr>
                          </a:outerShdw>
                        </a:effectLst>
                        <a:latin typeface="+mj-lt"/>
                        <a:ea typeface="+mn-ea"/>
                        <a:cs typeface="+mn-cs"/>
                      </a:endParaRPr>
                    </a:p>
                  </a:txBody>
                  <a:tcPr anchor="ctr"/>
                </a:tc>
                <a:tc>
                  <a:txBody>
                    <a:bodyPr/>
                    <a:lstStyle/>
                    <a:p>
                      <a:pPr algn="ctr"/>
                      <a:r>
                        <a:rPr lang="en-US" sz="2800" dirty="0" smtClean="0">
                          <a:solidFill>
                            <a:srgbClr val="FFFF00"/>
                          </a:solidFill>
                          <a:effectLst>
                            <a:outerShdw blurRad="38100" dist="38100" dir="2700000" algn="tl">
                              <a:srgbClr val="000000">
                                <a:alpha val="43137"/>
                              </a:srgbClr>
                            </a:outerShdw>
                          </a:effectLst>
                          <a:latin typeface="+mj-lt"/>
                        </a:rPr>
                        <a:t>Revenge</a:t>
                      </a:r>
                      <a:endParaRPr lang="en-US" sz="2800" dirty="0">
                        <a:solidFill>
                          <a:srgbClr val="FFFF00"/>
                        </a:solidFill>
                        <a:effectLst>
                          <a:outerShdw blurRad="38100" dist="38100" dir="2700000" algn="tl">
                            <a:srgbClr val="000000">
                              <a:alpha val="43137"/>
                            </a:srgbClr>
                          </a:outerShdw>
                        </a:effectLst>
                        <a:latin typeface="+mj-lt"/>
                      </a:endParaRPr>
                    </a:p>
                  </a:txBody>
                  <a:tcPr anchor="ctr"/>
                </a:tc>
              </a:tr>
              <a:tr h="370840">
                <a:tc>
                  <a:txBody>
                    <a:bodyPr/>
                    <a:lstStyle/>
                    <a:p>
                      <a:r>
                        <a:rPr lang="en-US" sz="2000" dirty="0" smtClean="0"/>
                        <a:t>Carried out by </a:t>
                      </a:r>
                      <a:r>
                        <a:rPr lang="en-US" sz="2000" dirty="0" smtClean="0">
                          <a:latin typeface="+mj-lt"/>
                        </a:rPr>
                        <a:t>proper authorities</a:t>
                      </a:r>
                      <a:endParaRPr lang="en-US" sz="2000" dirty="0">
                        <a:latin typeface="+mj-lt"/>
                      </a:endParaRPr>
                    </a:p>
                  </a:txBody>
                  <a:tcPr anchor="ctr"/>
                </a:tc>
                <a:tc>
                  <a:txBody>
                    <a:bodyPr/>
                    <a:lstStyle/>
                    <a:p>
                      <a:r>
                        <a:rPr lang="en-US" sz="2000" dirty="0" smtClean="0"/>
                        <a:t>Exacted by </a:t>
                      </a:r>
                      <a:r>
                        <a:rPr lang="en-US" sz="2000" kern="1200" dirty="0" smtClean="0">
                          <a:solidFill>
                            <a:schemeClr val="dk1"/>
                          </a:solidFill>
                          <a:latin typeface="+mj-lt"/>
                          <a:ea typeface="+mn-ea"/>
                          <a:cs typeface="+mn-cs"/>
                        </a:rPr>
                        <a:t>anyone</a:t>
                      </a:r>
                      <a:r>
                        <a:rPr lang="en-US" sz="2000" dirty="0" smtClean="0"/>
                        <a:t> with desire &amp; opportunity</a:t>
                      </a:r>
                      <a:endParaRPr lang="en-US" sz="2000" dirty="0"/>
                    </a:p>
                  </a:txBody>
                  <a:tcPr anchor="ctr"/>
                </a:tc>
              </a:tr>
              <a:tr h="370840">
                <a:tc>
                  <a:txBody>
                    <a:bodyPr/>
                    <a:lstStyle/>
                    <a:p>
                      <a:r>
                        <a:rPr lang="en-US" sz="2000" kern="1200" dirty="0" smtClean="0">
                          <a:solidFill>
                            <a:schemeClr val="dk1"/>
                          </a:solidFill>
                          <a:latin typeface="+mj-lt"/>
                          <a:ea typeface="+mn-ea"/>
                          <a:cs typeface="+mn-cs"/>
                        </a:rPr>
                        <a:t>Fair</a:t>
                      </a:r>
                      <a:endParaRPr lang="en-US" sz="2000" kern="1200" dirty="0">
                        <a:solidFill>
                          <a:schemeClr val="dk1"/>
                        </a:solidFill>
                        <a:latin typeface="+mj-lt"/>
                        <a:ea typeface="+mn-ea"/>
                        <a:cs typeface="+mn-cs"/>
                      </a:endParaRPr>
                    </a:p>
                  </a:txBody>
                  <a:tcPr anchor="ctr"/>
                </a:tc>
                <a:tc>
                  <a:txBody>
                    <a:bodyPr/>
                    <a:lstStyle/>
                    <a:p>
                      <a:r>
                        <a:rPr lang="en-US" sz="2000" kern="1200" dirty="0" smtClean="0">
                          <a:solidFill>
                            <a:schemeClr val="dk1"/>
                          </a:solidFill>
                          <a:latin typeface="+mj-lt"/>
                          <a:ea typeface="+mn-ea"/>
                          <a:cs typeface="+mn-cs"/>
                        </a:rPr>
                        <a:t>Disproportionate</a:t>
                      </a:r>
                      <a:endParaRPr lang="en-US" sz="2000" kern="1200" dirty="0">
                        <a:solidFill>
                          <a:schemeClr val="dk1"/>
                        </a:solidFill>
                        <a:latin typeface="+mj-lt"/>
                        <a:ea typeface="+mn-ea"/>
                        <a:cs typeface="+mn-cs"/>
                      </a:endParaRPr>
                    </a:p>
                  </a:txBody>
                  <a:tcPr anchor="ctr"/>
                </a:tc>
              </a:tr>
              <a:tr h="370840">
                <a:tc>
                  <a:txBody>
                    <a:bodyPr/>
                    <a:lstStyle/>
                    <a:p>
                      <a:r>
                        <a:rPr lang="en-US" sz="2000" dirty="0" smtClean="0"/>
                        <a:t>Motivated by demands of </a:t>
                      </a:r>
                      <a:r>
                        <a:rPr lang="en-US" sz="2000" kern="1200" dirty="0" smtClean="0">
                          <a:solidFill>
                            <a:schemeClr val="dk1"/>
                          </a:solidFill>
                          <a:latin typeface="+mj-lt"/>
                          <a:ea typeface="+mn-ea"/>
                          <a:cs typeface="+mn-cs"/>
                        </a:rPr>
                        <a:t>justice  </a:t>
                      </a:r>
                      <a:r>
                        <a:rPr lang="en-US" sz="2000" kern="1200" baseline="0" dirty="0" smtClean="0">
                          <a:solidFill>
                            <a:schemeClr val="dk1"/>
                          </a:solidFill>
                          <a:latin typeface="+mj-lt"/>
                          <a:ea typeface="+mn-ea"/>
                          <a:cs typeface="+mn-cs"/>
                        </a:rPr>
                        <a:t>  </a:t>
                      </a:r>
                      <a:r>
                        <a:rPr lang="en-US" sz="2000" kern="1200" dirty="0" smtClean="0">
                          <a:solidFill>
                            <a:schemeClr val="dk1"/>
                          </a:solidFill>
                          <a:latin typeface="+mn-lt"/>
                          <a:ea typeface="+mn-ea"/>
                          <a:cs typeface="+mn-cs"/>
                        </a:rPr>
                        <a:t>(Ezek. 18:23)</a:t>
                      </a:r>
                      <a:endParaRPr lang="en-US" sz="2000" kern="1200" dirty="0">
                        <a:solidFill>
                          <a:schemeClr val="dk1"/>
                        </a:solidFill>
                        <a:latin typeface="+mn-lt"/>
                        <a:ea typeface="+mn-ea"/>
                        <a:cs typeface="+mn-cs"/>
                      </a:endParaRPr>
                    </a:p>
                  </a:txBody>
                  <a:tcPr anchor="ctr"/>
                </a:tc>
                <a:tc>
                  <a:txBody>
                    <a:bodyPr/>
                    <a:lstStyle/>
                    <a:p>
                      <a:r>
                        <a:rPr lang="en-US" sz="2000" dirty="0" smtClean="0"/>
                        <a:t>Motivated by</a:t>
                      </a:r>
                      <a:r>
                        <a:rPr lang="en-US" sz="2000" baseline="0" dirty="0" smtClean="0"/>
                        <a:t> </a:t>
                      </a:r>
                      <a:r>
                        <a:rPr lang="en-US" sz="2000" kern="1200" dirty="0" smtClean="0">
                          <a:solidFill>
                            <a:schemeClr val="dk1"/>
                          </a:solidFill>
                          <a:latin typeface="+mj-lt"/>
                          <a:ea typeface="+mn-ea"/>
                          <a:cs typeface="+mn-cs"/>
                        </a:rPr>
                        <a:t>emotional pleasure</a:t>
                      </a:r>
                      <a:r>
                        <a:rPr lang="en-US" sz="2000" kern="1200" dirty="0" smtClean="0">
                          <a:solidFill>
                            <a:schemeClr val="dk1"/>
                          </a:solidFill>
                          <a:latin typeface="+mn-lt"/>
                          <a:ea typeface="+mn-ea"/>
                          <a:cs typeface="+mn-cs"/>
                        </a:rPr>
                        <a:t> in hurting</a:t>
                      </a:r>
                      <a:r>
                        <a:rPr lang="en-US" sz="2000" baseline="0" dirty="0" smtClean="0"/>
                        <a:t> an enemy</a:t>
                      </a:r>
                      <a:endParaRPr lang="en-US" sz="2000" dirty="0"/>
                    </a:p>
                  </a:txBody>
                  <a:tcPr anchor="ctr"/>
                </a:tc>
              </a:tr>
              <a:tr h="370840">
                <a:tc>
                  <a:txBody>
                    <a:bodyPr/>
                    <a:lstStyle/>
                    <a:p>
                      <a:r>
                        <a:rPr lang="en-US" sz="2000" dirty="0" smtClean="0"/>
                        <a:t>Divine retribution is </a:t>
                      </a:r>
                      <a:r>
                        <a:rPr lang="en-US" sz="2000" kern="1200" dirty="0" smtClean="0">
                          <a:solidFill>
                            <a:schemeClr val="dk1"/>
                          </a:solidFill>
                          <a:latin typeface="+mj-lt"/>
                          <a:ea typeface="+mn-ea"/>
                          <a:cs typeface="+mn-cs"/>
                        </a:rPr>
                        <a:t>not selfish</a:t>
                      </a:r>
                      <a:endParaRPr lang="en-US" sz="2000" kern="1200" dirty="0">
                        <a:solidFill>
                          <a:schemeClr val="dk1"/>
                        </a:solidFill>
                        <a:latin typeface="+mj-lt"/>
                        <a:ea typeface="+mn-ea"/>
                        <a:cs typeface="+mn-cs"/>
                      </a:endParaRPr>
                    </a:p>
                  </a:txBody>
                  <a:tcPr anchor="ctr"/>
                </a:tc>
                <a:tc>
                  <a:txBody>
                    <a:bodyPr/>
                    <a:lstStyle/>
                    <a:p>
                      <a:r>
                        <a:rPr lang="en-US" sz="2000" dirty="0" smtClean="0"/>
                        <a:t>Human revenge is </a:t>
                      </a:r>
                      <a:r>
                        <a:rPr lang="en-US" sz="2000" kern="1200" dirty="0" smtClean="0">
                          <a:solidFill>
                            <a:schemeClr val="dk1"/>
                          </a:solidFill>
                          <a:latin typeface="+mj-lt"/>
                          <a:ea typeface="+mn-ea"/>
                          <a:cs typeface="+mn-cs"/>
                        </a:rPr>
                        <a:t>selfish </a:t>
                      </a:r>
                      <a:r>
                        <a:rPr lang="en-US" sz="2000" kern="1200" dirty="0" smtClean="0">
                          <a:solidFill>
                            <a:schemeClr val="dk1"/>
                          </a:solidFill>
                          <a:latin typeface="+mn-lt"/>
                          <a:ea typeface="+mn-ea"/>
                          <a:cs typeface="+mn-cs"/>
                        </a:rPr>
                        <a:t>because it seeks its own satisfaction</a:t>
                      </a:r>
                      <a:endParaRPr lang="en-US" sz="2000" kern="1200" dirty="0">
                        <a:solidFill>
                          <a:schemeClr val="dk1"/>
                        </a:solidFill>
                        <a:latin typeface="+mn-lt"/>
                        <a:ea typeface="+mn-ea"/>
                        <a:cs typeface="+mn-cs"/>
                      </a:endParaRPr>
                    </a:p>
                  </a:txBody>
                  <a:tcPr anchor="ctr"/>
                </a:tc>
              </a:tr>
              <a:tr h="370840">
                <a:tc>
                  <a:txBody>
                    <a:bodyPr/>
                    <a:lstStyle/>
                    <a:p>
                      <a:r>
                        <a:rPr lang="en-US" sz="2000" dirty="0" smtClean="0"/>
                        <a:t>Prerogative</a:t>
                      </a:r>
                      <a:r>
                        <a:rPr lang="en-US" sz="2000" baseline="0" dirty="0" smtClean="0"/>
                        <a:t> of </a:t>
                      </a:r>
                      <a:r>
                        <a:rPr lang="en-US" sz="2000" kern="1200" dirty="0" smtClean="0">
                          <a:solidFill>
                            <a:schemeClr val="dk1"/>
                          </a:solidFill>
                          <a:latin typeface="+mj-lt"/>
                          <a:ea typeface="+mn-ea"/>
                          <a:cs typeface="+mn-cs"/>
                        </a:rPr>
                        <a:t>God</a:t>
                      </a:r>
                      <a:r>
                        <a:rPr lang="en-US" sz="2000" baseline="0" dirty="0" smtClean="0"/>
                        <a:t>  (Rom. 12:19)</a:t>
                      </a:r>
                      <a:endParaRPr lang="en-US" sz="2000" dirty="0"/>
                    </a:p>
                  </a:txBody>
                  <a:tcPr anchor="ctr"/>
                </a:tc>
                <a:tc>
                  <a:txBody>
                    <a:bodyPr/>
                    <a:lstStyle/>
                    <a:p>
                      <a:r>
                        <a:rPr lang="en-US" sz="2000" dirty="0" smtClean="0"/>
                        <a:t>Presumption by </a:t>
                      </a:r>
                      <a:r>
                        <a:rPr lang="en-US" sz="2000" kern="1200" dirty="0" smtClean="0">
                          <a:solidFill>
                            <a:schemeClr val="dk1"/>
                          </a:solidFill>
                          <a:latin typeface="+mj-lt"/>
                          <a:ea typeface="+mn-ea"/>
                          <a:cs typeface="+mn-cs"/>
                        </a:rPr>
                        <a:t>man</a:t>
                      </a:r>
                      <a:endParaRPr lang="en-US" sz="2000" kern="1200" dirty="0">
                        <a:solidFill>
                          <a:schemeClr val="dk1"/>
                        </a:solidFill>
                        <a:latin typeface="+mj-lt"/>
                        <a:ea typeface="+mn-ea"/>
                        <a:cs typeface="+mn-cs"/>
                      </a:endParaRPr>
                    </a:p>
                  </a:txBody>
                  <a:tcPr anchor="ctr"/>
                </a:tc>
              </a:tr>
            </a:tbl>
          </a:graphicData>
        </a:graphic>
      </p:graphicFrame>
      <p:sp>
        <p:nvSpPr>
          <p:cNvPr id="3" name="Date Placeholder 2"/>
          <p:cNvSpPr>
            <a:spLocks noGrp="1"/>
          </p:cNvSpPr>
          <p:nvPr>
            <p:ph type="dt" sz="half" idx="12"/>
          </p:nvPr>
        </p:nvSpPr>
        <p:spPr/>
        <p:txBody>
          <a:bodyPr/>
          <a:lstStyle/>
          <a:p>
            <a:r>
              <a:rPr lang="en-US" dirty="0" smtClean="0">
                <a:solidFill>
                  <a:srgbClr val="FFFFFF"/>
                </a:solidFill>
              </a:rPr>
              <a:t>Outline, p. 67 </a:t>
            </a:r>
            <a:endParaRPr lang="en-US" dirty="0">
              <a:solidFill>
                <a:srgbClr val="FFFFFF"/>
              </a:solidFill>
            </a:endParaRPr>
          </a:p>
        </p:txBody>
      </p:sp>
      <p:sp>
        <p:nvSpPr>
          <p:cNvPr id="7" name="Footer Placeholder 6"/>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8" name="Slide Number Placeholder 7"/>
          <p:cNvSpPr>
            <a:spLocks noGrp="1"/>
          </p:cNvSpPr>
          <p:nvPr>
            <p:ph type="sldNum" sz="quarter" idx="11"/>
          </p:nvPr>
        </p:nvSpPr>
        <p:spPr/>
        <p:txBody>
          <a:bodyPr/>
          <a:lstStyle/>
          <a:p>
            <a:fld id="{D9076E39-33D3-4C19-9190-4442324932E8}" type="slidenum">
              <a:rPr lang="en-US" smtClean="0">
                <a:solidFill>
                  <a:srgbClr val="FFFFFF"/>
                </a:solidFill>
              </a:rPr>
              <a:pPr/>
              <a:t>213</a:t>
            </a:fld>
            <a:endParaRPr lang="en-US">
              <a:solidFill>
                <a:srgbClr val="FFFFFF"/>
              </a:solidFill>
            </a:endParaRPr>
          </a:p>
        </p:txBody>
      </p:sp>
    </p:spTree>
    <p:extLst>
      <p:ext uri="{BB962C8B-B14F-4D97-AF65-F5344CB8AC3E}">
        <p14:creationId xmlns:p14="http://schemas.microsoft.com/office/powerpoint/2010/main" val="6715565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7813"/>
            <a:ext cx="8001000" cy="1139825"/>
          </a:xfrm>
        </p:spPr>
        <p:txBody>
          <a:bodyPr/>
          <a:lstStyle/>
          <a:p>
            <a:r>
              <a:rPr lang="en-US" sz="4400" b="1" dirty="0" smtClean="0"/>
              <a:t>God Doesn’t Forgive Sin</a:t>
            </a:r>
            <a:br>
              <a:rPr lang="en-US" sz="4400" b="1" dirty="0" smtClean="0"/>
            </a:br>
            <a:r>
              <a:rPr lang="en-US" sz="3000" dirty="0">
                <a:latin typeface="+mn-lt"/>
              </a:rPr>
              <a:t>(Objection)</a:t>
            </a:r>
          </a:p>
        </p:txBody>
      </p:sp>
      <p:sp>
        <p:nvSpPr>
          <p:cNvPr id="30723" name="Rectangle 3"/>
          <p:cNvSpPr>
            <a:spLocks noGrp="1" noChangeArrowheads="1"/>
          </p:cNvSpPr>
          <p:nvPr>
            <p:ph idx="1"/>
          </p:nvPr>
        </p:nvSpPr>
        <p:spPr>
          <a:xfrm>
            <a:off x="457200" y="1828800"/>
            <a:ext cx="8229600" cy="4302125"/>
          </a:xfrm>
        </p:spPr>
        <p:txBody>
          <a:bodyPr/>
          <a:lstStyle/>
          <a:p>
            <a:pPr marL="0" indent="457200">
              <a:spcBef>
                <a:spcPct val="0"/>
              </a:spcBef>
              <a:spcAft>
                <a:spcPct val="70000"/>
              </a:spcAft>
              <a:buNone/>
            </a:pPr>
            <a:r>
              <a:rPr lang="en-US" sz="2800" i="1" dirty="0" err="1">
                <a:effectLst/>
              </a:rPr>
              <a:t>Eleonor</a:t>
            </a:r>
            <a:r>
              <a:rPr lang="en-US" sz="2800" i="1" dirty="0">
                <a:effectLst/>
              </a:rPr>
              <a:t> Stump</a:t>
            </a:r>
            <a:r>
              <a:rPr lang="en-US" sz="2800" dirty="0">
                <a:effectLst/>
              </a:rPr>
              <a:t>:  “To </a:t>
            </a:r>
            <a:r>
              <a:rPr lang="en-US" sz="2800" b="1" dirty="0">
                <a:solidFill>
                  <a:srgbClr val="FFFF00"/>
                </a:solidFill>
                <a:effectLst/>
              </a:rPr>
              <a:t>forgive</a:t>
            </a:r>
            <a:r>
              <a:rPr lang="en-US" sz="2800" dirty="0">
                <a:effectLst/>
              </a:rPr>
              <a:t> a debtor is to </a:t>
            </a:r>
            <a:r>
              <a:rPr lang="en-US" sz="2800" b="1" dirty="0">
                <a:solidFill>
                  <a:srgbClr val="FFFF00"/>
                </a:solidFill>
                <a:effectLst/>
              </a:rPr>
              <a:t>fail</a:t>
            </a:r>
            <a:r>
              <a:rPr lang="en-US" sz="2800" b="1" dirty="0">
                <a:solidFill>
                  <a:schemeClr val="tx2">
                    <a:lumMod val="75000"/>
                  </a:schemeClr>
                </a:solidFill>
                <a:effectLst/>
              </a:rPr>
              <a:t> </a:t>
            </a:r>
            <a:r>
              <a:rPr lang="en-US" sz="2800" b="1" dirty="0">
                <a:solidFill>
                  <a:srgbClr val="FFFF00"/>
                </a:solidFill>
                <a:effectLst/>
              </a:rPr>
              <a:t>to exact</a:t>
            </a:r>
            <a:r>
              <a:rPr lang="en-US" sz="2800" dirty="0">
                <a:solidFill>
                  <a:srgbClr val="FFFF00"/>
                </a:solidFill>
                <a:effectLst/>
              </a:rPr>
              <a:t> </a:t>
            </a:r>
            <a:r>
              <a:rPr lang="en-US" sz="2800" b="1" dirty="0">
                <a:solidFill>
                  <a:srgbClr val="FFFF00"/>
                </a:solidFill>
                <a:effectLst/>
              </a:rPr>
              <a:t>all</a:t>
            </a:r>
            <a:r>
              <a:rPr lang="en-US" sz="2800" dirty="0">
                <a:solidFill>
                  <a:srgbClr val="FFFF00"/>
                </a:solidFill>
                <a:effectLst/>
              </a:rPr>
              <a:t> </a:t>
            </a:r>
            <a:r>
              <a:rPr lang="en-US" sz="2800" dirty="0">
                <a:effectLst/>
              </a:rPr>
              <a:t>that is in justice due.  But, according to [penal substitution], </a:t>
            </a:r>
            <a:r>
              <a:rPr lang="en-US" sz="2800" b="1" dirty="0">
                <a:solidFill>
                  <a:srgbClr val="FFFF00"/>
                </a:solidFill>
                <a:effectLst/>
              </a:rPr>
              <a:t>God does exact every bit of the debt owed him</a:t>
            </a:r>
            <a:r>
              <a:rPr lang="en-US" sz="2800" dirty="0">
                <a:solidFill>
                  <a:schemeClr val="tx2">
                    <a:lumMod val="75000"/>
                  </a:schemeClr>
                </a:solidFill>
                <a:effectLst/>
              </a:rPr>
              <a:t> </a:t>
            </a:r>
            <a:r>
              <a:rPr lang="en-US" sz="2800" dirty="0">
                <a:effectLst/>
              </a:rPr>
              <a:t>by humans; he allows none of it to go unpaid.”  </a:t>
            </a:r>
            <a:r>
              <a:rPr lang="en-US" sz="2000" dirty="0">
                <a:effectLst/>
              </a:rPr>
              <a:t>(Bold emphasis added, “Atonement According to Aquinas,” </a:t>
            </a:r>
            <a:r>
              <a:rPr lang="en-US" sz="2000" i="1" dirty="0">
                <a:effectLst/>
              </a:rPr>
              <a:t>Philosophy and the Christian Faith</a:t>
            </a:r>
            <a:r>
              <a:rPr lang="en-US" sz="2000" dirty="0">
                <a:effectLst/>
              </a:rPr>
              <a:t>, p. 62, quoted in Jeffery, </a:t>
            </a:r>
            <a:r>
              <a:rPr lang="en-US" sz="2000" dirty="0" err="1">
                <a:effectLst/>
              </a:rPr>
              <a:t>Ovey</a:t>
            </a:r>
            <a:r>
              <a:rPr lang="en-US" sz="2000" dirty="0">
                <a:effectLst/>
              </a:rPr>
              <a:t>, &amp; </a:t>
            </a:r>
            <a:r>
              <a:rPr lang="en-US" sz="2000" dirty="0" err="1">
                <a:effectLst/>
              </a:rPr>
              <a:t>Sach</a:t>
            </a:r>
            <a:r>
              <a:rPr lang="en-US" sz="2000" dirty="0">
                <a:effectLst/>
              </a:rPr>
              <a:t>, </a:t>
            </a:r>
            <a:r>
              <a:rPr lang="en-US" sz="2000" dirty="0" err="1">
                <a:effectLst/>
              </a:rPr>
              <a:t>PFOT</a:t>
            </a:r>
            <a:r>
              <a:rPr lang="en-US" sz="2000" dirty="0">
                <a:effectLst/>
              </a:rPr>
              <a:t>, 263)</a:t>
            </a:r>
            <a:endParaRPr lang="en-US" sz="2000" dirty="0">
              <a:effectLst>
                <a:outerShdw blurRad="38100" dist="38100" dir="2700000" algn="tl">
                  <a:srgbClr val="000000">
                    <a:alpha val="43137"/>
                  </a:srgbClr>
                </a:outerShdw>
              </a:effectLst>
            </a:endParaRPr>
          </a:p>
        </p:txBody>
      </p:sp>
      <p:sp>
        <p:nvSpPr>
          <p:cNvPr id="3" name="Date Placeholder 2"/>
          <p:cNvSpPr>
            <a:spLocks noGrp="1"/>
          </p:cNvSpPr>
          <p:nvPr>
            <p:ph type="dt" sz="half" idx="12"/>
          </p:nvPr>
        </p:nvSpPr>
        <p:spPr/>
        <p:txBody>
          <a:bodyPr/>
          <a:lstStyle/>
          <a:p>
            <a:r>
              <a:rPr lang="en-US" dirty="0" smtClean="0"/>
              <a:t>Outline, p. 67</a:t>
            </a:r>
            <a:endParaRPr lang="en-US" dirty="0"/>
          </a:p>
        </p:txBody>
      </p:sp>
      <p:sp>
        <p:nvSpPr>
          <p:cNvPr id="5" name="Footer Placeholder 4"/>
          <p:cNvSpPr>
            <a:spLocks noGrp="1"/>
          </p:cNvSpPr>
          <p:nvPr>
            <p:ph type="ftr" sz="quarter" idx="10"/>
          </p:nvPr>
        </p:nvSpPr>
        <p:spPr/>
        <p:txBody>
          <a:bodyPr/>
          <a:lstStyle/>
          <a:p>
            <a:r>
              <a:rPr lang="en-US" smtClean="0"/>
              <a:t>Kevin Kay</a:t>
            </a:r>
            <a:endParaRPr lang="en-US"/>
          </a:p>
        </p:txBody>
      </p:sp>
      <p:sp>
        <p:nvSpPr>
          <p:cNvPr id="6" name="Slide Number Placeholder 5"/>
          <p:cNvSpPr>
            <a:spLocks noGrp="1"/>
          </p:cNvSpPr>
          <p:nvPr>
            <p:ph type="sldNum" sz="quarter" idx="11"/>
          </p:nvPr>
        </p:nvSpPr>
        <p:spPr/>
        <p:txBody>
          <a:bodyPr/>
          <a:lstStyle/>
          <a:p>
            <a:fld id="{D9076E39-33D3-4C19-9190-4442324932E8}" type="slidenum">
              <a:rPr lang="en-US" smtClean="0"/>
              <a:pPr/>
              <a:t>214</a:t>
            </a:fld>
            <a:endParaRPr lang="en-US"/>
          </a:p>
        </p:txBody>
      </p:sp>
    </p:spTree>
    <p:extLst>
      <p:ext uri="{BB962C8B-B14F-4D97-AF65-F5344CB8AC3E}">
        <p14:creationId xmlns:p14="http://schemas.microsoft.com/office/powerpoint/2010/main" val="14008786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p:cTn id="7" dur="500" fill="hold"/>
                                        <p:tgtEl>
                                          <p:spTgt spid="307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72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07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7813"/>
            <a:ext cx="8001000" cy="1139825"/>
          </a:xfrm>
        </p:spPr>
        <p:txBody>
          <a:bodyPr/>
          <a:lstStyle/>
          <a:p>
            <a:r>
              <a:rPr lang="en-US" sz="4400" b="1" dirty="0" smtClean="0"/>
              <a:t>God Doesn’t Forgive Sin</a:t>
            </a:r>
            <a:br>
              <a:rPr lang="en-US" sz="4400" b="1" dirty="0" smtClean="0"/>
            </a:br>
            <a:r>
              <a:rPr lang="en-US" sz="3000" dirty="0">
                <a:latin typeface="+mn-lt"/>
              </a:rPr>
              <a:t>(Response)</a:t>
            </a:r>
          </a:p>
        </p:txBody>
      </p:sp>
      <p:sp>
        <p:nvSpPr>
          <p:cNvPr id="30723" name="Rectangle 3"/>
          <p:cNvSpPr>
            <a:spLocks noGrp="1" noChangeArrowheads="1"/>
          </p:cNvSpPr>
          <p:nvPr>
            <p:ph idx="1"/>
          </p:nvPr>
        </p:nvSpPr>
        <p:spPr>
          <a:xfrm>
            <a:off x="457200" y="1828800"/>
            <a:ext cx="8229600" cy="4302125"/>
          </a:xfrm>
        </p:spPr>
        <p:txBody>
          <a:bodyPr/>
          <a:lstStyle/>
          <a:p>
            <a:pPr marL="457200" indent="-457200">
              <a:spcBef>
                <a:spcPct val="0"/>
              </a:spcBef>
              <a:spcAft>
                <a:spcPct val="70000"/>
              </a:spcAft>
            </a:pPr>
            <a:r>
              <a:rPr lang="en-US" sz="2800" dirty="0" smtClean="0">
                <a:effectLst>
                  <a:outerShdw blurRad="38100" dist="38100" dir="2700000" algn="tl">
                    <a:srgbClr val="000000">
                      <a:alpha val="43137"/>
                    </a:srgbClr>
                  </a:outerShdw>
                </a:effectLst>
              </a:rPr>
              <a:t>God </a:t>
            </a:r>
            <a:r>
              <a:rPr lang="en-US" sz="2800" dirty="0">
                <a:effectLst>
                  <a:outerShdw blurRad="38100" dist="38100" dir="2700000" algn="tl">
                    <a:srgbClr val="000000">
                      <a:alpha val="43137"/>
                    </a:srgbClr>
                  </a:outerShdw>
                </a:effectLst>
              </a:rPr>
              <a:t>Himself </a:t>
            </a:r>
            <a:r>
              <a:rPr lang="en-US" sz="2800" b="1" dirty="0">
                <a:solidFill>
                  <a:srgbClr val="FFFF00"/>
                </a:solidFill>
                <a:effectLst>
                  <a:outerShdw blurRad="38100" dist="38100" dir="2700000" algn="tl">
                    <a:srgbClr val="000000">
                      <a:alpha val="43137"/>
                    </a:srgbClr>
                  </a:outerShdw>
                </a:effectLst>
              </a:rPr>
              <a:t>pays the debt </a:t>
            </a:r>
            <a:r>
              <a:rPr lang="en-US" sz="2800" dirty="0">
                <a:effectLst>
                  <a:outerShdw blurRad="38100" dist="38100" dir="2700000" algn="tl">
                    <a:srgbClr val="000000">
                      <a:alpha val="43137"/>
                    </a:srgbClr>
                  </a:outerShdw>
                </a:effectLst>
              </a:rPr>
              <a:t>that sinners owe by </a:t>
            </a:r>
            <a:r>
              <a:rPr lang="en-US" sz="2800" b="1" dirty="0">
                <a:solidFill>
                  <a:srgbClr val="FFFF00"/>
                </a:solidFill>
                <a:effectLst>
                  <a:outerShdw blurRad="38100" dist="38100" dir="2700000" algn="tl">
                    <a:srgbClr val="000000">
                      <a:alpha val="43137"/>
                    </a:srgbClr>
                  </a:outerShdw>
                </a:effectLst>
              </a:rPr>
              <a:t>providing payment </a:t>
            </a:r>
            <a:r>
              <a:rPr lang="en-US" sz="2800" dirty="0">
                <a:effectLst>
                  <a:outerShdw blurRad="38100" dist="38100" dir="2700000" algn="tl">
                    <a:srgbClr val="000000">
                      <a:alpha val="43137"/>
                    </a:srgbClr>
                  </a:outerShdw>
                </a:effectLst>
              </a:rPr>
              <a:t>in the sacrifice of His Son</a:t>
            </a:r>
          </a:p>
          <a:p>
            <a:pPr marL="457200" indent="-457200">
              <a:spcBef>
                <a:spcPct val="0"/>
              </a:spcBef>
              <a:spcAft>
                <a:spcPct val="70000"/>
              </a:spcAft>
            </a:pPr>
            <a:r>
              <a:rPr lang="en-US" sz="2800" dirty="0" smtClean="0">
                <a:effectLst>
                  <a:outerShdw blurRad="38100" dist="38100" dir="2700000" algn="tl">
                    <a:srgbClr val="000000">
                      <a:alpha val="43137"/>
                    </a:srgbClr>
                  </a:outerShdw>
                </a:effectLst>
              </a:rPr>
              <a:t>Is </a:t>
            </a:r>
            <a:r>
              <a:rPr lang="en-US" sz="2800" dirty="0">
                <a:effectLst>
                  <a:outerShdw blurRad="38100" dist="38100" dir="2700000" algn="tl">
                    <a:srgbClr val="000000">
                      <a:alpha val="43137"/>
                    </a:srgbClr>
                  </a:outerShdw>
                </a:effectLst>
              </a:rPr>
              <a:t>there a sense in which </a:t>
            </a:r>
            <a:r>
              <a:rPr lang="en-US" sz="2800" b="1" dirty="0">
                <a:solidFill>
                  <a:srgbClr val="FFFF00"/>
                </a:solidFill>
                <a:effectLst>
                  <a:outerShdw blurRad="38100" dist="38100" dir="2700000" algn="tl">
                    <a:srgbClr val="000000">
                      <a:alpha val="43137"/>
                    </a:srgbClr>
                  </a:outerShdw>
                </a:effectLst>
              </a:rPr>
              <a:t>providing a Substitute </a:t>
            </a:r>
            <a:r>
              <a:rPr lang="en-US" sz="2800" dirty="0">
                <a:effectLst>
                  <a:outerShdw blurRad="38100" dist="38100" dir="2700000" algn="tl">
                    <a:srgbClr val="000000">
                      <a:alpha val="43137"/>
                    </a:srgbClr>
                  </a:outerShdw>
                </a:effectLst>
              </a:rPr>
              <a:t>and not requiring sinners to pay their debt constitutes </a:t>
            </a:r>
            <a:r>
              <a:rPr lang="en-US" sz="2800" b="1" dirty="0">
                <a:solidFill>
                  <a:srgbClr val="FFFF00"/>
                </a:solidFill>
                <a:effectLst>
                  <a:outerShdw blurRad="38100" dist="38100" dir="2700000" algn="tl">
                    <a:srgbClr val="000000">
                      <a:alpha val="43137"/>
                    </a:srgbClr>
                  </a:outerShdw>
                </a:effectLst>
              </a:rPr>
              <a:t>forgiveness</a:t>
            </a:r>
            <a:r>
              <a:rPr lang="en-US" sz="2800" dirty="0" smtClean="0">
                <a:effectLst>
                  <a:outerShdw blurRad="38100" dist="38100" dir="2700000" algn="tl">
                    <a:srgbClr val="000000">
                      <a:alpha val="43137"/>
                    </a:srgbClr>
                  </a:outerShdw>
                </a:effectLst>
              </a:rPr>
              <a:t>?</a:t>
            </a:r>
          </a:p>
          <a:p>
            <a:pPr marL="457200" indent="-457200">
              <a:spcBef>
                <a:spcPct val="0"/>
              </a:spcBef>
              <a:spcAft>
                <a:spcPct val="70000"/>
              </a:spcAft>
            </a:pPr>
            <a:r>
              <a:rPr lang="en-US" sz="2800" dirty="0">
                <a:effectLst/>
              </a:rPr>
              <a:t>Passages that mention forgiveness without any repayment (cf. Lk. 7:36-50; 15:11-32) </a:t>
            </a:r>
            <a:r>
              <a:rPr lang="en-US" sz="2800" b="1" dirty="0">
                <a:solidFill>
                  <a:srgbClr val="FFFF00"/>
                </a:solidFill>
                <a:effectLst/>
              </a:rPr>
              <a:t>do not tell the whole story</a:t>
            </a:r>
            <a:r>
              <a:rPr lang="en-US" sz="2800" dirty="0">
                <a:solidFill>
                  <a:srgbClr val="FFFF00"/>
                </a:solidFill>
                <a:effectLst/>
              </a:rPr>
              <a:t> </a:t>
            </a:r>
            <a:r>
              <a:rPr lang="en-US" sz="2800" dirty="0">
                <a:effectLst/>
              </a:rPr>
              <a:t>of redemption</a:t>
            </a:r>
            <a:endParaRPr lang="en-US" sz="2800" dirty="0">
              <a:effectLst>
                <a:outerShdw blurRad="38100" dist="38100" dir="2700000" algn="tl">
                  <a:srgbClr val="000000">
                    <a:alpha val="43137"/>
                  </a:srgbClr>
                </a:outerShdw>
              </a:effectLst>
            </a:endParaRPr>
          </a:p>
        </p:txBody>
      </p:sp>
      <p:sp>
        <p:nvSpPr>
          <p:cNvPr id="3" name="Date Placeholder 2"/>
          <p:cNvSpPr>
            <a:spLocks noGrp="1"/>
          </p:cNvSpPr>
          <p:nvPr>
            <p:ph type="dt" sz="half" idx="12"/>
          </p:nvPr>
        </p:nvSpPr>
        <p:spPr/>
        <p:txBody>
          <a:bodyPr/>
          <a:lstStyle/>
          <a:p>
            <a:r>
              <a:rPr lang="en-US" dirty="0" smtClean="0"/>
              <a:t>Outline, p. 68</a:t>
            </a:r>
            <a:endParaRPr lang="en-US" dirty="0"/>
          </a:p>
        </p:txBody>
      </p:sp>
      <p:sp>
        <p:nvSpPr>
          <p:cNvPr id="5" name="Footer Placeholder 4"/>
          <p:cNvSpPr>
            <a:spLocks noGrp="1"/>
          </p:cNvSpPr>
          <p:nvPr>
            <p:ph type="ftr" sz="quarter" idx="10"/>
          </p:nvPr>
        </p:nvSpPr>
        <p:spPr/>
        <p:txBody>
          <a:bodyPr/>
          <a:lstStyle/>
          <a:p>
            <a:r>
              <a:rPr lang="en-US" smtClean="0"/>
              <a:t>Kevin Kay</a:t>
            </a:r>
            <a:endParaRPr lang="en-US"/>
          </a:p>
        </p:txBody>
      </p:sp>
      <p:sp>
        <p:nvSpPr>
          <p:cNvPr id="6" name="Slide Number Placeholder 5"/>
          <p:cNvSpPr>
            <a:spLocks noGrp="1"/>
          </p:cNvSpPr>
          <p:nvPr>
            <p:ph type="sldNum" sz="quarter" idx="11"/>
          </p:nvPr>
        </p:nvSpPr>
        <p:spPr/>
        <p:txBody>
          <a:bodyPr/>
          <a:lstStyle/>
          <a:p>
            <a:fld id="{D9076E39-33D3-4C19-9190-4442324932E8}" type="slidenum">
              <a:rPr lang="en-US" smtClean="0"/>
              <a:pPr/>
              <a:t>215</a:t>
            </a:fld>
            <a:endParaRPr lang="en-US"/>
          </a:p>
        </p:txBody>
      </p:sp>
    </p:spTree>
    <p:extLst>
      <p:ext uri="{BB962C8B-B14F-4D97-AF65-F5344CB8AC3E}">
        <p14:creationId xmlns:p14="http://schemas.microsoft.com/office/powerpoint/2010/main" val="29061295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p:cTn id="7" dur="500" fill="hold"/>
                                        <p:tgtEl>
                                          <p:spTgt spid="307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72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072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0723">
                                            <p:txEl>
                                              <p:pRg st="1" end="1"/>
                                            </p:txEl>
                                          </p:spTgt>
                                        </p:tgtEl>
                                        <p:attrNameLst>
                                          <p:attrName>style.visibility</p:attrName>
                                        </p:attrNameLst>
                                      </p:cBhvr>
                                      <p:to>
                                        <p:strVal val="visible"/>
                                      </p:to>
                                    </p:set>
                                    <p:anim calcmode="lin" valueType="num">
                                      <p:cBhvr>
                                        <p:cTn id="14" dur="500" fill="hold"/>
                                        <p:tgtEl>
                                          <p:spTgt spid="3072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072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072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0723">
                                            <p:txEl>
                                              <p:pRg st="2" end="2"/>
                                            </p:txEl>
                                          </p:spTgt>
                                        </p:tgtEl>
                                        <p:attrNameLst>
                                          <p:attrName>style.visibility</p:attrName>
                                        </p:attrNameLst>
                                      </p:cBhvr>
                                      <p:to>
                                        <p:strVal val="visible"/>
                                      </p:to>
                                    </p:set>
                                    <p:anim calcmode="lin" valueType="num">
                                      <p:cBhvr>
                                        <p:cTn id="21" dur="500" fill="hold"/>
                                        <p:tgtEl>
                                          <p:spTgt spid="3072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072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07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7813"/>
            <a:ext cx="8001000" cy="1139825"/>
          </a:xfrm>
        </p:spPr>
        <p:txBody>
          <a:bodyPr/>
          <a:lstStyle/>
          <a:p>
            <a:r>
              <a:rPr lang="en-US" sz="4400" b="1" dirty="0"/>
              <a:t>God Doesn’t Forgive Sin</a:t>
            </a:r>
            <a:br>
              <a:rPr lang="en-US" sz="4400" b="1" dirty="0"/>
            </a:br>
            <a:r>
              <a:rPr lang="en-US" sz="3000" dirty="0">
                <a:latin typeface="+mn-lt"/>
              </a:rPr>
              <a:t>(Response)</a:t>
            </a:r>
          </a:p>
        </p:txBody>
      </p:sp>
      <p:sp>
        <p:nvSpPr>
          <p:cNvPr id="30723" name="Rectangle 3"/>
          <p:cNvSpPr>
            <a:spLocks noGrp="1" noChangeArrowheads="1"/>
          </p:cNvSpPr>
          <p:nvPr>
            <p:ph idx="1"/>
          </p:nvPr>
        </p:nvSpPr>
        <p:spPr>
          <a:xfrm>
            <a:off x="457200" y="1905000"/>
            <a:ext cx="8229600" cy="4225925"/>
          </a:xfrm>
        </p:spPr>
        <p:txBody>
          <a:bodyPr/>
          <a:lstStyle/>
          <a:p>
            <a:pPr marL="457200" indent="-457200">
              <a:spcBef>
                <a:spcPct val="0"/>
              </a:spcBef>
              <a:spcAft>
                <a:spcPct val="70000"/>
              </a:spcAft>
            </a:pPr>
            <a:r>
              <a:rPr lang="en-US" sz="2800" dirty="0" smtClean="0">
                <a:effectLst/>
              </a:rPr>
              <a:t>Furthermore</a:t>
            </a:r>
            <a:r>
              <a:rPr lang="en-US" sz="2800" dirty="0">
                <a:effectLst/>
              </a:rPr>
              <a:t>, in the OT </a:t>
            </a:r>
            <a:r>
              <a:rPr lang="en-US" sz="2800" b="1" dirty="0">
                <a:solidFill>
                  <a:srgbClr val="FFFF00"/>
                </a:solidFill>
                <a:effectLst/>
              </a:rPr>
              <a:t>forgiveness</a:t>
            </a:r>
            <a:r>
              <a:rPr lang="en-US" sz="2800" dirty="0">
                <a:effectLst/>
              </a:rPr>
              <a:t> and </a:t>
            </a:r>
            <a:r>
              <a:rPr lang="en-US" sz="2800" b="1" dirty="0">
                <a:solidFill>
                  <a:srgbClr val="FFFF00"/>
                </a:solidFill>
                <a:effectLst/>
              </a:rPr>
              <a:t>atonement</a:t>
            </a:r>
            <a:r>
              <a:rPr lang="en-US" sz="2800" dirty="0">
                <a:effectLst/>
              </a:rPr>
              <a:t> by sacrifice go hand in hand  (Lev. 4:20, 26, 31, 35; 5:10, 13, 16, 18; 6:7; 19:22; Num. 15:25, 28)</a:t>
            </a:r>
          </a:p>
          <a:p>
            <a:pPr marL="457200" indent="-457200">
              <a:spcBef>
                <a:spcPct val="0"/>
              </a:spcBef>
              <a:spcAft>
                <a:spcPct val="70000"/>
              </a:spcAft>
            </a:pPr>
            <a:r>
              <a:rPr lang="en-US" sz="2800" dirty="0" smtClean="0">
                <a:effectLst/>
              </a:rPr>
              <a:t>Pardon </a:t>
            </a:r>
            <a:r>
              <a:rPr lang="en-US" sz="2800" dirty="0">
                <a:effectLst/>
              </a:rPr>
              <a:t>is offered because </a:t>
            </a:r>
            <a:r>
              <a:rPr lang="en-US" sz="2800" b="1" dirty="0">
                <a:solidFill>
                  <a:srgbClr val="FFFF00"/>
                </a:solidFill>
                <a:effectLst/>
              </a:rPr>
              <a:t>a price is paid</a:t>
            </a:r>
            <a:r>
              <a:rPr lang="en-US" sz="2800" dirty="0">
                <a:effectLst/>
              </a:rPr>
              <a:t>  (Psa. 130:4, 8)</a:t>
            </a:r>
          </a:p>
          <a:p>
            <a:pPr marL="457200" indent="-457200">
              <a:spcBef>
                <a:spcPct val="0"/>
              </a:spcBef>
              <a:spcAft>
                <a:spcPct val="70000"/>
              </a:spcAft>
            </a:pPr>
            <a:endParaRPr lang="en-US" sz="2800" dirty="0" smtClean="0">
              <a:effectLst>
                <a:outerShdw blurRad="38100" dist="38100" dir="2700000" algn="tl">
                  <a:srgbClr val="000000">
                    <a:alpha val="43137"/>
                  </a:srgbClr>
                </a:outerShdw>
              </a:effectLst>
            </a:endParaRPr>
          </a:p>
        </p:txBody>
      </p:sp>
      <p:sp>
        <p:nvSpPr>
          <p:cNvPr id="3" name="Date Placeholder 2"/>
          <p:cNvSpPr>
            <a:spLocks noGrp="1"/>
          </p:cNvSpPr>
          <p:nvPr>
            <p:ph type="dt" sz="half" idx="12"/>
          </p:nvPr>
        </p:nvSpPr>
        <p:spPr/>
        <p:txBody>
          <a:bodyPr/>
          <a:lstStyle/>
          <a:p>
            <a:r>
              <a:rPr lang="en-US" dirty="0" smtClean="0"/>
              <a:t>Outline, p. 68</a:t>
            </a:r>
            <a:endParaRPr lang="en-US" dirty="0"/>
          </a:p>
        </p:txBody>
      </p:sp>
      <p:sp>
        <p:nvSpPr>
          <p:cNvPr id="5" name="Footer Placeholder 4"/>
          <p:cNvSpPr>
            <a:spLocks noGrp="1"/>
          </p:cNvSpPr>
          <p:nvPr>
            <p:ph type="ftr" sz="quarter" idx="10"/>
          </p:nvPr>
        </p:nvSpPr>
        <p:spPr/>
        <p:txBody>
          <a:bodyPr/>
          <a:lstStyle/>
          <a:p>
            <a:r>
              <a:rPr lang="en-US" smtClean="0"/>
              <a:t>Kevin Kay</a:t>
            </a:r>
            <a:endParaRPr lang="en-US"/>
          </a:p>
        </p:txBody>
      </p:sp>
      <p:sp>
        <p:nvSpPr>
          <p:cNvPr id="6" name="Slide Number Placeholder 5"/>
          <p:cNvSpPr>
            <a:spLocks noGrp="1"/>
          </p:cNvSpPr>
          <p:nvPr>
            <p:ph type="sldNum" sz="quarter" idx="11"/>
          </p:nvPr>
        </p:nvSpPr>
        <p:spPr/>
        <p:txBody>
          <a:bodyPr/>
          <a:lstStyle/>
          <a:p>
            <a:fld id="{D9076E39-33D3-4C19-9190-4442324932E8}" type="slidenum">
              <a:rPr lang="en-US" smtClean="0"/>
              <a:pPr/>
              <a:t>216</a:t>
            </a:fld>
            <a:endParaRPr lang="en-US"/>
          </a:p>
        </p:txBody>
      </p:sp>
    </p:spTree>
    <p:extLst>
      <p:ext uri="{BB962C8B-B14F-4D97-AF65-F5344CB8AC3E}">
        <p14:creationId xmlns:p14="http://schemas.microsoft.com/office/powerpoint/2010/main" val="22020699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p:cTn id="7" dur="500" fill="hold"/>
                                        <p:tgtEl>
                                          <p:spTgt spid="307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72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072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0723">
                                            <p:txEl>
                                              <p:pRg st="1" end="1"/>
                                            </p:txEl>
                                          </p:spTgt>
                                        </p:tgtEl>
                                        <p:attrNameLst>
                                          <p:attrName>style.visibility</p:attrName>
                                        </p:attrNameLst>
                                      </p:cBhvr>
                                      <p:to>
                                        <p:strVal val="visible"/>
                                      </p:to>
                                    </p:set>
                                    <p:anim calcmode="lin" valueType="num">
                                      <p:cBhvr>
                                        <p:cTn id="14" dur="500" fill="hold"/>
                                        <p:tgtEl>
                                          <p:spTgt spid="3072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072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07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5181600" cy="1139825"/>
          </a:xfrm>
        </p:spPr>
        <p:txBody>
          <a:bodyPr/>
          <a:lstStyle/>
          <a:p>
            <a:r>
              <a:rPr lang="en-US" dirty="0" smtClean="0"/>
              <a:t>No Equivalence</a:t>
            </a:r>
            <a:br>
              <a:rPr lang="en-US" dirty="0" smtClean="0"/>
            </a:br>
            <a:r>
              <a:rPr lang="en-US" sz="3000" dirty="0">
                <a:latin typeface="+mn-lt"/>
              </a:rPr>
              <a:t>(Objection)</a:t>
            </a:r>
          </a:p>
        </p:txBody>
      </p:sp>
      <p:sp>
        <p:nvSpPr>
          <p:cNvPr id="3" name="Content Placeholder 2"/>
          <p:cNvSpPr>
            <a:spLocks noGrp="1"/>
          </p:cNvSpPr>
          <p:nvPr>
            <p:ph idx="1"/>
          </p:nvPr>
        </p:nvSpPr>
        <p:spPr>
          <a:xfrm>
            <a:off x="457200" y="1676400"/>
            <a:ext cx="8229600" cy="4454525"/>
          </a:xfrm>
        </p:spPr>
        <p:txBody>
          <a:bodyPr/>
          <a:lstStyle/>
          <a:p>
            <a:pPr marL="457200" indent="-457200">
              <a:spcBef>
                <a:spcPts val="0"/>
              </a:spcBef>
              <a:spcAft>
                <a:spcPts val="2400"/>
              </a:spcAft>
            </a:pPr>
            <a:r>
              <a:rPr lang="en-US" sz="2800" dirty="0" smtClean="0"/>
              <a:t>What Jesus suffered was not</a:t>
            </a:r>
            <a:br>
              <a:rPr lang="en-US" sz="2800" dirty="0" smtClean="0"/>
            </a:br>
            <a:r>
              <a:rPr lang="en-US" sz="2800" dirty="0" smtClean="0"/>
              <a:t>equivalent in </a:t>
            </a:r>
            <a:r>
              <a:rPr lang="en-US" sz="2800" b="1" dirty="0">
                <a:solidFill>
                  <a:srgbClr val="FFFF00"/>
                </a:solidFill>
              </a:rPr>
              <a:t>quantity</a:t>
            </a:r>
            <a:r>
              <a:rPr lang="en-US" sz="2800" dirty="0" smtClean="0"/>
              <a:t> or </a:t>
            </a:r>
            <a:r>
              <a:rPr lang="en-US" sz="2800" b="1" dirty="0">
                <a:solidFill>
                  <a:srgbClr val="FFFF00"/>
                </a:solidFill>
              </a:rPr>
              <a:t>quality</a:t>
            </a:r>
          </a:p>
          <a:p>
            <a:pPr marL="457200" indent="-457200">
              <a:spcBef>
                <a:spcPts val="0"/>
              </a:spcBef>
              <a:spcAft>
                <a:spcPts val="2400"/>
              </a:spcAft>
            </a:pPr>
            <a:r>
              <a:rPr lang="en-US" sz="2800" dirty="0" smtClean="0"/>
              <a:t>How can the death of </a:t>
            </a:r>
            <a:r>
              <a:rPr lang="en-US" sz="2800" b="1" dirty="0" smtClean="0">
                <a:solidFill>
                  <a:srgbClr val="FFFF00"/>
                </a:solidFill>
              </a:rPr>
              <a:t>one man</a:t>
            </a:r>
            <a:r>
              <a:rPr lang="en-US" sz="2800" b="1" dirty="0" smtClean="0">
                <a:solidFill>
                  <a:schemeClr val="tx2">
                    <a:lumMod val="75000"/>
                  </a:schemeClr>
                </a:solidFill>
              </a:rPr>
              <a:t> </a:t>
            </a:r>
            <a:r>
              <a:rPr lang="en-US" sz="2800" dirty="0" smtClean="0"/>
              <a:t>atone for </a:t>
            </a:r>
            <a:r>
              <a:rPr lang="en-US" sz="2800" b="1" dirty="0" smtClean="0">
                <a:solidFill>
                  <a:srgbClr val="FFFF00"/>
                </a:solidFill>
              </a:rPr>
              <a:t>all mankind</a:t>
            </a:r>
            <a:r>
              <a:rPr lang="en-US" sz="2800" dirty="0" smtClean="0"/>
              <a:t>?</a:t>
            </a:r>
          </a:p>
          <a:p>
            <a:pPr marL="457200" indent="-457200">
              <a:spcBef>
                <a:spcPts val="0"/>
              </a:spcBef>
              <a:spcAft>
                <a:spcPts val="2400"/>
              </a:spcAft>
            </a:pPr>
            <a:r>
              <a:rPr lang="en-US" sz="2800" dirty="0"/>
              <a:t>How can a few hours of </a:t>
            </a:r>
            <a:r>
              <a:rPr lang="en-US" sz="2800" b="1" dirty="0">
                <a:solidFill>
                  <a:srgbClr val="FFFF00"/>
                </a:solidFill>
              </a:rPr>
              <a:t>physical torture </a:t>
            </a:r>
            <a:r>
              <a:rPr lang="en-US" sz="2800" dirty="0"/>
              <a:t>and/or a few days of </a:t>
            </a:r>
            <a:r>
              <a:rPr lang="en-US" sz="2800" b="1" dirty="0">
                <a:solidFill>
                  <a:srgbClr val="FFFF00"/>
                </a:solidFill>
              </a:rPr>
              <a:t>spiritual separation </a:t>
            </a:r>
            <a:r>
              <a:rPr lang="en-US" sz="2800" dirty="0"/>
              <a:t>be equivalent to </a:t>
            </a:r>
            <a:r>
              <a:rPr lang="en-US" sz="2800" b="1" dirty="0">
                <a:solidFill>
                  <a:srgbClr val="FFFF00"/>
                </a:solidFill>
              </a:rPr>
              <a:t>eternal separation </a:t>
            </a:r>
            <a:r>
              <a:rPr lang="en-US" sz="2800" dirty="0"/>
              <a:t>from God in </a:t>
            </a:r>
            <a:r>
              <a:rPr lang="en-US" sz="2800" b="1" dirty="0">
                <a:solidFill>
                  <a:srgbClr val="FFFF00"/>
                </a:solidFill>
              </a:rPr>
              <a:t>the torments of hell</a:t>
            </a:r>
            <a:r>
              <a:rPr lang="en-US" sz="2800" dirty="0" smtClean="0"/>
              <a:t>?</a:t>
            </a:r>
            <a:endParaRPr lang="en-US" sz="2800" dirty="0"/>
          </a:p>
        </p:txBody>
      </p:sp>
      <p:sp>
        <p:nvSpPr>
          <p:cNvPr id="6" name="Date Placeholder 5"/>
          <p:cNvSpPr>
            <a:spLocks noGrp="1"/>
          </p:cNvSpPr>
          <p:nvPr>
            <p:ph type="dt" sz="half" idx="12"/>
          </p:nvPr>
        </p:nvSpPr>
        <p:spPr/>
        <p:txBody>
          <a:bodyPr/>
          <a:lstStyle/>
          <a:p>
            <a:r>
              <a:rPr lang="en-US" dirty="0" smtClean="0">
                <a:solidFill>
                  <a:srgbClr val="FFFFFF"/>
                </a:solidFill>
              </a:rPr>
              <a:t>Outline, p. 68</a:t>
            </a:r>
            <a:endParaRPr lang="en-US" dirty="0">
              <a:solidFill>
                <a:srgbClr val="FFFFFF"/>
              </a:solidFill>
            </a:endParaRPr>
          </a:p>
        </p:txBody>
      </p:sp>
      <p:sp>
        <p:nvSpPr>
          <p:cNvPr id="7" name="Footer Placeholder 6"/>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8" name="Slide Number Placeholder 7"/>
          <p:cNvSpPr>
            <a:spLocks noGrp="1"/>
          </p:cNvSpPr>
          <p:nvPr>
            <p:ph type="sldNum" sz="quarter" idx="11"/>
          </p:nvPr>
        </p:nvSpPr>
        <p:spPr/>
        <p:txBody>
          <a:bodyPr/>
          <a:lstStyle/>
          <a:p>
            <a:fld id="{D9076E39-33D3-4C19-9190-4442324932E8}" type="slidenum">
              <a:rPr lang="en-US" smtClean="0">
                <a:solidFill>
                  <a:srgbClr val="FFFFFF"/>
                </a:solidFill>
              </a:rPr>
              <a:pPr/>
              <a:t>217</a:t>
            </a:fld>
            <a:endParaRPr lang="en-US">
              <a:solidFill>
                <a:srgbClr val="FFFFFF"/>
              </a:solidFill>
            </a:endParaRPr>
          </a:p>
        </p:txBody>
      </p:sp>
      <p:pic>
        <p:nvPicPr>
          <p:cNvPr id="9" name="Picture 16" descr="C:\Users\Kevin\AppData\Local\Microsoft\Windows\Temporary Internet Files\Content.IE5\B9Y9WAQO\MP90017783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799" y="19144"/>
            <a:ext cx="3106271" cy="2070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0197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5181600" cy="1139825"/>
          </a:xfrm>
        </p:spPr>
        <p:txBody>
          <a:bodyPr/>
          <a:lstStyle/>
          <a:p>
            <a:r>
              <a:rPr lang="en-US" dirty="0" smtClean="0"/>
              <a:t>No Equivalence</a:t>
            </a:r>
            <a:br>
              <a:rPr lang="en-US" dirty="0" smtClean="0"/>
            </a:br>
            <a:r>
              <a:rPr lang="en-US" sz="3000" dirty="0">
                <a:latin typeface="+mn-lt"/>
              </a:rPr>
              <a:t>(Response)</a:t>
            </a:r>
          </a:p>
        </p:txBody>
      </p:sp>
      <p:sp>
        <p:nvSpPr>
          <p:cNvPr id="3" name="Content Placeholder 2"/>
          <p:cNvSpPr>
            <a:spLocks noGrp="1"/>
          </p:cNvSpPr>
          <p:nvPr>
            <p:ph idx="1"/>
          </p:nvPr>
        </p:nvSpPr>
        <p:spPr>
          <a:xfrm>
            <a:off x="457200" y="1752600"/>
            <a:ext cx="8229600" cy="4378325"/>
          </a:xfrm>
        </p:spPr>
        <p:txBody>
          <a:bodyPr/>
          <a:lstStyle/>
          <a:p>
            <a:pPr marL="457200" indent="-457200">
              <a:spcBef>
                <a:spcPts val="0"/>
              </a:spcBef>
              <a:spcAft>
                <a:spcPts val="3600"/>
              </a:spcAft>
            </a:pPr>
            <a:r>
              <a:rPr lang="en-US" sz="2800" dirty="0">
                <a:effectLst/>
              </a:rPr>
              <a:t>It wasn’t </a:t>
            </a:r>
            <a:r>
              <a:rPr lang="en-US" sz="2800" b="1" dirty="0">
                <a:solidFill>
                  <a:srgbClr val="FFFF00"/>
                </a:solidFill>
                <a:effectLst/>
              </a:rPr>
              <a:t>just a man</a:t>
            </a:r>
            <a:r>
              <a:rPr lang="en-US" sz="2800" dirty="0">
                <a:solidFill>
                  <a:srgbClr val="FFFF00"/>
                </a:solidFill>
                <a:effectLst/>
              </a:rPr>
              <a:t> </a:t>
            </a:r>
            <a:r>
              <a:rPr lang="en-US" sz="2800" dirty="0" smtClean="0">
                <a:effectLst/>
              </a:rPr>
              <a:t>who</a:t>
            </a:r>
            <a:br>
              <a:rPr lang="en-US" sz="2800" dirty="0" smtClean="0">
                <a:effectLst/>
              </a:rPr>
            </a:br>
            <a:r>
              <a:rPr lang="en-US" sz="2800" dirty="0" smtClean="0">
                <a:effectLst/>
              </a:rPr>
              <a:t>died </a:t>
            </a:r>
            <a:r>
              <a:rPr lang="en-US" sz="2800" dirty="0">
                <a:effectLst/>
              </a:rPr>
              <a:t>on Calvary, but the </a:t>
            </a:r>
            <a:r>
              <a:rPr lang="en-US" sz="2800" b="1" dirty="0">
                <a:solidFill>
                  <a:srgbClr val="FFFF00"/>
                </a:solidFill>
                <a:effectLst/>
              </a:rPr>
              <a:t>God-Man</a:t>
            </a:r>
            <a:r>
              <a:rPr lang="en-US" sz="2800" dirty="0">
                <a:effectLst/>
              </a:rPr>
              <a:t> </a:t>
            </a:r>
            <a:r>
              <a:rPr lang="en-US" sz="2800" dirty="0" smtClean="0">
                <a:effectLst/>
              </a:rPr>
              <a:t> (</a:t>
            </a:r>
            <a:r>
              <a:rPr lang="en-US" sz="2800" dirty="0">
                <a:effectLst/>
              </a:rPr>
              <a:t>Acts 20:28; Tit. 2:13-14, ESV</a:t>
            </a:r>
            <a:r>
              <a:rPr lang="en-US" sz="2800" dirty="0" smtClean="0">
                <a:effectLst/>
              </a:rPr>
              <a:t>)</a:t>
            </a:r>
          </a:p>
          <a:p>
            <a:pPr marL="857250" lvl="1" indent="-457200">
              <a:spcBef>
                <a:spcPts val="0"/>
              </a:spcBef>
              <a:spcAft>
                <a:spcPts val="3600"/>
              </a:spcAft>
            </a:pPr>
            <a:r>
              <a:rPr lang="en-US" sz="2400" dirty="0" smtClean="0">
                <a:effectLst/>
              </a:rPr>
              <a:t>If </a:t>
            </a:r>
            <a:r>
              <a:rPr lang="en-US" sz="2400" dirty="0">
                <a:effectLst/>
              </a:rPr>
              <a:t>the One who died is </a:t>
            </a:r>
            <a:r>
              <a:rPr lang="en-US" sz="2400" b="1" dirty="0">
                <a:solidFill>
                  <a:srgbClr val="FFFF00"/>
                </a:solidFill>
                <a:effectLst/>
              </a:rPr>
              <a:t>infinite</a:t>
            </a:r>
            <a:r>
              <a:rPr lang="en-US" sz="2400" dirty="0">
                <a:effectLst/>
              </a:rPr>
              <a:t> in His attributes, quality, and value, He could die for a </a:t>
            </a:r>
            <a:r>
              <a:rPr lang="en-US" sz="2400" b="1" dirty="0">
                <a:solidFill>
                  <a:srgbClr val="FFFF00"/>
                </a:solidFill>
                <a:effectLst/>
              </a:rPr>
              <a:t>finite number</a:t>
            </a:r>
            <a:r>
              <a:rPr lang="en-US" sz="2400" dirty="0">
                <a:solidFill>
                  <a:srgbClr val="FFFF00"/>
                </a:solidFill>
                <a:effectLst/>
              </a:rPr>
              <a:t> </a:t>
            </a:r>
            <a:r>
              <a:rPr lang="en-US" sz="2400" dirty="0">
                <a:effectLst/>
              </a:rPr>
              <a:t>of </a:t>
            </a:r>
            <a:r>
              <a:rPr lang="en-US" sz="2400" b="1" dirty="0">
                <a:solidFill>
                  <a:srgbClr val="FFFF00"/>
                </a:solidFill>
                <a:effectLst/>
              </a:rPr>
              <a:t>finite</a:t>
            </a:r>
            <a:r>
              <a:rPr lang="en-US" sz="2400" dirty="0">
                <a:solidFill>
                  <a:srgbClr val="FFFF00"/>
                </a:solidFill>
                <a:effectLst/>
              </a:rPr>
              <a:t> </a:t>
            </a:r>
            <a:r>
              <a:rPr lang="en-US" sz="2400" b="1" dirty="0" smtClean="0">
                <a:solidFill>
                  <a:srgbClr val="FFFF00"/>
                </a:solidFill>
                <a:effectLst/>
              </a:rPr>
              <a:t>beings</a:t>
            </a:r>
          </a:p>
          <a:p>
            <a:pPr marL="857250" lvl="1" indent="-457200">
              <a:spcBef>
                <a:spcPts val="0"/>
              </a:spcBef>
              <a:spcAft>
                <a:spcPts val="3600"/>
              </a:spcAft>
            </a:pPr>
            <a:r>
              <a:rPr lang="en-US" sz="2400" i="1" dirty="0" smtClean="0">
                <a:effectLst/>
              </a:rPr>
              <a:t>Illust</a:t>
            </a:r>
            <a:r>
              <a:rPr lang="en-US" sz="2400" dirty="0" smtClean="0">
                <a:effectLst/>
              </a:rPr>
              <a:t>.:  One </a:t>
            </a:r>
            <a:r>
              <a:rPr lang="en-US" sz="2400" b="1" dirty="0">
                <a:solidFill>
                  <a:srgbClr val="FFFF00"/>
                </a:solidFill>
                <a:effectLst/>
              </a:rPr>
              <a:t>diamond</a:t>
            </a:r>
            <a:r>
              <a:rPr lang="en-US" sz="2400" dirty="0">
                <a:effectLst/>
              </a:rPr>
              <a:t> can be worth more than tons and tons of </a:t>
            </a:r>
            <a:r>
              <a:rPr lang="en-US" sz="2400" b="1" dirty="0">
                <a:solidFill>
                  <a:srgbClr val="FFFF00"/>
                </a:solidFill>
                <a:effectLst/>
              </a:rPr>
              <a:t>coal</a:t>
            </a:r>
            <a:endParaRPr lang="en-US" sz="2400" b="1" dirty="0">
              <a:solidFill>
                <a:srgbClr val="FFFF00"/>
              </a:solidFill>
            </a:endParaRPr>
          </a:p>
        </p:txBody>
      </p:sp>
      <p:sp>
        <p:nvSpPr>
          <p:cNvPr id="6" name="Date Placeholder 5"/>
          <p:cNvSpPr>
            <a:spLocks noGrp="1"/>
          </p:cNvSpPr>
          <p:nvPr>
            <p:ph type="dt" sz="half" idx="12"/>
          </p:nvPr>
        </p:nvSpPr>
        <p:spPr/>
        <p:txBody>
          <a:bodyPr/>
          <a:lstStyle/>
          <a:p>
            <a:r>
              <a:rPr lang="en-US" dirty="0" smtClean="0">
                <a:solidFill>
                  <a:srgbClr val="FFFFFF"/>
                </a:solidFill>
              </a:rPr>
              <a:t>Outline, p. 68</a:t>
            </a:r>
            <a:endParaRPr lang="en-US" dirty="0">
              <a:solidFill>
                <a:srgbClr val="FFFFFF"/>
              </a:solidFill>
            </a:endParaRPr>
          </a:p>
        </p:txBody>
      </p:sp>
      <p:sp>
        <p:nvSpPr>
          <p:cNvPr id="7" name="Footer Placeholder 6"/>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8" name="Slide Number Placeholder 7"/>
          <p:cNvSpPr>
            <a:spLocks noGrp="1"/>
          </p:cNvSpPr>
          <p:nvPr>
            <p:ph type="sldNum" sz="quarter" idx="11"/>
          </p:nvPr>
        </p:nvSpPr>
        <p:spPr/>
        <p:txBody>
          <a:bodyPr/>
          <a:lstStyle/>
          <a:p>
            <a:fld id="{D9076E39-33D3-4C19-9190-4442324932E8}" type="slidenum">
              <a:rPr lang="en-US" smtClean="0">
                <a:solidFill>
                  <a:srgbClr val="FFFFFF"/>
                </a:solidFill>
              </a:rPr>
              <a:pPr/>
              <a:t>218</a:t>
            </a:fld>
            <a:endParaRPr lang="en-US">
              <a:solidFill>
                <a:srgbClr val="FFFFFF"/>
              </a:solidFill>
            </a:endParaRPr>
          </a:p>
        </p:txBody>
      </p:sp>
      <p:pic>
        <p:nvPicPr>
          <p:cNvPr id="9" name="Picture 16" descr="C:\Users\Kevin\AppData\Local\Microsoft\Windows\Temporary Internet Files\Content.IE5\B9Y9WAQO\MP90017783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799" y="19144"/>
            <a:ext cx="3106271" cy="2070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2741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5181600" cy="1139825"/>
          </a:xfrm>
        </p:spPr>
        <p:txBody>
          <a:bodyPr/>
          <a:lstStyle/>
          <a:p>
            <a:r>
              <a:rPr lang="en-US" dirty="0"/>
              <a:t>No Equivalence</a:t>
            </a:r>
            <a:br>
              <a:rPr lang="en-US" dirty="0"/>
            </a:br>
            <a:r>
              <a:rPr lang="en-US" sz="3000" dirty="0">
                <a:latin typeface="+mn-lt"/>
              </a:rPr>
              <a:t>(Response)</a:t>
            </a:r>
          </a:p>
        </p:txBody>
      </p:sp>
      <p:sp>
        <p:nvSpPr>
          <p:cNvPr id="3" name="Content Placeholder 2"/>
          <p:cNvSpPr>
            <a:spLocks noGrp="1"/>
          </p:cNvSpPr>
          <p:nvPr>
            <p:ph idx="1"/>
          </p:nvPr>
        </p:nvSpPr>
        <p:spPr>
          <a:xfrm>
            <a:off x="457200" y="1752600"/>
            <a:ext cx="8229600" cy="4378325"/>
          </a:xfrm>
        </p:spPr>
        <p:txBody>
          <a:bodyPr/>
          <a:lstStyle/>
          <a:p>
            <a:pPr marL="457200" indent="-457200">
              <a:spcBef>
                <a:spcPts val="0"/>
              </a:spcBef>
              <a:spcAft>
                <a:spcPts val="3600"/>
              </a:spcAft>
            </a:pPr>
            <a:r>
              <a:rPr lang="en-US" sz="2800" dirty="0">
                <a:effectLst/>
              </a:rPr>
              <a:t>Christ’s suffering, </a:t>
            </a:r>
            <a:r>
              <a:rPr lang="en-US" sz="2800" dirty="0" smtClean="0">
                <a:effectLst/>
              </a:rPr>
              <a:t>although</a:t>
            </a:r>
            <a:br>
              <a:rPr lang="en-US" sz="2800" dirty="0" smtClean="0">
                <a:effectLst/>
              </a:rPr>
            </a:br>
            <a:r>
              <a:rPr lang="en-US" sz="2800" dirty="0" smtClean="0">
                <a:effectLst/>
              </a:rPr>
              <a:t>it </a:t>
            </a:r>
            <a:r>
              <a:rPr lang="en-US" sz="2800" dirty="0">
                <a:effectLst/>
              </a:rPr>
              <a:t>lasted only a </a:t>
            </a:r>
            <a:r>
              <a:rPr lang="en-US" sz="2800" b="1" dirty="0">
                <a:solidFill>
                  <a:srgbClr val="FFFF00"/>
                </a:solidFill>
                <a:effectLst/>
              </a:rPr>
              <a:t>finite time</a:t>
            </a:r>
            <a:r>
              <a:rPr lang="en-US" sz="2800" dirty="0">
                <a:effectLst/>
              </a:rPr>
              <a:t>, was </a:t>
            </a:r>
            <a:r>
              <a:rPr lang="en-US" sz="2800" b="1" dirty="0">
                <a:solidFill>
                  <a:srgbClr val="FFFF00"/>
                </a:solidFill>
                <a:effectLst/>
              </a:rPr>
              <a:t>infinite in value</a:t>
            </a:r>
            <a:r>
              <a:rPr lang="en-US" sz="2800" dirty="0">
                <a:solidFill>
                  <a:srgbClr val="FFFF00"/>
                </a:solidFill>
                <a:effectLst/>
              </a:rPr>
              <a:t> </a:t>
            </a:r>
            <a:r>
              <a:rPr lang="en-US" sz="2800" dirty="0">
                <a:effectLst/>
              </a:rPr>
              <a:t>because he is </a:t>
            </a:r>
            <a:r>
              <a:rPr lang="en-US" sz="2800" b="1" dirty="0">
                <a:solidFill>
                  <a:srgbClr val="FFFF00"/>
                </a:solidFill>
                <a:effectLst/>
              </a:rPr>
              <a:t>infinitely </a:t>
            </a:r>
            <a:r>
              <a:rPr lang="en-US" sz="2800" b="1" dirty="0" smtClean="0">
                <a:solidFill>
                  <a:srgbClr val="FFFF00"/>
                </a:solidFill>
                <a:effectLst/>
              </a:rPr>
              <a:t>worthy  </a:t>
            </a:r>
            <a:r>
              <a:rPr lang="en-US" sz="2800" dirty="0">
                <a:effectLst/>
              </a:rPr>
              <a:t>[?]</a:t>
            </a:r>
          </a:p>
          <a:p>
            <a:pPr marL="457200" indent="-457200">
              <a:spcBef>
                <a:spcPts val="0"/>
              </a:spcBef>
              <a:spcAft>
                <a:spcPts val="3600"/>
              </a:spcAft>
            </a:pPr>
            <a:r>
              <a:rPr lang="en-US" sz="2800" dirty="0" smtClean="0">
                <a:effectLst/>
              </a:rPr>
              <a:t>Must there </a:t>
            </a:r>
            <a:r>
              <a:rPr lang="en-US" sz="2800" dirty="0">
                <a:effectLst/>
              </a:rPr>
              <a:t>be an </a:t>
            </a:r>
            <a:r>
              <a:rPr lang="en-US" sz="2800" b="1" dirty="0">
                <a:solidFill>
                  <a:srgbClr val="FFFF00"/>
                </a:solidFill>
                <a:effectLst/>
              </a:rPr>
              <a:t>equivalent punishment</a:t>
            </a:r>
            <a:r>
              <a:rPr lang="en-US" sz="2800" dirty="0">
                <a:solidFill>
                  <a:srgbClr val="FFFF00"/>
                </a:solidFill>
                <a:effectLst/>
              </a:rPr>
              <a:t> </a:t>
            </a:r>
            <a:r>
              <a:rPr lang="en-US" sz="2800" dirty="0">
                <a:effectLst/>
              </a:rPr>
              <a:t>for sin for there to be an </a:t>
            </a:r>
            <a:r>
              <a:rPr lang="en-US" sz="2800" b="1" dirty="0">
                <a:solidFill>
                  <a:srgbClr val="FFFF00"/>
                </a:solidFill>
                <a:effectLst/>
              </a:rPr>
              <a:t>actual</a:t>
            </a:r>
            <a:r>
              <a:rPr lang="en-US" sz="2800" dirty="0">
                <a:solidFill>
                  <a:srgbClr val="FFFF00"/>
                </a:solidFill>
                <a:effectLst/>
              </a:rPr>
              <a:t> </a:t>
            </a:r>
            <a:r>
              <a:rPr lang="en-US" sz="2800" b="1" dirty="0">
                <a:solidFill>
                  <a:srgbClr val="FFFF00"/>
                </a:solidFill>
                <a:effectLst/>
              </a:rPr>
              <a:t>punishment</a:t>
            </a:r>
            <a:r>
              <a:rPr lang="en-US" sz="2800" dirty="0">
                <a:solidFill>
                  <a:srgbClr val="FFFF00"/>
                </a:solidFill>
                <a:effectLst/>
              </a:rPr>
              <a:t> </a:t>
            </a:r>
            <a:r>
              <a:rPr lang="en-US" sz="2800" dirty="0">
                <a:effectLst/>
              </a:rPr>
              <a:t>for sin?</a:t>
            </a:r>
            <a:endParaRPr lang="en-US" sz="2800" b="1" dirty="0">
              <a:solidFill>
                <a:srgbClr val="FFFF00"/>
              </a:solidFill>
            </a:endParaRPr>
          </a:p>
        </p:txBody>
      </p:sp>
      <p:sp>
        <p:nvSpPr>
          <p:cNvPr id="6" name="Date Placeholder 5"/>
          <p:cNvSpPr>
            <a:spLocks noGrp="1"/>
          </p:cNvSpPr>
          <p:nvPr>
            <p:ph type="dt" sz="half" idx="12"/>
          </p:nvPr>
        </p:nvSpPr>
        <p:spPr/>
        <p:txBody>
          <a:bodyPr/>
          <a:lstStyle/>
          <a:p>
            <a:r>
              <a:rPr lang="en-US" dirty="0" smtClean="0">
                <a:solidFill>
                  <a:srgbClr val="FFFFFF"/>
                </a:solidFill>
              </a:rPr>
              <a:t>Outline, p. 68-69</a:t>
            </a:r>
            <a:endParaRPr lang="en-US" dirty="0">
              <a:solidFill>
                <a:srgbClr val="FFFFFF"/>
              </a:solidFill>
            </a:endParaRPr>
          </a:p>
        </p:txBody>
      </p:sp>
      <p:sp>
        <p:nvSpPr>
          <p:cNvPr id="7" name="Footer Placeholder 6"/>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8" name="Slide Number Placeholder 7"/>
          <p:cNvSpPr>
            <a:spLocks noGrp="1"/>
          </p:cNvSpPr>
          <p:nvPr>
            <p:ph type="sldNum" sz="quarter" idx="11"/>
          </p:nvPr>
        </p:nvSpPr>
        <p:spPr/>
        <p:txBody>
          <a:bodyPr/>
          <a:lstStyle/>
          <a:p>
            <a:fld id="{D9076E39-33D3-4C19-9190-4442324932E8}" type="slidenum">
              <a:rPr lang="en-US" smtClean="0">
                <a:solidFill>
                  <a:srgbClr val="FFFFFF"/>
                </a:solidFill>
              </a:rPr>
              <a:pPr/>
              <a:t>219</a:t>
            </a:fld>
            <a:endParaRPr lang="en-US">
              <a:solidFill>
                <a:srgbClr val="FFFFFF"/>
              </a:solidFill>
            </a:endParaRPr>
          </a:p>
        </p:txBody>
      </p:sp>
      <p:pic>
        <p:nvPicPr>
          <p:cNvPr id="9" name="Picture 16" descr="C:\Users\Kevin\AppData\Local\Microsoft\Windows\Temporary Internet Files\Content.IE5\B9Y9WAQO\MP90017783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799" y="19144"/>
            <a:ext cx="3106271" cy="2070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3672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t"/>
          <a:lstStyle/>
          <a:p>
            <a:r>
              <a:rPr lang="en-US" dirty="0" smtClean="0"/>
              <a:t>Law Of Grain Offering</a:t>
            </a:r>
            <a:br>
              <a:rPr lang="en-US" dirty="0" smtClean="0"/>
            </a:br>
            <a:r>
              <a:rPr lang="en-US" sz="3000" dirty="0" smtClean="0">
                <a:latin typeface="+mn-lt"/>
              </a:rPr>
              <a:t>(Lev. 6:14-23)</a:t>
            </a:r>
            <a:endParaRPr lang="en-US" sz="3000" dirty="0">
              <a:latin typeface="+mn-lt"/>
            </a:endParaRPr>
          </a:p>
        </p:txBody>
      </p:sp>
      <p:sp>
        <p:nvSpPr>
          <p:cNvPr id="8" name="Content Placeholder 7"/>
          <p:cNvSpPr>
            <a:spLocks noGrp="1"/>
          </p:cNvSpPr>
          <p:nvPr>
            <p:ph idx="1"/>
          </p:nvPr>
        </p:nvSpPr>
        <p:spPr>
          <a:xfrm>
            <a:off x="457200" y="1828800"/>
            <a:ext cx="8229600" cy="4419600"/>
          </a:xfrm>
        </p:spPr>
        <p:txBody>
          <a:bodyPr/>
          <a:lstStyle/>
          <a:p>
            <a:pPr marL="457200" indent="-457200">
              <a:spcBef>
                <a:spcPts val="0"/>
              </a:spcBef>
              <a:spcAft>
                <a:spcPts val="2400"/>
              </a:spcAft>
            </a:pPr>
            <a:r>
              <a:rPr lang="en-US" sz="2800" b="1" dirty="0">
                <a:solidFill>
                  <a:srgbClr val="FFFF00"/>
                </a:solidFill>
              </a:rPr>
              <a:t>All priests </a:t>
            </a:r>
            <a:r>
              <a:rPr lang="en-US" sz="2800" dirty="0" smtClean="0"/>
              <a:t>could eat in tabernacle court  (16, 18)</a:t>
            </a:r>
          </a:p>
          <a:p>
            <a:pPr marL="457200" indent="-457200">
              <a:spcBef>
                <a:spcPts val="0"/>
              </a:spcBef>
              <a:spcAft>
                <a:spcPts val="2400"/>
              </a:spcAft>
            </a:pPr>
            <a:r>
              <a:rPr lang="en-US" sz="2800" dirty="0" smtClean="0"/>
              <a:t>Grain </a:t>
            </a:r>
            <a:r>
              <a:rPr lang="en-US" sz="2800" b="1" dirty="0">
                <a:solidFill>
                  <a:srgbClr val="FFFF00"/>
                </a:solidFill>
              </a:rPr>
              <a:t>unleavened</a:t>
            </a:r>
            <a:r>
              <a:rPr lang="en-US" sz="2800" dirty="0" smtClean="0"/>
              <a:t>  (17)</a:t>
            </a:r>
          </a:p>
          <a:p>
            <a:pPr marL="457200" indent="-457200">
              <a:spcBef>
                <a:spcPts val="0"/>
              </a:spcBef>
              <a:spcAft>
                <a:spcPts val="2400"/>
              </a:spcAft>
            </a:pPr>
            <a:r>
              <a:rPr lang="en-US" sz="2800" dirty="0" smtClean="0"/>
              <a:t>Ceremonially </a:t>
            </a:r>
            <a:r>
              <a:rPr lang="en-US" sz="2800" b="1" dirty="0">
                <a:solidFill>
                  <a:srgbClr val="FFFF00"/>
                </a:solidFill>
              </a:rPr>
              <a:t>clean</a:t>
            </a:r>
            <a:r>
              <a:rPr lang="en-US" sz="2800" dirty="0" smtClean="0"/>
              <a:t>  (18)</a:t>
            </a:r>
          </a:p>
          <a:p>
            <a:pPr marL="457200" indent="-457200">
              <a:spcBef>
                <a:spcPts val="0"/>
              </a:spcBef>
              <a:spcAft>
                <a:spcPts val="2400"/>
              </a:spcAft>
            </a:pPr>
            <a:r>
              <a:rPr lang="en-US" sz="2800" b="1" dirty="0">
                <a:solidFill>
                  <a:srgbClr val="FFFF00"/>
                </a:solidFill>
              </a:rPr>
              <a:t>Daily</a:t>
            </a:r>
            <a:r>
              <a:rPr lang="en-US" sz="2800" dirty="0" smtClean="0"/>
              <a:t> grain offering  (20)</a:t>
            </a:r>
          </a:p>
        </p:txBody>
      </p:sp>
      <p:sp>
        <p:nvSpPr>
          <p:cNvPr id="2" name="Date Placeholder 1"/>
          <p:cNvSpPr>
            <a:spLocks noGrp="1"/>
          </p:cNvSpPr>
          <p:nvPr>
            <p:ph type="dt" sz="half" idx="12"/>
          </p:nvPr>
        </p:nvSpPr>
        <p:spPr/>
        <p:txBody>
          <a:bodyPr/>
          <a:lstStyle/>
          <a:p>
            <a:r>
              <a:rPr lang="en-US" dirty="0" smtClean="0">
                <a:solidFill>
                  <a:srgbClr val="FFFFFF"/>
                </a:solidFill>
              </a:rPr>
              <a:t>Outline, p. 10</a:t>
            </a:r>
            <a:endParaRPr lang="en-US" dirty="0">
              <a:solidFill>
                <a:srgbClr val="FFFFFF"/>
              </a:solidFill>
            </a:endParaRPr>
          </a:p>
        </p:txBody>
      </p:sp>
      <p:sp>
        <p:nvSpPr>
          <p:cNvPr id="3" name="Footer Placeholder 2"/>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4" name="Slide Number Placeholder 3"/>
          <p:cNvSpPr>
            <a:spLocks noGrp="1"/>
          </p:cNvSpPr>
          <p:nvPr>
            <p:ph type="sldNum" sz="quarter" idx="11"/>
          </p:nvPr>
        </p:nvSpPr>
        <p:spPr/>
        <p:txBody>
          <a:bodyPr/>
          <a:lstStyle/>
          <a:p>
            <a:fld id="{D9076E39-33D3-4C19-9190-4442324932E8}" type="slidenum">
              <a:rPr lang="en-US" smtClean="0">
                <a:solidFill>
                  <a:srgbClr val="FFFFFF"/>
                </a:solidFill>
              </a:rPr>
              <a:pPr/>
              <a:t>22</a:t>
            </a:fld>
            <a:endParaRPr lang="en-US">
              <a:solidFill>
                <a:srgbClr val="FFFFFF"/>
              </a:solidFill>
            </a:endParaRPr>
          </a:p>
        </p:txBody>
      </p:sp>
    </p:spTree>
    <p:extLst>
      <p:ext uri="{BB962C8B-B14F-4D97-AF65-F5344CB8AC3E}">
        <p14:creationId xmlns:p14="http://schemas.microsoft.com/office/powerpoint/2010/main" val="39174539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 y="304800"/>
            <a:ext cx="5181600" cy="1139825"/>
          </a:xfrm>
        </p:spPr>
        <p:txBody>
          <a:bodyPr/>
          <a:lstStyle/>
          <a:p>
            <a:r>
              <a:rPr lang="en-US" sz="4400" dirty="0" smtClean="0"/>
              <a:t>Equivalence???</a:t>
            </a:r>
            <a:br>
              <a:rPr lang="en-US" sz="4400" dirty="0" smtClean="0"/>
            </a:br>
            <a:r>
              <a:rPr lang="en-US" sz="3000" dirty="0">
                <a:latin typeface="+mn-lt"/>
              </a:rPr>
              <a:t>(Response)</a:t>
            </a:r>
          </a:p>
        </p:txBody>
      </p:sp>
      <p:sp>
        <p:nvSpPr>
          <p:cNvPr id="3" name="Content Placeholder 2"/>
          <p:cNvSpPr>
            <a:spLocks noGrp="1"/>
          </p:cNvSpPr>
          <p:nvPr>
            <p:ph idx="1"/>
          </p:nvPr>
        </p:nvSpPr>
        <p:spPr>
          <a:xfrm>
            <a:off x="457200" y="1905000"/>
            <a:ext cx="8229600" cy="4225925"/>
          </a:xfrm>
        </p:spPr>
        <p:txBody>
          <a:bodyPr anchor="t"/>
          <a:lstStyle/>
          <a:p>
            <a:pPr marL="457200" indent="-457200">
              <a:spcBef>
                <a:spcPts val="0"/>
              </a:spcBef>
              <a:spcAft>
                <a:spcPts val="2400"/>
              </a:spcAft>
            </a:pPr>
            <a:r>
              <a:rPr lang="en-US" sz="2800" b="1" i="1" dirty="0" smtClean="0">
                <a:solidFill>
                  <a:srgbClr val="FFFF00"/>
                </a:solidFill>
              </a:rPr>
              <a:t>Lex Talionis  </a:t>
            </a:r>
            <a:r>
              <a:rPr lang="en-US" sz="2800" dirty="0">
                <a:effectLst/>
              </a:rPr>
              <a:t>(Ex. 21:22-27</a:t>
            </a:r>
            <a:r>
              <a:rPr lang="en-US" sz="2800" dirty="0" smtClean="0">
                <a:effectLst/>
              </a:rPr>
              <a:t>;</a:t>
            </a:r>
            <a:br>
              <a:rPr lang="en-US" sz="2800" dirty="0" smtClean="0">
                <a:effectLst/>
              </a:rPr>
            </a:br>
            <a:r>
              <a:rPr lang="en-US" sz="2800" dirty="0" smtClean="0">
                <a:effectLst/>
              </a:rPr>
              <a:t>Lev</a:t>
            </a:r>
            <a:r>
              <a:rPr lang="en-US" sz="2800" dirty="0">
                <a:effectLst/>
              </a:rPr>
              <a:t>. 24:19-22; Dt. 19:21)</a:t>
            </a:r>
            <a:endParaRPr lang="en-US" sz="2800" b="1" dirty="0" smtClean="0">
              <a:solidFill>
                <a:srgbClr val="FFFF00"/>
              </a:solidFill>
            </a:endParaRPr>
          </a:p>
          <a:p>
            <a:pPr marL="457200" indent="-457200">
              <a:spcBef>
                <a:spcPts val="0"/>
              </a:spcBef>
              <a:spcAft>
                <a:spcPts val="2400"/>
              </a:spcAft>
            </a:pPr>
            <a:r>
              <a:rPr lang="en-US" sz="2800" b="1" dirty="0">
                <a:solidFill>
                  <a:srgbClr val="FFFF00"/>
                </a:solidFill>
                <a:effectLst/>
              </a:rPr>
              <a:t>David</a:t>
            </a:r>
            <a:r>
              <a:rPr lang="en-US" sz="2800" dirty="0">
                <a:effectLst/>
              </a:rPr>
              <a:t> made atonement by delivering up seven descendants of King Saul to be hanged by the </a:t>
            </a:r>
            <a:r>
              <a:rPr lang="en-US" sz="2800" dirty="0" err="1">
                <a:effectLst/>
              </a:rPr>
              <a:t>Gibeonites</a:t>
            </a:r>
            <a:r>
              <a:rPr lang="en-US" sz="2800" dirty="0">
                <a:effectLst/>
              </a:rPr>
              <a:t>  (2 Sam. 21:3-9)</a:t>
            </a:r>
            <a:endParaRPr lang="en-US" sz="2800" b="1" dirty="0" smtClean="0">
              <a:solidFill>
                <a:srgbClr val="FFFF00"/>
              </a:solidFill>
            </a:endParaRPr>
          </a:p>
          <a:p>
            <a:pPr marL="457200" indent="-457200">
              <a:spcBef>
                <a:spcPts val="0"/>
              </a:spcBef>
              <a:spcAft>
                <a:spcPts val="2400"/>
              </a:spcAft>
            </a:pPr>
            <a:r>
              <a:rPr lang="en-US" sz="2800" b="1" dirty="0" smtClean="0">
                <a:solidFill>
                  <a:srgbClr val="FFFF00"/>
                </a:solidFill>
              </a:rPr>
              <a:t>Aaron’s incense </a:t>
            </a:r>
            <a:r>
              <a:rPr lang="en-US" sz="2800" dirty="0" smtClean="0"/>
              <a:t>for Israel  (Num. 16:41-50)</a:t>
            </a:r>
          </a:p>
          <a:p>
            <a:pPr marL="457200" indent="-457200"/>
            <a:endParaRPr lang="en-US" sz="2800" dirty="0"/>
          </a:p>
        </p:txBody>
      </p:sp>
      <p:pic>
        <p:nvPicPr>
          <p:cNvPr id="1040" name="Picture 16" descr="C:\Users\Kevin\AppData\Local\Microsoft\Windows\Temporary Internet Files\Content.IE5\B9Y9WAQO\MP90017783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5240"/>
            <a:ext cx="3276600" cy="2184400"/>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12"/>
          </p:nvPr>
        </p:nvSpPr>
        <p:spPr/>
        <p:txBody>
          <a:bodyPr/>
          <a:lstStyle/>
          <a:p>
            <a:r>
              <a:rPr lang="en-US" dirty="0" smtClean="0">
                <a:solidFill>
                  <a:srgbClr val="FFFFFF"/>
                </a:solidFill>
              </a:rPr>
              <a:t>Outline, p. 69</a:t>
            </a:r>
            <a:endParaRPr lang="en-US" dirty="0">
              <a:solidFill>
                <a:srgbClr val="FFFFFF"/>
              </a:solidFill>
            </a:endParaRPr>
          </a:p>
        </p:txBody>
      </p:sp>
      <p:sp>
        <p:nvSpPr>
          <p:cNvPr id="7" name="Footer Placeholder 6"/>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8" name="Slide Number Placeholder 7"/>
          <p:cNvSpPr>
            <a:spLocks noGrp="1"/>
          </p:cNvSpPr>
          <p:nvPr>
            <p:ph type="sldNum" sz="quarter" idx="11"/>
          </p:nvPr>
        </p:nvSpPr>
        <p:spPr/>
        <p:txBody>
          <a:bodyPr/>
          <a:lstStyle/>
          <a:p>
            <a:fld id="{D9076E39-33D3-4C19-9190-4442324932E8}" type="slidenum">
              <a:rPr lang="en-US" smtClean="0">
                <a:solidFill>
                  <a:srgbClr val="FFFFFF"/>
                </a:solidFill>
              </a:rPr>
              <a:pPr/>
              <a:t>220</a:t>
            </a:fld>
            <a:endParaRPr lang="en-US">
              <a:solidFill>
                <a:srgbClr val="FFFFFF"/>
              </a:solidFill>
            </a:endParaRPr>
          </a:p>
        </p:txBody>
      </p:sp>
    </p:spTree>
    <p:extLst>
      <p:ext uri="{BB962C8B-B14F-4D97-AF65-F5344CB8AC3E}">
        <p14:creationId xmlns:p14="http://schemas.microsoft.com/office/powerpoint/2010/main" val="38019538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398587"/>
          </a:xfrm>
        </p:spPr>
        <p:txBody>
          <a:bodyPr/>
          <a:lstStyle/>
          <a:p>
            <a:r>
              <a:rPr lang="en-US" sz="4400" dirty="0" smtClean="0"/>
              <a:t>Grace In Atonement</a:t>
            </a:r>
            <a:r>
              <a:rPr lang="en-US" dirty="0" smtClean="0"/>
              <a:t/>
            </a:r>
            <a:br>
              <a:rPr lang="en-US" dirty="0" smtClean="0"/>
            </a:br>
            <a:r>
              <a:rPr lang="en-US" sz="3000" dirty="0">
                <a:latin typeface="+mn-lt"/>
              </a:rPr>
              <a:t>(Response)</a:t>
            </a:r>
          </a:p>
        </p:txBody>
      </p:sp>
      <p:sp>
        <p:nvSpPr>
          <p:cNvPr id="3" name="Content Placeholder 2"/>
          <p:cNvSpPr>
            <a:spLocks noGrp="1"/>
          </p:cNvSpPr>
          <p:nvPr>
            <p:ph idx="1"/>
          </p:nvPr>
        </p:nvSpPr>
        <p:spPr>
          <a:xfrm>
            <a:off x="457200" y="1905000"/>
            <a:ext cx="8229600" cy="4225925"/>
          </a:xfrm>
        </p:spPr>
        <p:txBody>
          <a:bodyPr/>
          <a:lstStyle/>
          <a:p>
            <a:pPr marL="0" indent="457200">
              <a:buNone/>
            </a:pPr>
            <a:r>
              <a:rPr lang="en-US" sz="2800" i="1" dirty="0">
                <a:effectLst>
                  <a:outerShdw blurRad="38100" dist="38100" dir="2700000" algn="tl">
                    <a:srgbClr val="000000">
                      <a:alpha val="43137"/>
                    </a:srgbClr>
                  </a:outerShdw>
                </a:effectLst>
              </a:rPr>
              <a:t>Leon Morris</a:t>
            </a:r>
            <a:r>
              <a:rPr lang="en-US" sz="2800" dirty="0">
                <a:effectLst>
                  <a:outerShdw blurRad="38100" dist="38100" dir="2700000" algn="tl">
                    <a:srgbClr val="000000">
                      <a:alpha val="43137"/>
                    </a:srgbClr>
                  </a:outerShdw>
                </a:effectLst>
              </a:rPr>
              <a:t>:  “If it be objected that there was no great money value in the offering of a small quantity of incense, so that the atonement obtained is out of all proportion to the price paid, the answer must be that </a:t>
            </a:r>
            <a:r>
              <a:rPr lang="en-US" sz="2800" b="1" dirty="0">
                <a:solidFill>
                  <a:srgbClr val="FFFF00"/>
                </a:solidFill>
                <a:effectLst>
                  <a:outerShdw blurRad="38100" dist="38100" dir="2700000" algn="tl">
                    <a:srgbClr val="000000">
                      <a:alpha val="43137"/>
                    </a:srgbClr>
                  </a:outerShdw>
                </a:effectLst>
              </a:rPr>
              <a:t>the atonement obtained is always out of all proportion to the price paid</a:t>
            </a:r>
            <a:r>
              <a:rPr lang="en-US" sz="2800" dirty="0">
                <a:solidFill>
                  <a:srgbClr val="FFFF00"/>
                </a:solidFill>
                <a:effectLst>
                  <a:outerShdw blurRad="38100" dist="38100" dir="2700000" algn="tl">
                    <a:srgbClr val="000000">
                      <a:alpha val="43137"/>
                    </a:srgbClr>
                  </a:outerShdw>
                </a:effectLst>
              </a:rPr>
              <a:t>….</a:t>
            </a:r>
            <a:r>
              <a:rPr lang="en-US" sz="2800" b="1" dirty="0">
                <a:solidFill>
                  <a:srgbClr val="FFFF00"/>
                </a:solidFill>
                <a:effectLst>
                  <a:outerShdw blurRad="38100" dist="38100" dir="2700000" algn="tl">
                    <a:srgbClr val="000000">
                      <a:alpha val="43137"/>
                    </a:srgbClr>
                  </a:outerShdw>
                </a:effectLst>
              </a:rPr>
              <a:t>There is always an element of grace in atonement</a:t>
            </a:r>
            <a:r>
              <a:rPr lang="en-US" sz="2800" dirty="0">
                <a:effectLst>
                  <a:outerShdw blurRad="38100" dist="38100" dir="2700000" algn="tl">
                    <a:srgbClr val="000000">
                      <a:alpha val="43137"/>
                    </a:srgbClr>
                  </a:outerShdw>
                </a:effectLst>
              </a:rPr>
              <a:t>.”  </a:t>
            </a:r>
            <a:r>
              <a:rPr lang="en-US" sz="2000" dirty="0">
                <a:effectLst>
                  <a:outerShdw blurRad="38100" dist="38100" dir="2700000" algn="tl">
                    <a:srgbClr val="000000">
                      <a:alpha val="43137"/>
                    </a:srgbClr>
                  </a:outerShdw>
                </a:effectLst>
              </a:rPr>
              <a:t>(Bold emphasis added,  </a:t>
            </a:r>
            <a:r>
              <a:rPr lang="en-US" sz="2000" dirty="0" err="1">
                <a:effectLst>
                  <a:outerShdw blurRad="38100" dist="38100" dir="2700000" algn="tl">
                    <a:srgbClr val="000000">
                      <a:alpha val="43137"/>
                    </a:srgbClr>
                  </a:outerShdw>
                </a:effectLst>
              </a:rPr>
              <a:t>APC</a:t>
            </a:r>
            <a:r>
              <a:rPr lang="en-US" sz="2000" dirty="0">
                <a:effectLst>
                  <a:outerShdw blurRad="38100" dist="38100" dir="2700000" algn="tl">
                    <a:srgbClr val="000000">
                      <a:alpha val="43137"/>
                    </a:srgbClr>
                  </a:outerShdw>
                </a:effectLst>
              </a:rPr>
              <a:t>, 167)</a:t>
            </a:r>
          </a:p>
        </p:txBody>
      </p:sp>
      <p:sp>
        <p:nvSpPr>
          <p:cNvPr id="6" name="Date Placeholder 5"/>
          <p:cNvSpPr>
            <a:spLocks noGrp="1"/>
          </p:cNvSpPr>
          <p:nvPr>
            <p:ph type="dt" sz="half" idx="12"/>
          </p:nvPr>
        </p:nvSpPr>
        <p:spPr/>
        <p:txBody>
          <a:bodyPr/>
          <a:lstStyle/>
          <a:p>
            <a:r>
              <a:rPr lang="en-US" dirty="0" smtClean="0">
                <a:solidFill>
                  <a:srgbClr val="FFFFFF"/>
                </a:solidFill>
              </a:rPr>
              <a:t>Outline, p. 69</a:t>
            </a:r>
            <a:endParaRPr lang="en-US" dirty="0">
              <a:solidFill>
                <a:srgbClr val="FFFFFF"/>
              </a:solidFill>
            </a:endParaRPr>
          </a:p>
        </p:txBody>
      </p:sp>
      <p:sp>
        <p:nvSpPr>
          <p:cNvPr id="7" name="Footer Placeholder 6"/>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8" name="Slide Number Placeholder 7"/>
          <p:cNvSpPr>
            <a:spLocks noGrp="1"/>
          </p:cNvSpPr>
          <p:nvPr>
            <p:ph type="sldNum" sz="quarter" idx="11"/>
          </p:nvPr>
        </p:nvSpPr>
        <p:spPr/>
        <p:txBody>
          <a:bodyPr/>
          <a:lstStyle/>
          <a:p>
            <a:fld id="{D9076E39-33D3-4C19-9190-4442324932E8}" type="slidenum">
              <a:rPr lang="en-US" smtClean="0">
                <a:solidFill>
                  <a:srgbClr val="FFFFFF"/>
                </a:solidFill>
              </a:rPr>
              <a:pPr/>
              <a:t>221</a:t>
            </a:fld>
            <a:endParaRPr lang="en-US">
              <a:solidFill>
                <a:srgbClr val="FFFFFF"/>
              </a:solidFill>
            </a:endParaRPr>
          </a:p>
        </p:txBody>
      </p:sp>
    </p:spTree>
    <p:extLst>
      <p:ext uri="{BB962C8B-B14F-4D97-AF65-F5344CB8AC3E}">
        <p14:creationId xmlns:p14="http://schemas.microsoft.com/office/powerpoint/2010/main" val="19352282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39825"/>
          </a:xfrm>
        </p:spPr>
        <p:txBody>
          <a:bodyPr/>
          <a:lstStyle/>
          <a:p>
            <a:r>
              <a:rPr lang="en-US" sz="4400" dirty="0"/>
              <a:t>Grace In Atonement</a:t>
            </a:r>
            <a:r>
              <a:rPr lang="en-US" dirty="0"/>
              <a:t/>
            </a:r>
            <a:br>
              <a:rPr lang="en-US" dirty="0"/>
            </a:br>
            <a:r>
              <a:rPr lang="en-US" sz="3000" dirty="0">
                <a:latin typeface="+mn-lt"/>
              </a:rPr>
              <a:t>(Response)</a:t>
            </a:r>
          </a:p>
        </p:txBody>
      </p:sp>
      <p:sp>
        <p:nvSpPr>
          <p:cNvPr id="3" name="Content Placeholder 2"/>
          <p:cNvSpPr>
            <a:spLocks noGrp="1"/>
          </p:cNvSpPr>
          <p:nvPr>
            <p:ph idx="1"/>
          </p:nvPr>
        </p:nvSpPr>
        <p:spPr>
          <a:xfrm>
            <a:off x="457200" y="1981200"/>
            <a:ext cx="8229600" cy="4149725"/>
          </a:xfrm>
        </p:spPr>
        <p:txBody>
          <a:bodyPr/>
          <a:lstStyle/>
          <a:p>
            <a:pPr marL="457200" indent="-457200">
              <a:spcBef>
                <a:spcPts val="0"/>
              </a:spcBef>
              <a:spcAft>
                <a:spcPts val="3600"/>
              </a:spcAft>
            </a:pPr>
            <a:r>
              <a:rPr lang="en-US" sz="2800" b="1" dirty="0" smtClean="0">
                <a:effectLst>
                  <a:outerShdw blurRad="38100" dist="38100" dir="2700000" algn="tl">
                    <a:srgbClr val="000000">
                      <a:alpha val="43137"/>
                    </a:srgbClr>
                  </a:outerShdw>
                </a:effectLst>
              </a:rPr>
              <a:t>Hab. </a:t>
            </a:r>
            <a:r>
              <a:rPr lang="en-US" sz="2800" b="1" dirty="0">
                <a:effectLst>
                  <a:outerShdw blurRad="38100" dist="38100" dir="2700000" algn="tl">
                    <a:srgbClr val="000000">
                      <a:alpha val="43137"/>
                    </a:srgbClr>
                  </a:outerShdw>
                </a:effectLst>
              </a:rPr>
              <a:t>3:2</a:t>
            </a:r>
            <a:r>
              <a:rPr lang="en-US" sz="2800" b="1"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2</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O </a:t>
            </a:r>
            <a:r>
              <a:rPr lang="en-US" sz="2800" cap="small" dirty="0">
                <a:effectLst>
                  <a:outerShdw blurRad="38100" dist="38100" dir="2700000" algn="tl">
                    <a:srgbClr val="000000">
                      <a:alpha val="43137"/>
                    </a:srgbClr>
                  </a:outerShdw>
                </a:effectLst>
              </a:rPr>
              <a:t>Lord</a:t>
            </a:r>
            <a:r>
              <a:rPr lang="en-US" sz="2800" dirty="0">
                <a:effectLst>
                  <a:outerShdw blurRad="38100" dist="38100" dir="2700000" algn="tl">
                    <a:srgbClr val="000000">
                      <a:alpha val="43137"/>
                    </a:srgbClr>
                  </a:outerShdw>
                </a:effectLst>
              </a:rPr>
              <a:t>, I have heard Your speech and was afraid; O </a:t>
            </a:r>
            <a:r>
              <a:rPr lang="en-US" sz="2800" cap="small" dirty="0">
                <a:effectLst>
                  <a:outerShdw blurRad="38100" dist="38100" dir="2700000" algn="tl">
                    <a:srgbClr val="000000">
                      <a:alpha val="43137"/>
                    </a:srgbClr>
                  </a:outerShdw>
                </a:effectLst>
              </a:rPr>
              <a:t>Lord</a:t>
            </a:r>
            <a:r>
              <a:rPr lang="en-US" sz="2800" dirty="0">
                <a:effectLst>
                  <a:outerShdw blurRad="38100" dist="38100" dir="2700000" algn="tl">
                    <a:srgbClr val="000000">
                      <a:alpha val="43137"/>
                    </a:srgbClr>
                  </a:outerShdw>
                </a:effectLst>
              </a:rPr>
              <a:t>, revive Your work in the midst of the years! In the midst of the years make it known; </a:t>
            </a:r>
            <a:r>
              <a:rPr lang="en-US" sz="2800" b="1" dirty="0">
                <a:solidFill>
                  <a:srgbClr val="FFFF00"/>
                </a:solidFill>
                <a:effectLst>
                  <a:outerShdw blurRad="38100" dist="38100" dir="2700000" algn="tl">
                    <a:srgbClr val="000000">
                      <a:alpha val="43137"/>
                    </a:srgbClr>
                  </a:outerShdw>
                </a:effectLst>
              </a:rPr>
              <a:t>In wrath remember mercy</a:t>
            </a:r>
            <a:r>
              <a:rPr lang="en-US" sz="2800" dirty="0" smtClean="0">
                <a:effectLst>
                  <a:outerShdw blurRad="38100" dist="38100" dir="2700000" algn="tl">
                    <a:srgbClr val="000000">
                      <a:alpha val="43137"/>
                    </a:srgbClr>
                  </a:outerShdw>
                </a:effectLst>
              </a:rPr>
              <a:t>.</a:t>
            </a:r>
          </a:p>
          <a:p>
            <a:pPr marL="457200" indent="-457200">
              <a:spcBef>
                <a:spcPts val="0"/>
              </a:spcBef>
              <a:spcAft>
                <a:spcPts val="3600"/>
              </a:spcAft>
            </a:pPr>
            <a:r>
              <a:rPr lang="en-US" sz="2800" b="1" dirty="0">
                <a:effectLst>
                  <a:outerShdw blurRad="38100" dist="38100" dir="2700000" algn="tl">
                    <a:srgbClr val="000000">
                      <a:alpha val="43137"/>
                    </a:srgbClr>
                  </a:outerShdw>
                </a:effectLst>
              </a:rPr>
              <a:t>Jas 2:13</a:t>
            </a:r>
            <a:r>
              <a:rPr lang="en-US" sz="2800" b="1"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13</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For judgment is without mercy to the one who has shown no mercy. </a:t>
            </a:r>
            <a:r>
              <a:rPr lang="en-US" sz="2800" b="1" dirty="0">
                <a:solidFill>
                  <a:srgbClr val="FFFF00"/>
                </a:solidFill>
                <a:effectLst>
                  <a:outerShdw blurRad="38100" dist="38100" dir="2700000" algn="tl">
                    <a:srgbClr val="000000">
                      <a:alpha val="43137"/>
                    </a:srgbClr>
                  </a:outerShdw>
                </a:effectLst>
              </a:rPr>
              <a:t>Mercy triumphs over judgment</a:t>
            </a:r>
            <a:r>
              <a:rPr lang="en-US" sz="2800" dirty="0" smtClean="0">
                <a:effectLst>
                  <a:outerShdw blurRad="38100" dist="38100" dir="2700000" algn="tl">
                    <a:srgbClr val="000000">
                      <a:alpha val="43137"/>
                    </a:srgbClr>
                  </a:outerShdw>
                </a:effectLst>
              </a:rPr>
              <a:t>.</a:t>
            </a:r>
          </a:p>
        </p:txBody>
      </p:sp>
      <p:sp>
        <p:nvSpPr>
          <p:cNvPr id="6" name="Date Placeholder 5"/>
          <p:cNvSpPr>
            <a:spLocks noGrp="1"/>
          </p:cNvSpPr>
          <p:nvPr>
            <p:ph type="dt" sz="half" idx="12"/>
          </p:nvPr>
        </p:nvSpPr>
        <p:spPr/>
        <p:txBody>
          <a:bodyPr/>
          <a:lstStyle/>
          <a:p>
            <a:r>
              <a:rPr lang="en-US" dirty="0" smtClean="0">
                <a:solidFill>
                  <a:srgbClr val="FFFFFF"/>
                </a:solidFill>
              </a:rPr>
              <a:t>Outline, p. 69</a:t>
            </a:r>
            <a:endParaRPr lang="en-US" dirty="0">
              <a:solidFill>
                <a:srgbClr val="FFFFFF"/>
              </a:solidFill>
            </a:endParaRPr>
          </a:p>
        </p:txBody>
      </p:sp>
      <p:sp>
        <p:nvSpPr>
          <p:cNvPr id="7" name="Footer Placeholder 6"/>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8" name="Slide Number Placeholder 7"/>
          <p:cNvSpPr>
            <a:spLocks noGrp="1"/>
          </p:cNvSpPr>
          <p:nvPr>
            <p:ph type="sldNum" sz="quarter" idx="11"/>
          </p:nvPr>
        </p:nvSpPr>
        <p:spPr/>
        <p:txBody>
          <a:bodyPr/>
          <a:lstStyle/>
          <a:p>
            <a:fld id="{D9076E39-33D3-4C19-9190-4442324932E8}" type="slidenum">
              <a:rPr lang="en-US" smtClean="0">
                <a:solidFill>
                  <a:srgbClr val="FFFFFF"/>
                </a:solidFill>
              </a:rPr>
              <a:pPr/>
              <a:t>222</a:t>
            </a:fld>
            <a:endParaRPr lang="en-US">
              <a:solidFill>
                <a:srgbClr val="FFFFFF"/>
              </a:solidFill>
            </a:endParaRPr>
          </a:p>
        </p:txBody>
      </p:sp>
    </p:spTree>
    <p:extLst>
      <p:ext uri="{BB962C8B-B14F-4D97-AF65-F5344CB8AC3E}">
        <p14:creationId xmlns:p14="http://schemas.microsoft.com/office/powerpoint/2010/main" val="11894631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 y="304800"/>
            <a:ext cx="5181600" cy="1139825"/>
          </a:xfrm>
        </p:spPr>
        <p:txBody>
          <a:bodyPr/>
          <a:lstStyle/>
          <a:p>
            <a:r>
              <a:rPr lang="en-US" sz="4400" dirty="0" smtClean="0"/>
              <a:t>Equivalence???</a:t>
            </a:r>
            <a:br>
              <a:rPr lang="en-US" sz="4400" dirty="0" smtClean="0"/>
            </a:br>
            <a:r>
              <a:rPr lang="en-US" sz="3000" dirty="0">
                <a:latin typeface="+mn-lt"/>
              </a:rPr>
              <a:t>(Response)</a:t>
            </a:r>
          </a:p>
        </p:txBody>
      </p:sp>
      <p:sp>
        <p:nvSpPr>
          <p:cNvPr id="3" name="Content Placeholder 2"/>
          <p:cNvSpPr>
            <a:spLocks noGrp="1"/>
          </p:cNvSpPr>
          <p:nvPr>
            <p:ph idx="1"/>
          </p:nvPr>
        </p:nvSpPr>
        <p:spPr>
          <a:xfrm>
            <a:off x="457200" y="1734185"/>
            <a:ext cx="8229600" cy="4396740"/>
          </a:xfrm>
        </p:spPr>
        <p:txBody>
          <a:bodyPr anchor="t"/>
          <a:lstStyle/>
          <a:p>
            <a:pPr marL="457200" indent="-457200">
              <a:spcBef>
                <a:spcPts val="0"/>
              </a:spcBef>
              <a:spcAft>
                <a:spcPts val="2400"/>
              </a:spcAft>
            </a:pPr>
            <a:r>
              <a:rPr lang="en-US" sz="2800" b="1" dirty="0" smtClean="0">
                <a:solidFill>
                  <a:srgbClr val="FFFF00"/>
                </a:solidFill>
              </a:rPr>
              <a:t>Life </a:t>
            </a:r>
            <a:r>
              <a:rPr lang="en-US" sz="2800" b="1" dirty="0">
                <a:solidFill>
                  <a:srgbClr val="FFFF00"/>
                </a:solidFill>
              </a:rPr>
              <a:t>in prison </a:t>
            </a:r>
            <a:r>
              <a:rPr lang="en-US" sz="2800" dirty="0" smtClean="0"/>
              <a:t>without parole</a:t>
            </a:r>
            <a:br>
              <a:rPr lang="en-US" sz="2800" dirty="0" smtClean="0"/>
            </a:br>
            <a:r>
              <a:rPr lang="en-US" sz="2800" dirty="0" smtClean="0"/>
              <a:t>for murder</a:t>
            </a:r>
          </a:p>
          <a:p>
            <a:pPr marL="457200" indent="-457200">
              <a:spcBef>
                <a:spcPts val="0"/>
              </a:spcBef>
              <a:spcAft>
                <a:spcPts val="2400"/>
              </a:spcAft>
            </a:pPr>
            <a:r>
              <a:rPr lang="en-US" sz="2800" b="1" dirty="0">
                <a:solidFill>
                  <a:srgbClr val="FFFF00"/>
                </a:solidFill>
              </a:rPr>
              <a:t>Execution</a:t>
            </a:r>
            <a:r>
              <a:rPr lang="en-US" sz="2800" dirty="0" smtClean="0"/>
              <a:t> for mass murder</a:t>
            </a:r>
          </a:p>
          <a:p>
            <a:pPr marL="457200" indent="-457200">
              <a:spcBef>
                <a:spcPts val="0"/>
              </a:spcBef>
              <a:spcAft>
                <a:spcPts val="2400"/>
              </a:spcAft>
            </a:pPr>
            <a:r>
              <a:rPr lang="en-US" sz="2800" b="1" dirty="0">
                <a:solidFill>
                  <a:srgbClr val="FFFF00"/>
                </a:solidFill>
              </a:rPr>
              <a:t>Execution by torture </a:t>
            </a:r>
            <a:r>
              <a:rPr lang="en-US" sz="2800" dirty="0" smtClean="0"/>
              <a:t>for mass murder by torture</a:t>
            </a:r>
          </a:p>
        </p:txBody>
      </p:sp>
      <p:pic>
        <p:nvPicPr>
          <p:cNvPr id="1040" name="Picture 16" descr="C:\Users\Kevin\AppData\Local\Microsoft\Windows\Temporary Internet Files\Content.IE5\B9Y9WAQO\MP90017783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5240"/>
            <a:ext cx="3276600" cy="2184400"/>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12"/>
          </p:nvPr>
        </p:nvSpPr>
        <p:spPr/>
        <p:txBody>
          <a:bodyPr/>
          <a:lstStyle/>
          <a:p>
            <a:r>
              <a:rPr lang="en-US" dirty="0" smtClean="0">
                <a:solidFill>
                  <a:srgbClr val="FFFFFF"/>
                </a:solidFill>
              </a:rPr>
              <a:t>Outline, p. 69</a:t>
            </a:r>
            <a:endParaRPr lang="en-US" dirty="0">
              <a:solidFill>
                <a:srgbClr val="FFFFFF"/>
              </a:solidFill>
            </a:endParaRPr>
          </a:p>
        </p:txBody>
      </p:sp>
      <p:sp>
        <p:nvSpPr>
          <p:cNvPr id="7" name="Footer Placeholder 6"/>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8" name="Slide Number Placeholder 7"/>
          <p:cNvSpPr>
            <a:spLocks noGrp="1"/>
          </p:cNvSpPr>
          <p:nvPr>
            <p:ph type="sldNum" sz="quarter" idx="11"/>
          </p:nvPr>
        </p:nvSpPr>
        <p:spPr/>
        <p:txBody>
          <a:bodyPr/>
          <a:lstStyle/>
          <a:p>
            <a:fld id="{D9076E39-33D3-4C19-9190-4442324932E8}" type="slidenum">
              <a:rPr lang="en-US" smtClean="0">
                <a:solidFill>
                  <a:srgbClr val="FFFFFF"/>
                </a:solidFill>
              </a:rPr>
              <a:pPr/>
              <a:t>223</a:t>
            </a:fld>
            <a:endParaRPr lang="en-US">
              <a:solidFill>
                <a:srgbClr val="FFFFFF"/>
              </a:solidFill>
            </a:endParaRPr>
          </a:p>
        </p:txBody>
      </p:sp>
      <p:sp>
        <p:nvSpPr>
          <p:cNvPr id="4" name="Up Arrow Callout 3"/>
          <p:cNvSpPr/>
          <p:nvPr/>
        </p:nvSpPr>
        <p:spPr bwMode="auto">
          <a:xfrm>
            <a:off x="716280" y="4343400"/>
            <a:ext cx="7711440" cy="1642595"/>
          </a:xfrm>
          <a:prstGeom prst="upArrowCallout">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FF00"/>
                </a:solidFill>
                <a:effectLst/>
                <a:latin typeface="+mj-lt"/>
              </a:rPr>
              <a:t>Equivalence Is Impossible</a:t>
            </a:r>
          </a:p>
        </p:txBody>
      </p:sp>
      <p:sp>
        <p:nvSpPr>
          <p:cNvPr id="5" name="Horizontal Scroll 4"/>
          <p:cNvSpPr/>
          <p:nvPr/>
        </p:nvSpPr>
        <p:spPr bwMode="auto">
          <a:xfrm>
            <a:off x="716280" y="1269103"/>
            <a:ext cx="7589520" cy="3503893"/>
          </a:xfrm>
          <a:prstGeom prst="horizontalScroll">
            <a:avLst/>
          </a:prstGeom>
          <a:solidFill>
            <a:srgbClr val="00206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r>
              <a:rPr lang="en-US" sz="3200" dirty="0">
                <a:effectLst>
                  <a:outerShdw blurRad="38100" dist="38100" dir="2700000" algn="tl">
                    <a:srgbClr val="000000">
                      <a:alpha val="43137"/>
                    </a:srgbClr>
                  </a:outerShdw>
                </a:effectLst>
                <a:latin typeface="+mn-lt"/>
              </a:rPr>
              <a:t>Even if Jesus did not experience an </a:t>
            </a:r>
            <a:r>
              <a:rPr lang="en-US" sz="3200" b="1" dirty="0">
                <a:solidFill>
                  <a:srgbClr val="FFFF00"/>
                </a:solidFill>
                <a:effectLst>
                  <a:outerShdw blurRad="38100" dist="38100" dir="2700000" algn="tl">
                    <a:srgbClr val="000000">
                      <a:alpha val="43137"/>
                    </a:srgbClr>
                  </a:outerShdw>
                </a:effectLst>
                <a:latin typeface="+mn-lt"/>
              </a:rPr>
              <a:t>equivalent punishment</a:t>
            </a:r>
            <a:r>
              <a:rPr lang="en-US" sz="3200" dirty="0">
                <a:effectLst>
                  <a:outerShdw blurRad="38100" dist="38100" dir="2700000" algn="tl">
                    <a:srgbClr val="000000">
                      <a:alpha val="43137"/>
                    </a:srgbClr>
                  </a:outerShdw>
                </a:effectLst>
                <a:latin typeface="+mn-lt"/>
              </a:rPr>
              <a:t>, did He experience </a:t>
            </a:r>
            <a:r>
              <a:rPr lang="en-US" sz="3200" b="1" dirty="0">
                <a:solidFill>
                  <a:srgbClr val="FFFF00"/>
                </a:solidFill>
                <a:effectLst>
                  <a:outerShdw blurRad="38100" dist="38100" dir="2700000" algn="tl">
                    <a:srgbClr val="000000">
                      <a:alpha val="43137"/>
                    </a:srgbClr>
                  </a:outerShdw>
                </a:effectLst>
                <a:latin typeface="+mn-lt"/>
              </a:rPr>
              <a:t>actual and sufficient punishment</a:t>
            </a:r>
            <a:r>
              <a:rPr lang="en-US" sz="3200" dirty="0">
                <a:solidFill>
                  <a:srgbClr val="FFFF00"/>
                </a:solidFill>
                <a:effectLst>
                  <a:outerShdw blurRad="38100" dist="38100" dir="2700000" algn="tl">
                    <a:srgbClr val="000000">
                      <a:alpha val="43137"/>
                    </a:srgbClr>
                  </a:outerShdw>
                </a:effectLst>
                <a:latin typeface="+mn-lt"/>
              </a:rPr>
              <a:t> </a:t>
            </a:r>
            <a:r>
              <a:rPr lang="en-US" sz="3200" dirty="0">
                <a:effectLst>
                  <a:outerShdw blurRad="38100" dist="38100" dir="2700000" algn="tl">
                    <a:srgbClr val="000000">
                      <a:alpha val="43137"/>
                    </a:srgbClr>
                  </a:outerShdw>
                </a:effectLst>
                <a:latin typeface="+mn-lt"/>
              </a:rPr>
              <a:t>for the sins of mankind?</a:t>
            </a:r>
            <a:endParaRPr kumimoji="0" lang="en-US" sz="32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42192338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 y="304800"/>
            <a:ext cx="7482840" cy="1139825"/>
          </a:xfrm>
        </p:spPr>
        <p:txBody>
          <a:bodyPr/>
          <a:lstStyle/>
          <a:p>
            <a:r>
              <a:rPr lang="en-US" sz="4400" dirty="0" smtClean="0"/>
              <a:t>Universal Salvation</a:t>
            </a:r>
            <a:br>
              <a:rPr lang="en-US" sz="4400" dirty="0" smtClean="0"/>
            </a:br>
            <a:r>
              <a:rPr lang="en-US" sz="3000" dirty="0" smtClean="0">
                <a:latin typeface="+mn-lt"/>
              </a:rPr>
              <a:t>(Objection)</a:t>
            </a:r>
            <a:endParaRPr lang="en-US" sz="3000" dirty="0">
              <a:latin typeface="+mn-lt"/>
            </a:endParaRPr>
          </a:p>
        </p:txBody>
      </p:sp>
      <p:sp>
        <p:nvSpPr>
          <p:cNvPr id="3" name="Content Placeholder 2"/>
          <p:cNvSpPr>
            <a:spLocks noGrp="1"/>
          </p:cNvSpPr>
          <p:nvPr>
            <p:ph idx="1"/>
          </p:nvPr>
        </p:nvSpPr>
        <p:spPr>
          <a:xfrm>
            <a:off x="457200" y="1676400"/>
            <a:ext cx="8229600" cy="4454525"/>
          </a:xfrm>
        </p:spPr>
        <p:txBody>
          <a:bodyPr anchor="t"/>
          <a:lstStyle/>
          <a:p>
            <a:pPr marL="457200" indent="-457200">
              <a:spcBef>
                <a:spcPts val="0"/>
              </a:spcBef>
              <a:spcAft>
                <a:spcPts val="1800"/>
              </a:spcAft>
            </a:pPr>
            <a:r>
              <a:rPr lang="en-US" sz="2800" dirty="0" smtClean="0">
                <a:effectLst>
                  <a:outerShdw blurRad="38100" dist="38100" dir="2700000" algn="tl">
                    <a:srgbClr val="000000">
                      <a:alpha val="43137"/>
                    </a:srgbClr>
                  </a:outerShdw>
                </a:effectLst>
              </a:rPr>
              <a:t>Jesus</a:t>
            </a:r>
            <a:r>
              <a:rPr lang="en-US" sz="2800" dirty="0">
                <a:effectLst>
                  <a:outerShdw blurRad="38100" dist="38100" dir="2700000" algn="tl">
                    <a:srgbClr val="000000">
                      <a:alpha val="43137"/>
                    </a:srgbClr>
                  </a:outerShdw>
                </a:effectLst>
              </a:rPr>
              <a:t>’ death </a:t>
            </a:r>
            <a:r>
              <a:rPr lang="en-US" sz="2800" b="1" dirty="0">
                <a:solidFill>
                  <a:srgbClr val="FFFF00"/>
                </a:solidFill>
                <a:effectLst>
                  <a:outerShdw blurRad="38100" dist="38100" dir="2700000" algn="tl">
                    <a:srgbClr val="000000">
                      <a:alpha val="43137"/>
                    </a:srgbClr>
                  </a:outerShdw>
                </a:effectLst>
              </a:rPr>
              <a:t>fully paid the debt </a:t>
            </a:r>
            <a:r>
              <a:rPr lang="en-US" sz="2800" dirty="0" smtClean="0">
                <a:effectLst>
                  <a:outerShdw blurRad="38100" dist="38100" dir="2700000" algn="tl">
                    <a:srgbClr val="000000">
                      <a:alpha val="43137"/>
                    </a:srgbClr>
                  </a:outerShdw>
                </a:effectLst>
              </a:rPr>
              <a:t>for sin</a:t>
            </a:r>
            <a:endParaRPr lang="en-US" sz="2800" dirty="0">
              <a:effectLst>
                <a:outerShdw blurRad="38100" dist="38100" dir="2700000" algn="tl">
                  <a:srgbClr val="000000">
                    <a:alpha val="43137"/>
                  </a:srgbClr>
                </a:outerShdw>
              </a:effectLst>
            </a:endParaRPr>
          </a:p>
          <a:p>
            <a:pPr marL="457200" indent="-457200">
              <a:spcBef>
                <a:spcPts val="0"/>
              </a:spcBef>
              <a:spcAft>
                <a:spcPts val="1800"/>
              </a:spcAft>
            </a:pPr>
            <a:r>
              <a:rPr lang="en-US" sz="2800" dirty="0" smtClean="0">
                <a:effectLst>
                  <a:outerShdw blurRad="38100" dist="38100" dir="2700000" algn="tl">
                    <a:srgbClr val="000000">
                      <a:alpha val="43137"/>
                    </a:srgbClr>
                  </a:outerShdw>
                </a:effectLst>
              </a:rPr>
              <a:t>Jesus </a:t>
            </a:r>
            <a:r>
              <a:rPr lang="en-US" sz="2800" dirty="0">
                <a:effectLst>
                  <a:outerShdw blurRad="38100" dist="38100" dir="2700000" algn="tl">
                    <a:srgbClr val="000000">
                      <a:alpha val="43137"/>
                    </a:srgbClr>
                  </a:outerShdw>
                </a:effectLst>
              </a:rPr>
              <a:t>died for </a:t>
            </a:r>
            <a:r>
              <a:rPr lang="en-US" sz="2800" b="1" dirty="0">
                <a:solidFill>
                  <a:srgbClr val="FFFF00"/>
                </a:solidFill>
                <a:effectLst>
                  <a:outerShdw blurRad="38100" dist="38100" dir="2700000" algn="tl">
                    <a:srgbClr val="000000">
                      <a:alpha val="43137"/>
                    </a:srgbClr>
                  </a:outerShdw>
                </a:effectLst>
              </a:rPr>
              <a:t>all people</a:t>
            </a:r>
          </a:p>
          <a:p>
            <a:pPr marL="457200" indent="-457200">
              <a:spcBef>
                <a:spcPts val="0"/>
              </a:spcBef>
              <a:spcAft>
                <a:spcPts val="1800"/>
              </a:spcAft>
            </a:pPr>
            <a:r>
              <a:rPr lang="en-US" sz="2800" dirty="0" smtClean="0">
                <a:effectLst>
                  <a:outerShdw blurRad="38100" dist="38100" dir="2700000" algn="tl">
                    <a:srgbClr val="000000">
                      <a:alpha val="43137"/>
                    </a:srgbClr>
                  </a:outerShdw>
                </a:effectLst>
              </a:rPr>
              <a:t>Therefore</a:t>
            </a:r>
            <a:r>
              <a:rPr lang="en-US" sz="2800" dirty="0">
                <a:effectLst>
                  <a:outerShdw blurRad="38100" dist="38100" dir="2700000" algn="tl">
                    <a:srgbClr val="000000">
                      <a:alpha val="43137"/>
                    </a:srgbClr>
                  </a:outerShdw>
                </a:effectLst>
              </a:rPr>
              <a:t>, Jesus’ death </a:t>
            </a:r>
            <a:r>
              <a:rPr lang="en-US" sz="2800" b="1" dirty="0">
                <a:solidFill>
                  <a:srgbClr val="FFFF00"/>
                </a:solidFill>
                <a:effectLst>
                  <a:outerShdw blurRad="38100" dist="38100" dir="2700000" algn="tl">
                    <a:srgbClr val="000000">
                      <a:alpha val="43137"/>
                    </a:srgbClr>
                  </a:outerShdw>
                </a:effectLst>
              </a:rPr>
              <a:t>fully pays the debt for all people</a:t>
            </a:r>
          </a:p>
          <a:p>
            <a:pPr marL="457200" indent="-457200">
              <a:spcBef>
                <a:spcPts val="0"/>
              </a:spcBef>
              <a:spcAft>
                <a:spcPts val="1800"/>
              </a:spcAft>
            </a:pPr>
            <a:r>
              <a:rPr lang="en-US" sz="2800" dirty="0" smtClean="0">
                <a:effectLst>
                  <a:outerShdw blurRad="38100" dist="38100" dir="2700000" algn="tl">
                    <a:srgbClr val="000000">
                      <a:alpha val="43137"/>
                    </a:srgbClr>
                  </a:outerShdw>
                </a:effectLst>
              </a:rPr>
              <a:t>Yet </a:t>
            </a:r>
            <a:r>
              <a:rPr lang="en-US" sz="2800" dirty="0">
                <a:effectLst>
                  <a:outerShdw blurRad="38100" dist="38100" dir="2700000" algn="tl">
                    <a:srgbClr val="000000">
                      <a:alpha val="43137"/>
                    </a:srgbClr>
                  </a:outerShdw>
                </a:effectLst>
              </a:rPr>
              <a:t>some people will </a:t>
            </a:r>
            <a:r>
              <a:rPr lang="en-US" sz="2800" b="1" dirty="0">
                <a:solidFill>
                  <a:srgbClr val="FFFF00"/>
                </a:solidFill>
                <a:effectLst>
                  <a:outerShdw blurRad="38100" dist="38100" dir="2700000" algn="tl">
                    <a:srgbClr val="000000">
                      <a:alpha val="43137"/>
                    </a:srgbClr>
                  </a:outerShdw>
                </a:effectLst>
              </a:rPr>
              <a:t>pay their own debt </a:t>
            </a:r>
            <a:r>
              <a:rPr lang="en-US" sz="2800" dirty="0">
                <a:effectLst>
                  <a:outerShdw blurRad="38100" dist="38100" dir="2700000" algn="tl">
                    <a:srgbClr val="000000">
                      <a:alpha val="43137"/>
                    </a:srgbClr>
                  </a:outerShdw>
                </a:effectLst>
              </a:rPr>
              <a:t>in hell</a:t>
            </a:r>
          </a:p>
          <a:p>
            <a:pPr marL="457200" indent="-457200">
              <a:spcBef>
                <a:spcPts val="0"/>
              </a:spcBef>
              <a:spcAft>
                <a:spcPts val="1800"/>
              </a:spcAft>
            </a:pPr>
            <a:r>
              <a:rPr lang="en-US" sz="2800" dirty="0" smtClean="0">
                <a:effectLst>
                  <a:outerShdw blurRad="38100" dist="38100" dir="2700000" algn="tl">
                    <a:srgbClr val="000000">
                      <a:alpha val="43137"/>
                    </a:srgbClr>
                  </a:outerShdw>
                </a:effectLst>
              </a:rPr>
              <a:t>Therefore</a:t>
            </a:r>
            <a:r>
              <a:rPr lang="en-US" sz="2800" dirty="0">
                <a:effectLst>
                  <a:outerShdw blurRad="38100" dist="38100" dir="2700000" algn="tl">
                    <a:srgbClr val="000000">
                      <a:alpha val="43137"/>
                    </a:srgbClr>
                  </a:outerShdw>
                </a:effectLst>
              </a:rPr>
              <a:t>, </a:t>
            </a:r>
            <a:r>
              <a:rPr lang="en-US" sz="2800" b="1" dirty="0">
                <a:solidFill>
                  <a:srgbClr val="FFFF00"/>
                </a:solidFill>
                <a:effectLst>
                  <a:outerShdw blurRad="38100" dist="38100" dir="2700000" algn="tl">
                    <a:srgbClr val="000000">
                      <a:alpha val="43137"/>
                    </a:srgbClr>
                  </a:outerShdw>
                </a:effectLst>
              </a:rPr>
              <a:t>God is unjust</a:t>
            </a:r>
            <a:r>
              <a:rPr lang="en-US" sz="2800" dirty="0">
                <a:effectLst>
                  <a:outerShdw blurRad="38100" dist="38100" dir="2700000" algn="tl">
                    <a:srgbClr val="000000">
                      <a:alpha val="43137"/>
                    </a:srgbClr>
                  </a:outerShdw>
                </a:effectLst>
              </a:rPr>
              <a:t>, because He demands payment from those who will go to hell for a debt already paid in full by Christ</a:t>
            </a:r>
          </a:p>
        </p:txBody>
      </p:sp>
      <p:sp>
        <p:nvSpPr>
          <p:cNvPr id="6" name="Date Placeholder 5"/>
          <p:cNvSpPr>
            <a:spLocks noGrp="1"/>
          </p:cNvSpPr>
          <p:nvPr>
            <p:ph type="dt" sz="half" idx="12"/>
          </p:nvPr>
        </p:nvSpPr>
        <p:spPr/>
        <p:txBody>
          <a:bodyPr/>
          <a:lstStyle/>
          <a:p>
            <a:r>
              <a:rPr lang="en-US" dirty="0" smtClean="0">
                <a:solidFill>
                  <a:srgbClr val="FFFFFF"/>
                </a:solidFill>
              </a:rPr>
              <a:t>Outline, p. 70</a:t>
            </a:r>
            <a:endParaRPr lang="en-US" dirty="0">
              <a:solidFill>
                <a:srgbClr val="FFFFFF"/>
              </a:solidFill>
            </a:endParaRPr>
          </a:p>
        </p:txBody>
      </p:sp>
      <p:sp>
        <p:nvSpPr>
          <p:cNvPr id="7" name="Footer Placeholder 6"/>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8" name="Slide Number Placeholder 7"/>
          <p:cNvSpPr>
            <a:spLocks noGrp="1"/>
          </p:cNvSpPr>
          <p:nvPr>
            <p:ph type="sldNum" sz="quarter" idx="11"/>
          </p:nvPr>
        </p:nvSpPr>
        <p:spPr/>
        <p:txBody>
          <a:bodyPr/>
          <a:lstStyle/>
          <a:p>
            <a:fld id="{D9076E39-33D3-4C19-9190-4442324932E8}" type="slidenum">
              <a:rPr lang="en-US" smtClean="0">
                <a:solidFill>
                  <a:srgbClr val="FFFFFF"/>
                </a:solidFill>
              </a:rPr>
              <a:pPr/>
              <a:t>224</a:t>
            </a:fld>
            <a:endParaRPr lang="en-US">
              <a:solidFill>
                <a:srgbClr val="FFFFFF"/>
              </a:solidFill>
            </a:endParaRPr>
          </a:p>
        </p:txBody>
      </p:sp>
    </p:spTree>
    <p:extLst>
      <p:ext uri="{BB962C8B-B14F-4D97-AF65-F5344CB8AC3E}">
        <p14:creationId xmlns:p14="http://schemas.microsoft.com/office/powerpoint/2010/main" val="2089753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 y="304800"/>
            <a:ext cx="7482840" cy="1139825"/>
          </a:xfrm>
        </p:spPr>
        <p:txBody>
          <a:bodyPr/>
          <a:lstStyle/>
          <a:p>
            <a:r>
              <a:rPr lang="en-US" sz="4400" dirty="0" smtClean="0"/>
              <a:t>Universal Salvation</a:t>
            </a:r>
            <a:br>
              <a:rPr lang="en-US" sz="4400" dirty="0" smtClean="0"/>
            </a:br>
            <a:r>
              <a:rPr lang="en-US" sz="3000" dirty="0">
                <a:latin typeface="+mn-lt"/>
              </a:rPr>
              <a:t>(Response)</a:t>
            </a:r>
          </a:p>
        </p:txBody>
      </p:sp>
      <p:sp>
        <p:nvSpPr>
          <p:cNvPr id="3" name="Content Placeholder 2"/>
          <p:cNvSpPr>
            <a:spLocks noGrp="1"/>
          </p:cNvSpPr>
          <p:nvPr>
            <p:ph idx="1"/>
          </p:nvPr>
        </p:nvSpPr>
        <p:spPr>
          <a:xfrm>
            <a:off x="457200" y="1734185"/>
            <a:ext cx="8229600" cy="4396740"/>
          </a:xfrm>
        </p:spPr>
        <p:txBody>
          <a:bodyPr anchor="t"/>
          <a:lstStyle/>
          <a:p>
            <a:pPr marL="457200" indent="-457200">
              <a:spcBef>
                <a:spcPts val="0"/>
              </a:spcBef>
              <a:spcAft>
                <a:spcPts val="2400"/>
              </a:spcAft>
            </a:pPr>
            <a:r>
              <a:rPr lang="en-US" sz="2800" dirty="0" smtClean="0">
                <a:effectLst>
                  <a:outerShdw blurRad="38100" dist="38100" dir="2700000" algn="tl">
                    <a:srgbClr val="000000">
                      <a:alpha val="43137"/>
                    </a:srgbClr>
                  </a:outerShdw>
                </a:effectLst>
              </a:rPr>
              <a:t>Calvinists:  Jesus died only for </a:t>
            </a:r>
            <a:r>
              <a:rPr lang="en-US" sz="2800" b="1" dirty="0" smtClean="0">
                <a:solidFill>
                  <a:srgbClr val="FFFF00"/>
                </a:solidFill>
                <a:effectLst>
                  <a:outerShdw blurRad="38100" dist="38100" dir="2700000" algn="tl">
                    <a:srgbClr val="000000">
                      <a:alpha val="43137"/>
                    </a:srgbClr>
                  </a:outerShdw>
                </a:effectLst>
              </a:rPr>
              <a:t>the elect </a:t>
            </a:r>
            <a:r>
              <a:rPr lang="en-US" sz="2800" dirty="0" smtClean="0">
                <a:effectLst>
                  <a:outerShdw blurRad="38100" dist="38100" dir="2700000" algn="tl">
                    <a:srgbClr val="000000">
                      <a:alpha val="43137"/>
                    </a:srgbClr>
                  </a:outerShdw>
                </a:effectLst>
              </a:rPr>
              <a:t>(limited atonement)</a:t>
            </a:r>
          </a:p>
          <a:p>
            <a:pPr marL="457200" indent="-457200">
              <a:spcBef>
                <a:spcPts val="0"/>
              </a:spcBef>
              <a:spcAft>
                <a:spcPts val="2400"/>
              </a:spcAft>
            </a:pPr>
            <a:r>
              <a:rPr lang="en-US" sz="2800" dirty="0">
                <a:effectLst>
                  <a:outerShdw blurRad="38100" dist="38100" dir="2700000" algn="tl">
                    <a:srgbClr val="000000">
                      <a:alpha val="43137"/>
                    </a:srgbClr>
                  </a:outerShdw>
                </a:effectLst>
              </a:rPr>
              <a:t>Penal Substitution does not imply </a:t>
            </a:r>
            <a:r>
              <a:rPr lang="en-US" sz="2800" b="1" dirty="0">
                <a:solidFill>
                  <a:srgbClr val="FFFF00"/>
                </a:solidFill>
                <a:effectLst>
                  <a:outerShdw blurRad="38100" dist="38100" dir="2700000" algn="tl">
                    <a:srgbClr val="000000">
                      <a:alpha val="43137"/>
                    </a:srgbClr>
                  </a:outerShdw>
                </a:effectLst>
              </a:rPr>
              <a:t>“universal salvation”</a:t>
            </a:r>
            <a:r>
              <a:rPr lang="en-US" sz="2800" dirty="0">
                <a:effectLst>
                  <a:outerShdw blurRad="38100" dist="38100" dir="2700000" algn="tl">
                    <a:srgbClr val="000000">
                      <a:alpha val="43137"/>
                    </a:srgbClr>
                  </a:outerShdw>
                </a:effectLst>
              </a:rPr>
              <a:t> because Jesus does not </a:t>
            </a:r>
            <a:r>
              <a:rPr lang="en-US" sz="2800" b="1" dirty="0">
                <a:solidFill>
                  <a:srgbClr val="FFFF00"/>
                </a:solidFill>
                <a:effectLst>
                  <a:outerShdw blurRad="38100" dist="38100" dir="2700000" algn="tl">
                    <a:srgbClr val="000000">
                      <a:alpha val="43137"/>
                    </a:srgbClr>
                  </a:outerShdw>
                </a:effectLst>
              </a:rPr>
              <a:t>become our Substitute</a:t>
            </a:r>
            <a:r>
              <a:rPr lang="en-US" sz="2800" dirty="0">
                <a:effectLst>
                  <a:outerShdw blurRad="38100" dist="38100" dir="2700000" algn="tl">
                    <a:srgbClr val="000000">
                      <a:alpha val="43137"/>
                    </a:srgbClr>
                  </a:outerShdw>
                </a:effectLst>
              </a:rPr>
              <a:t> until we meet all of His </a:t>
            </a:r>
            <a:r>
              <a:rPr lang="en-US" sz="2800" b="1" dirty="0" smtClean="0">
                <a:solidFill>
                  <a:srgbClr val="FFFF00"/>
                </a:solidFill>
                <a:effectLst>
                  <a:outerShdw blurRad="38100" dist="38100" dir="2700000" algn="tl">
                    <a:srgbClr val="000000">
                      <a:alpha val="43137"/>
                    </a:srgbClr>
                  </a:outerShdw>
                </a:effectLst>
              </a:rPr>
              <a:t>conditions</a:t>
            </a:r>
            <a:r>
              <a:rPr lang="en-US" sz="2800" dirty="0" smtClean="0">
                <a:solidFill>
                  <a:srgbClr val="FFFF00"/>
                </a:solidFill>
                <a:effectLst>
                  <a:outerShdw blurRad="38100" dist="38100" dir="2700000" algn="tl">
                    <a:srgbClr val="000000">
                      <a:alpha val="43137"/>
                    </a:srgbClr>
                  </a:outerShdw>
                </a:effectLst>
              </a:rPr>
              <a:t> </a:t>
            </a:r>
            <a:r>
              <a:rPr lang="en-US" sz="2800" b="1" dirty="0" smtClean="0">
                <a:solidFill>
                  <a:srgbClr val="FFFF00"/>
                </a:solidFill>
                <a:effectLst>
                  <a:outerShdw blurRad="38100" dist="38100" dir="2700000" algn="tl">
                    <a:srgbClr val="000000">
                      <a:alpha val="43137"/>
                    </a:srgbClr>
                  </a:outerShdw>
                </a:effectLst>
              </a:rPr>
              <a:t>of pardon </a:t>
            </a:r>
            <a:r>
              <a:rPr lang="en-US" sz="2800" dirty="0">
                <a:effectLst>
                  <a:outerShdw blurRad="38100" dist="38100" dir="2700000" algn="tl">
                    <a:srgbClr val="000000">
                      <a:alpha val="43137"/>
                    </a:srgbClr>
                  </a:outerShdw>
                </a:effectLst>
              </a:rPr>
              <a:t>(before and after conversion)</a:t>
            </a:r>
          </a:p>
        </p:txBody>
      </p:sp>
      <p:sp>
        <p:nvSpPr>
          <p:cNvPr id="6" name="Date Placeholder 5"/>
          <p:cNvSpPr>
            <a:spLocks noGrp="1"/>
          </p:cNvSpPr>
          <p:nvPr>
            <p:ph type="dt" sz="half" idx="12"/>
          </p:nvPr>
        </p:nvSpPr>
        <p:spPr/>
        <p:txBody>
          <a:bodyPr/>
          <a:lstStyle/>
          <a:p>
            <a:r>
              <a:rPr lang="en-US" dirty="0" smtClean="0">
                <a:solidFill>
                  <a:srgbClr val="FFFFFF"/>
                </a:solidFill>
              </a:rPr>
              <a:t>Outline, p. 70</a:t>
            </a:r>
            <a:endParaRPr lang="en-US" dirty="0">
              <a:solidFill>
                <a:srgbClr val="FFFFFF"/>
              </a:solidFill>
            </a:endParaRPr>
          </a:p>
        </p:txBody>
      </p:sp>
      <p:sp>
        <p:nvSpPr>
          <p:cNvPr id="7" name="Footer Placeholder 6"/>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8" name="Slide Number Placeholder 7"/>
          <p:cNvSpPr>
            <a:spLocks noGrp="1"/>
          </p:cNvSpPr>
          <p:nvPr>
            <p:ph type="sldNum" sz="quarter" idx="11"/>
          </p:nvPr>
        </p:nvSpPr>
        <p:spPr/>
        <p:txBody>
          <a:bodyPr/>
          <a:lstStyle/>
          <a:p>
            <a:fld id="{D9076E39-33D3-4C19-9190-4442324932E8}" type="slidenum">
              <a:rPr lang="en-US" smtClean="0">
                <a:solidFill>
                  <a:srgbClr val="FFFFFF"/>
                </a:solidFill>
              </a:rPr>
              <a:pPr/>
              <a:t>225</a:t>
            </a:fld>
            <a:endParaRPr lang="en-US">
              <a:solidFill>
                <a:srgbClr val="FFFFFF"/>
              </a:solidFill>
            </a:endParaRPr>
          </a:p>
        </p:txBody>
      </p:sp>
    </p:spTree>
    <p:extLst>
      <p:ext uri="{BB962C8B-B14F-4D97-AF65-F5344CB8AC3E}">
        <p14:creationId xmlns:p14="http://schemas.microsoft.com/office/powerpoint/2010/main" val="39448429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6324600" cy="1139825"/>
          </a:xfrm>
        </p:spPr>
        <p:txBody>
          <a:bodyPr/>
          <a:lstStyle/>
          <a:p>
            <a:pPr algn="l"/>
            <a:r>
              <a:rPr lang="en-US" sz="3000" dirty="0" smtClean="0">
                <a:latin typeface="+mn-lt"/>
              </a:rPr>
              <a:t>The Bible Vs.</a:t>
            </a:r>
            <a:br>
              <a:rPr lang="en-US" sz="3000" dirty="0" smtClean="0">
                <a:latin typeface="+mn-lt"/>
              </a:rPr>
            </a:br>
            <a:r>
              <a:rPr lang="en-US" sz="4400" dirty="0" smtClean="0"/>
              <a:t>Limited Atonement</a:t>
            </a:r>
            <a:endParaRPr lang="en-US" sz="4400" dirty="0"/>
          </a:p>
        </p:txBody>
      </p:sp>
      <p:sp>
        <p:nvSpPr>
          <p:cNvPr id="3" name="Content Placeholder 2"/>
          <p:cNvSpPr>
            <a:spLocks noGrp="1"/>
          </p:cNvSpPr>
          <p:nvPr>
            <p:ph idx="1"/>
          </p:nvPr>
        </p:nvSpPr>
        <p:spPr>
          <a:xfrm>
            <a:off x="457200" y="1752600"/>
            <a:ext cx="8229600" cy="4378325"/>
          </a:xfrm>
        </p:spPr>
        <p:txBody>
          <a:bodyPr/>
          <a:lstStyle/>
          <a:p>
            <a:pPr marL="457200" indent="-457200">
              <a:spcBef>
                <a:spcPct val="0"/>
              </a:spcBef>
              <a:spcAft>
                <a:spcPts val="2400"/>
              </a:spcAft>
            </a:pPr>
            <a:r>
              <a:rPr lang="en-US" sz="2800" b="1" dirty="0">
                <a:solidFill>
                  <a:srgbClr val="FFFF00"/>
                </a:solidFill>
                <a:cs typeface="Times New Roman" pitchFamily="18" charset="0"/>
              </a:rPr>
              <a:t>Promise</a:t>
            </a:r>
            <a:r>
              <a:rPr lang="en-US" sz="2800" dirty="0">
                <a:cs typeface="Times New Roman" pitchFamily="18" charset="0"/>
              </a:rPr>
              <a:t> of salvation for all men  </a:t>
            </a:r>
            <a:r>
              <a:rPr lang="en-US" sz="2400" dirty="0">
                <a:cs typeface="Times New Roman" pitchFamily="18" charset="0"/>
              </a:rPr>
              <a:t>(Acts 2:38-39; Rom. 5:18-19)</a:t>
            </a:r>
          </a:p>
          <a:p>
            <a:pPr marL="457200" indent="-457200">
              <a:spcBef>
                <a:spcPct val="0"/>
              </a:spcBef>
              <a:spcAft>
                <a:spcPts val="2400"/>
              </a:spcAft>
            </a:pPr>
            <a:r>
              <a:rPr lang="en-US" sz="2800" b="1" dirty="0">
                <a:solidFill>
                  <a:srgbClr val="FFFF00"/>
                </a:solidFill>
                <a:cs typeface="Times New Roman" pitchFamily="18" charset="0"/>
              </a:rPr>
              <a:t>Gospel preached </a:t>
            </a:r>
            <a:r>
              <a:rPr lang="en-US" sz="2800" dirty="0">
                <a:cs typeface="Times New Roman" pitchFamily="18" charset="0"/>
              </a:rPr>
              <a:t>to all men  (</a:t>
            </a:r>
            <a:r>
              <a:rPr lang="en-US" sz="2400" dirty="0">
                <a:cs typeface="Times New Roman" pitchFamily="18" charset="0"/>
              </a:rPr>
              <a:t>Mt. 28:18-20; Mk. 16:15-16)</a:t>
            </a:r>
          </a:p>
          <a:p>
            <a:pPr marL="457200" indent="-457200">
              <a:spcBef>
                <a:spcPct val="0"/>
              </a:spcBef>
              <a:spcAft>
                <a:spcPts val="2400"/>
              </a:spcAft>
            </a:pPr>
            <a:r>
              <a:rPr lang="en-US" sz="2800" b="1" dirty="0">
                <a:solidFill>
                  <a:srgbClr val="FFFF00"/>
                </a:solidFill>
                <a:cs typeface="Times New Roman" pitchFamily="18" charset="0"/>
              </a:rPr>
              <a:t>Invitation</a:t>
            </a:r>
            <a:r>
              <a:rPr lang="en-US" sz="2800" dirty="0">
                <a:cs typeface="Times New Roman" pitchFamily="18" charset="0"/>
              </a:rPr>
              <a:t> for all  </a:t>
            </a:r>
            <a:r>
              <a:rPr lang="en-US" sz="2400" dirty="0">
                <a:cs typeface="Times New Roman" pitchFamily="18" charset="0"/>
              </a:rPr>
              <a:t>(Mt. 11:28-30; Rev. </a:t>
            </a:r>
            <a:r>
              <a:rPr lang="en-US" sz="2400" dirty="0" smtClean="0">
                <a:cs typeface="Times New Roman" pitchFamily="18" charset="0"/>
              </a:rPr>
              <a:t>22:17; cf. Jn. 4:14; Rom. 10:12-13; Rev. 3:20)</a:t>
            </a:r>
            <a:endParaRPr lang="en-US" sz="2400" dirty="0">
              <a:cs typeface="Times New Roman" pitchFamily="18" charset="0"/>
            </a:endParaRPr>
          </a:p>
          <a:p>
            <a:pPr marL="457200" indent="-457200">
              <a:spcBef>
                <a:spcPct val="0"/>
              </a:spcBef>
              <a:spcAft>
                <a:spcPts val="2400"/>
              </a:spcAft>
            </a:pPr>
            <a:r>
              <a:rPr lang="en-US" sz="2800" dirty="0">
                <a:cs typeface="Times New Roman" pitchFamily="18" charset="0"/>
              </a:rPr>
              <a:t>God </a:t>
            </a:r>
            <a:r>
              <a:rPr lang="en-US" sz="2800" b="1" dirty="0">
                <a:solidFill>
                  <a:srgbClr val="FFFF00"/>
                </a:solidFill>
                <a:cs typeface="Times New Roman" pitchFamily="18" charset="0"/>
              </a:rPr>
              <a:t>loves</a:t>
            </a:r>
            <a:r>
              <a:rPr lang="en-US" sz="2800" dirty="0">
                <a:cs typeface="Times New Roman" pitchFamily="18" charset="0"/>
              </a:rPr>
              <a:t> all men  </a:t>
            </a:r>
            <a:r>
              <a:rPr lang="en-US" sz="2400" dirty="0">
                <a:cs typeface="Times New Roman" pitchFamily="18" charset="0"/>
              </a:rPr>
              <a:t>(Jn. </a:t>
            </a:r>
            <a:r>
              <a:rPr lang="en-US" sz="2400" dirty="0" smtClean="0">
                <a:cs typeface="Times New Roman" pitchFamily="18" charset="0"/>
              </a:rPr>
              <a:t>3:16-17)</a:t>
            </a:r>
          </a:p>
          <a:p>
            <a:pPr marL="0" indent="0">
              <a:buNone/>
            </a:pPr>
            <a:endParaRPr lang="en-US" dirty="0"/>
          </a:p>
        </p:txBody>
      </p:sp>
      <p:sp>
        <p:nvSpPr>
          <p:cNvPr id="6" name="Date Placeholder 5"/>
          <p:cNvSpPr>
            <a:spLocks noGrp="1"/>
          </p:cNvSpPr>
          <p:nvPr>
            <p:ph type="dt" sz="half" idx="12"/>
          </p:nvPr>
        </p:nvSpPr>
        <p:spPr/>
        <p:txBody>
          <a:bodyPr/>
          <a:lstStyle/>
          <a:p>
            <a:r>
              <a:rPr lang="en-US" dirty="0" smtClean="0">
                <a:solidFill>
                  <a:srgbClr val="FFFFFF"/>
                </a:solidFill>
              </a:rPr>
              <a:t>Outline, p. 70</a:t>
            </a:r>
            <a:endParaRPr lang="en-US" dirty="0">
              <a:solidFill>
                <a:srgbClr val="FFFFFF"/>
              </a:solidFill>
            </a:endParaRPr>
          </a:p>
        </p:txBody>
      </p:sp>
      <p:sp>
        <p:nvSpPr>
          <p:cNvPr id="7" name="Footer Placeholder 6"/>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8" name="Slide Number Placeholder 7"/>
          <p:cNvSpPr>
            <a:spLocks noGrp="1"/>
          </p:cNvSpPr>
          <p:nvPr>
            <p:ph type="sldNum" sz="quarter" idx="11"/>
          </p:nvPr>
        </p:nvSpPr>
        <p:spPr/>
        <p:txBody>
          <a:bodyPr/>
          <a:lstStyle/>
          <a:p>
            <a:fld id="{D9076E39-33D3-4C19-9190-4442324932E8}" type="slidenum">
              <a:rPr lang="en-US" smtClean="0">
                <a:solidFill>
                  <a:srgbClr val="FFFFFF"/>
                </a:solidFill>
              </a:rPr>
              <a:pPr/>
              <a:t>226</a:t>
            </a:fld>
            <a:endParaRPr lang="en-US">
              <a:solidFill>
                <a:srgbClr val="FFFFFF"/>
              </a:solidFill>
            </a:endParaRPr>
          </a:p>
        </p:txBody>
      </p:sp>
    </p:spTree>
    <p:extLst>
      <p:ext uri="{BB962C8B-B14F-4D97-AF65-F5344CB8AC3E}">
        <p14:creationId xmlns:p14="http://schemas.microsoft.com/office/powerpoint/2010/main" val="5748903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6324600" cy="1139825"/>
          </a:xfrm>
        </p:spPr>
        <p:txBody>
          <a:bodyPr/>
          <a:lstStyle/>
          <a:p>
            <a:pPr algn="l"/>
            <a:r>
              <a:rPr lang="en-US" sz="3000" dirty="0" smtClean="0">
                <a:latin typeface="+mn-lt"/>
              </a:rPr>
              <a:t>The Bible Vs.</a:t>
            </a:r>
            <a:br>
              <a:rPr lang="en-US" sz="3000" dirty="0" smtClean="0">
                <a:latin typeface="+mn-lt"/>
              </a:rPr>
            </a:br>
            <a:r>
              <a:rPr lang="en-US" sz="4400" dirty="0" smtClean="0"/>
              <a:t>Limited Atonement</a:t>
            </a:r>
            <a:endParaRPr lang="en-US" sz="4400" dirty="0"/>
          </a:p>
        </p:txBody>
      </p:sp>
      <p:sp>
        <p:nvSpPr>
          <p:cNvPr id="3" name="Content Placeholder 2"/>
          <p:cNvSpPr>
            <a:spLocks noGrp="1"/>
          </p:cNvSpPr>
          <p:nvPr>
            <p:ph idx="1"/>
          </p:nvPr>
        </p:nvSpPr>
        <p:spPr>
          <a:xfrm>
            <a:off x="457200" y="1676400"/>
            <a:ext cx="8229600" cy="4454525"/>
          </a:xfrm>
        </p:spPr>
        <p:txBody>
          <a:bodyPr/>
          <a:lstStyle/>
          <a:p>
            <a:pPr marL="457200" indent="-457200">
              <a:spcBef>
                <a:spcPct val="0"/>
              </a:spcBef>
              <a:spcAft>
                <a:spcPts val="2400"/>
              </a:spcAft>
            </a:pPr>
            <a:r>
              <a:rPr lang="en-US" sz="2800" dirty="0">
                <a:cs typeface="Times New Roman" pitchFamily="18" charset="0"/>
              </a:rPr>
              <a:t>God </a:t>
            </a:r>
            <a:r>
              <a:rPr lang="en-US" sz="2800" b="1" dirty="0">
                <a:solidFill>
                  <a:srgbClr val="FFFF00"/>
                </a:solidFill>
                <a:cs typeface="Times New Roman" pitchFamily="18" charset="0"/>
              </a:rPr>
              <a:t>wants</a:t>
            </a:r>
            <a:r>
              <a:rPr lang="en-US" sz="2800" dirty="0">
                <a:cs typeface="Times New Roman" pitchFamily="18" charset="0"/>
              </a:rPr>
              <a:t> all men to be saved  </a:t>
            </a:r>
            <a:r>
              <a:rPr lang="en-US" sz="2400" dirty="0">
                <a:cs typeface="Times New Roman" pitchFamily="18" charset="0"/>
              </a:rPr>
              <a:t>(1 Tim. 2:3-4; 2 Pet. 3:9)</a:t>
            </a:r>
            <a:endParaRPr lang="en-US" sz="2400" dirty="0"/>
          </a:p>
          <a:p>
            <a:pPr marL="457200" indent="-457200">
              <a:spcBef>
                <a:spcPct val="0"/>
              </a:spcBef>
              <a:spcAft>
                <a:spcPts val="2400"/>
              </a:spcAft>
            </a:pPr>
            <a:r>
              <a:rPr lang="en-US" sz="2800" dirty="0">
                <a:cs typeface="Times New Roman" pitchFamily="18" charset="0"/>
              </a:rPr>
              <a:t>God’s grace is </a:t>
            </a:r>
            <a:r>
              <a:rPr lang="en-US" sz="2800" b="1" dirty="0">
                <a:solidFill>
                  <a:srgbClr val="FFFF00"/>
                </a:solidFill>
                <a:cs typeface="Times New Roman" pitchFamily="18" charset="0"/>
              </a:rPr>
              <a:t>extended</a:t>
            </a:r>
            <a:r>
              <a:rPr lang="en-US" sz="2800" dirty="0">
                <a:cs typeface="Times New Roman" pitchFamily="18" charset="0"/>
              </a:rPr>
              <a:t> to all men  </a:t>
            </a:r>
            <a:r>
              <a:rPr lang="en-US" sz="2400" dirty="0">
                <a:cs typeface="Times New Roman" pitchFamily="18" charset="0"/>
              </a:rPr>
              <a:t>(Tit. 2:11)</a:t>
            </a:r>
          </a:p>
          <a:p>
            <a:pPr marL="457200" indent="-457200">
              <a:spcBef>
                <a:spcPct val="0"/>
              </a:spcBef>
              <a:spcAft>
                <a:spcPts val="2400"/>
              </a:spcAft>
            </a:pPr>
            <a:r>
              <a:rPr lang="en-US" sz="2800" dirty="0">
                <a:cs typeface="Times New Roman" pitchFamily="18" charset="0"/>
              </a:rPr>
              <a:t>God </a:t>
            </a:r>
            <a:r>
              <a:rPr lang="en-US" sz="2800" b="1" dirty="0">
                <a:solidFill>
                  <a:srgbClr val="FFFF00"/>
                </a:solidFill>
                <a:cs typeface="Times New Roman" pitchFamily="18" charset="0"/>
              </a:rPr>
              <a:t>does not want anyone to be lost</a:t>
            </a:r>
            <a:r>
              <a:rPr lang="en-US" sz="2800" dirty="0">
                <a:cs typeface="Times New Roman" pitchFamily="18" charset="0"/>
              </a:rPr>
              <a:t>  </a:t>
            </a:r>
            <a:r>
              <a:rPr lang="en-US" sz="2400" dirty="0">
                <a:cs typeface="Times New Roman" pitchFamily="18" charset="0"/>
              </a:rPr>
              <a:t>(Ezek. 18:23, 32; 33:11; 2 Pet. 3:9)</a:t>
            </a:r>
            <a:r>
              <a:rPr lang="en-US" sz="2400" dirty="0"/>
              <a:t> </a:t>
            </a:r>
          </a:p>
          <a:p>
            <a:pPr marL="457200" indent="-457200">
              <a:spcBef>
                <a:spcPct val="0"/>
              </a:spcBef>
              <a:spcAft>
                <a:spcPts val="2400"/>
              </a:spcAft>
            </a:pPr>
            <a:r>
              <a:rPr lang="en-US" sz="2800" b="1" dirty="0">
                <a:solidFill>
                  <a:srgbClr val="FFFF00"/>
                </a:solidFill>
                <a:cs typeface="Times New Roman" pitchFamily="18" charset="0"/>
              </a:rPr>
              <a:t>Jesus died for all men</a:t>
            </a:r>
            <a:r>
              <a:rPr lang="en-US" sz="2800" dirty="0">
                <a:cs typeface="Times New Roman" pitchFamily="18" charset="0"/>
              </a:rPr>
              <a:t>  </a:t>
            </a:r>
            <a:r>
              <a:rPr lang="en-US" sz="2400" dirty="0">
                <a:cs typeface="Times New Roman" pitchFamily="18" charset="0"/>
              </a:rPr>
              <a:t>(Jn. 1:29; 6:51; 2 Cor. 5:14-15, 18-19; 1 Tim. 2:5-6; 4:10; Heb. 2:9; 1 Jn. 2:1-2; cf. 5:19; </a:t>
            </a:r>
            <a:r>
              <a:rPr lang="en-US" sz="2400" dirty="0" smtClean="0">
                <a:cs typeface="Times New Roman" pitchFamily="18" charset="0"/>
              </a:rPr>
              <a:t>4:14)</a:t>
            </a:r>
          </a:p>
        </p:txBody>
      </p:sp>
      <p:sp>
        <p:nvSpPr>
          <p:cNvPr id="6" name="Date Placeholder 5"/>
          <p:cNvSpPr>
            <a:spLocks noGrp="1"/>
          </p:cNvSpPr>
          <p:nvPr>
            <p:ph type="dt" sz="half" idx="12"/>
          </p:nvPr>
        </p:nvSpPr>
        <p:spPr/>
        <p:txBody>
          <a:bodyPr/>
          <a:lstStyle/>
          <a:p>
            <a:r>
              <a:rPr lang="en-US" dirty="0" smtClean="0">
                <a:solidFill>
                  <a:srgbClr val="FFFFFF"/>
                </a:solidFill>
              </a:rPr>
              <a:t>Outline, p. 70 </a:t>
            </a:r>
            <a:endParaRPr lang="en-US" dirty="0">
              <a:solidFill>
                <a:srgbClr val="FFFFFF"/>
              </a:solidFill>
            </a:endParaRPr>
          </a:p>
        </p:txBody>
      </p:sp>
      <p:sp>
        <p:nvSpPr>
          <p:cNvPr id="7" name="Footer Placeholder 6"/>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8" name="Slide Number Placeholder 7"/>
          <p:cNvSpPr>
            <a:spLocks noGrp="1"/>
          </p:cNvSpPr>
          <p:nvPr>
            <p:ph type="sldNum" sz="quarter" idx="11"/>
          </p:nvPr>
        </p:nvSpPr>
        <p:spPr/>
        <p:txBody>
          <a:bodyPr/>
          <a:lstStyle/>
          <a:p>
            <a:fld id="{D9076E39-33D3-4C19-9190-4442324932E8}" type="slidenum">
              <a:rPr lang="en-US" smtClean="0">
                <a:solidFill>
                  <a:srgbClr val="FFFFFF"/>
                </a:solidFill>
              </a:rPr>
              <a:pPr/>
              <a:t>227</a:t>
            </a:fld>
            <a:endParaRPr lang="en-US">
              <a:solidFill>
                <a:srgbClr val="FFFFFF"/>
              </a:solidFill>
            </a:endParaRPr>
          </a:p>
        </p:txBody>
      </p:sp>
    </p:spTree>
    <p:extLst>
      <p:ext uri="{BB962C8B-B14F-4D97-AF65-F5344CB8AC3E}">
        <p14:creationId xmlns:p14="http://schemas.microsoft.com/office/powerpoint/2010/main" val="30880576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Jesus Died For All</a:t>
            </a:r>
            <a:endParaRPr lang="en-US" dirty="0"/>
          </a:p>
        </p:txBody>
      </p:sp>
      <p:sp>
        <p:nvSpPr>
          <p:cNvPr id="6" name="Content Placeholder 5"/>
          <p:cNvSpPr>
            <a:spLocks noGrp="1"/>
          </p:cNvSpPr>
          <p:nvPr>
            <p:ph idx="1"/>
          </p:nvPr>
        </p:nvSpPr>
        <p:spPr/>
        <p:txBody>
          <a:bodyPr/>
          <a:lstStyle/>
          <a:p>
            <a:pPr marL="457200" indent="-457200">
              <a:spcBef>
                <a:spcPts val="0"/>
              </a:spcBef>
              <a:spcAft>
                <a:spcPts val="1200"/>
              </a:spcAft>
            </a:pPr>
            <a:r>
              <a:rPr lang="en-US" sz="2800" dirty="0"/>
              <a:t>Savior of </a:t>
            </a:r>
            <a:r>
              <a:rPr lang="en-US" sz="2800" b="1" dirty="0">
                <a:solidFill>
                  <a:srgbClr val="FFFF00"/>
                </a:solidFill>
              </a:rPr>
              <a:t>world</a:t>
            </a:r>
            <a:r>
              <a:rPr lang="en-US" sz="2800" dirty="0"/>
              <a:t>  (Jn. 4:42; 1 Jn. 4:14)</a:t>
            </a:r>
          </a:p>
          <a:p>
            <a:pPr marL="457200" indent="-457200">
              <a:spcBef>
                <a:spcPts val="0"/>
              </a:spcBef>
              <a:spcAft>
                <a:spcPts val="1200"/>
              </a:spcAft>
            </a:pPr>
            <a:r>
              <a:rPr lang="en-US" sz="2800" dirty="0"/>
              <a:t>Takes away sin of the </a:t>
            </a:r>
            <a:r>
              <a:rPr lang="en-US" sz="2800" b="1" dirty="0">
                <a:solidFill>
                  <a:srgbClr val="FFFF00"/>
                </a:solidFill>
              </a:rPr>
              <a:t>world</a:t>
            </a:r>
            <a:r>
              <a:rPr lang="en-US" sz="2800" dirty="0"/>
              <a:t>  (Jn. 1:29)</a:t>
            </a:r>
          </a:p>
          <a:p>
            <a:pPr marL="457200" indent="-457200">
              <a:spcBef>
                <a:spcPts val="0"/>
              </a:spcBef>
              <a:spcAft>
                <a:spcPts val="1200"/>
              </a:spcAft>
            </a:pPr>
            <a:r>
              <a:rPr lang="en-US" sz="2800" dirty="0" smtClean="0"/>
              <a:t>Gives </a:t>
            </a:r>
            <a:r>
              <a:rPr lang="en-US" sz="2800" dirty="0"/>
              <a:t>flesh for the life of the </a:t>
            </a:r>
            <a:r>
              <a:rPr lang="en-US" sz="2800" b="1" dirty="0">
                <a:solidFill>
                  <a:srgbClr val="FFFF00"/>
                </a:solidFill>
              </a:rPr>
              <a:t>world</a:t>
            </a:r>
            <a:r>
              <a:rPr lang="en-US" sz="2800" dirty="0"/>
              <a:t>  (Jn. 6:51)</a:t>
            </a:r>
          </a:p>
          <a:p>
            <a:pPr marL="457200" indent="-457200">
              <a:spcBef>
                <a:spcPts val="0"/>
              </a:spcBef>
              <a:spcAft>
                <a:spcPts val="1200"/>
              </a:spcAft>
            </a:pPr>
            <a:r>
              <a:rPr lang="en-US" sz="2800" dirty="0"/>
              <a:t>Died for </a:t>
            </a:r>
            <a:r>
              <a:rPr lang="en-US" sz="2800" b="1" dirty="0">
                <a:solidFill>
                  <a:srgbClr val="FFFF00"/>
                </a:solidFill>
              </a:rPr>
              <a:t>all</a:t>
            </a:r>
            <a:r>
              <a:rPr lang="en-US" sz="2800" dirty="0"/>
              <a:t>  (2 Cor. 5:14-15)</a:t>
            </a:r>
          </a:p>
          <a:p>
            <a:pPr marL="457200" indent="-457200">
              <a:spcBef>
                <a:spcPts val="0"/>
              </a:spcBef>
              <a:spcAft>
                <a:spcPts val="1200"/>
              </a:spcAft>
            </a:pPr>
            <a:r>
              <a:rPr lang="en-US" sz="2800" dirty="0" smtClean="0"/>
              <a:t>Savior of </a:t>
            </a:r>
            <a:r>
              <a:rPr lang="en-US" sz="2800" b="1" dirty="0" smtClean="0">
                <a:solidFill>
                  <a:srgbClr val="FFFF00"/>
                </a:solidFill>
              </a:rPr>
              <a:t>all men  </a:t>
            </a:r>
            <a:r>
              <a:rPr lang="en-US" sz="2800" dirty="0" smtClean="0"/>
              <a:t>(1 Tim. 4:10)</a:t>
            </a:r>
          </a:p>
          <a:p>
            <a:pPr marL="457200" indent="-457200">
              <a:spcBef>
                <a:spcPts val="0"/>
              </a:spcBef>
              <a:spcAft>
                <a:spcPts val="1200"/>
              </a:spcAft>
            </a:pPr>
            <a:r>
              <a:rPr lang="en-US" sz="2800" dirty="0" smtClean="0"/>
              <a:t>Ransom </a:t>
            </a:r>
            <a:r>
              <a:rPr lang="en-US" sz="2800" dirty="0"/>
              <a:t>for </a:t>
            </a:r>
            <a:r>
              <a:rPr lang="en-US" sz="2800" b="1" dirty="0">
                <a:solidFill>
                  <a:srgbClr val="FFFF00"/>
                </a:solidFill>
              </a:rPr>
              <a:t>all</a:t>
            </a:r>
            <a:r>
              <a:rPr lang="en-US" sz="2800" dirty="0"/>
              <a:t>  (1 Tim. 2:5-6)</a:t>
            </a:r>
          </a:p>
          <a:p>
            <a:pPr marL="457200" indent="-457200">
              <a:spcBef>
                <a:spcPts val="0"/>
              </a:spcBef>
              <a:spcAft>
                <a:spcPts val="1200"/>
              </a:spcAft>
            </a:pPr>
            <a:r>
              <a:rPr lang="en-US" sz="2800" dirty="0"/>
              <a:t>Tasted death for </a:t>
            </a:r>
            <a:r>
              <a:rPr lang="en-US" sz="2800" b="1" dirty="0">
                <a:solidFill>
                  <a:srgbClr val="FFFF00"/>
                </a:solidFill>
              </a:rPr>
              <a:t>everyone</a:t>
            </a:r>
            <a:r>
              <a:rPr lang="en-US" sz="2800" dirty="0"/>
              <a:t>  (Heb. 2:9</a:t>
            </a:r>
            <a:r>
              <a:rPr lang="en-US" sz="2800" dirty="0" smtClean="0"/>
              <a:t>)</a:t>
            </a:r>
          </a:p>
          <a:p>
            <a:pPr marL="457200" indent="-457200">
              <a:spcBef>
                <a:spcPts val="0"/>
              </a:spcBef>
              <a:spcAft>
                <a:spcPts val="1200"/>
              </a:spcAft>
            </a:pPr>
            <a:r>
              <a:rPr lang="en-US" sz="2800" dirty="0" smtClean="0"/>
              <a:t>Propitiation for </a:t>
            </a:r>
            <a:r>
              <a:rPr lang="en-US" sz="2800" b="1" dirty="0">
                <a:solidFill>
                  <a:srgbClr val="FFFF00"/>
                </a:solidFill>
              </a:rPr>
              <a:t>whole world  </a:t>
            </a:r>
            <a:r>
              <a:rPr lang="en-US" sz="2800" dirty="0" smtClean="0"/>
              <a:t>(1 Jn. 2:2)</a:t>
            </a:r>
            <a:endParaRPr lang="en-US" sz="2800" dirty="0"/>
          </a:p>
        </p:txBody>
      </p:sp>
      <p:sp>
        <p:nvSpPr>
          <p:cNvPr id="2" name="Date Placeholder 1"/>
          <p:cNvSpPr>
            <a:spLocks noGrp="1"/>
          </p:cNvSpPr>
          <p:nvPr>
            <p:ph type="dt" sz="half" idx="12"/>
          </p:nvPr>
        </p:nvSpPr>
        <p:spPr/>
        <p:txBody>
          <a:bodyPr/>
          <a:lstStyle/>
          <a:p>
            <a:r>
              <a:rPr lang="en-US" dirty="0" smtClean="0">
                <a:solidFill>
                  <a:srgbClr val="FFFFFF"/>
                </a:solidFill>
              </a:rPr>
              <a:t>Outline, p. 70</a:t>
            </a:r>
            <a:endParaRPr lang="en-US" dirty="0">
              <a:solidFill>
                <a:srgbClr val="FFFFFF"/>
              </a:solidFill>
            </a:endParaRPr>
          </a:p>
        </p:txBody>
      </p:sp>
      <p:sp>
        <p:nvSpPr>
          <p:cNvPr id="7" name="Footer Placeholder 6"/>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8" name="Slide Number Placeholder 7"/>
          <p:cNvSpPr>
            <a:spLocks noGrp="1"/>
          </p:cNvSpPr>
          <p:nvPr>
            <p:ph type="sldNum" sz="quarter" idx="11"/>
          </p:nvPr>
        </p:nvSpPr>
        <p:spPr/>
        <p:txBody>
          <a:bodyPr/>
          <a:lstStyle/>
          <a:p>
            <a:fld id="{D9076E39-33D3-4C19-9190-4442324932E8}" type="slidenum">
              <a:rPr lang="en-US" smtClean="0">
                <a:solidFill>
                  <a:srgbClr val="FFFFFF"/>
                </a:solidFill>
              </a:rPr>
              <a:pPr/>
              <a:t>228</a:t>
            </a:fld>
            <a:endParaRPr lang="en-US">
              <a:solidFill>
                <a:srgbClr val="FFFFFF"/>
              </a:solidFill>
            </a:endParaRPr>
          </a:p>
        </p:txBody>
      </p:sp>
      <p:sp>
        <p:nvSpPr>
          <p:cNvPr id="3" name="Vertical Scroll 2"/>
          <p:cNvSpPr/>
          <p:nvPr/>
        </p:nvSpPr>
        <p:spPr bwMode="auto">
          <a:xfrm>
            <a:off x="5105400" y="1992312"/>
            <a:ext cx="3733800" cy="3746500"/>
          </a:xfrm>
          <a:prstGeom prst="verticalScroll">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indent="457200"/>
            <a:r>
              <a:rPr kumimoji="0" 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Jesus died for</a:t>
            </a:r>
            <a:r>
              <a:rPr kumimoji="0" lang="en-US" sz="2800" b="0" i="0" u="none" strike="noStrike" cap="none" normalizeH="0" dirty="0" smtClean="0">
                <a:ln>
                  <a:noFill/>
                </a:ln>
                <a:solidFill>
                  <a:schemeClr val="tx1"/>
                </a:solidFill>
                <a:effectLst>
                  <a:outerShdw blurRad="38100" dist="38100" dir="2700000" algn="tl">
                    <a:srgbClr val="000000">
                      <a:alpha val="43137"/>
                    </a:srgbClr>
                  </a:outerShdw>
                </a:effectLst>
                <a:latin typeface="+mn-lt"/>
              </a:rPr>
              <a:t> some who </a:t>
            </a:r>
            <a:r>
              <a:rPr kumimoji="0" lang="en-US" sz="2800" i="0" u="none" strike="noStrike" cap="none" normalizeH="0" dirty="0" smtClean="0">
                <a:ln>
                  <a:noFill/>
                </a:ln>
                <a:solidFill>
                  <a:srgbClr val="FFFF00"/>
                </a:solidFill>
                <a:effectLst>
                  <a:outerShdw blurRad="38100" dist="38100" dir="2700000" algn="tl">
                    <a:srgbClr val="000000">
                      <a:alpha val="43137"/>
                    </a:srgbClr>
                  </a:outerShdw>
                </a:effectLst>
                <a:latin typeface="+mj-lt"/>
              </a:rPr>
              <a:t>may be lost  </a:t>
            </a:r>
            <a:r>
              <a:rPr kumimoji="0" lang="en-US" sz="2800" b="0" i="0" u="none" strike="noStrike" cap="none" normalizeH="0" dirty="0" smtClean="0">
                <a:ln>
                  <a:noFill/>
                </a:ln>
                <a:solidFill>
                  <a:schemeClr val="tx1"/>
                </a:solidFill>
                <a:effectLst>
                  <a:outerShdw blurRad="38100" dist="38100" dir="2700000" algn="tl">
                    <a:srgbClr val="000000">
                      <a:alpha val="43137"/>
                    </a:srgbClr>
                  </a:outerShdw>
                </a:effectLst>
                <a:latin typeface="+mn-lt"/>
              </a:rPr>
              <a:t>(</a:t>
            </a:r>
            <a:r>
              <a:rPr lang="en-US" sz="2800" dirty="0">
                <a:effectLst>
                  <a:outerShdw blurRad="38100" dist="38100" dir="2700000" algn="tl">
                    <a:srgbClr val="000000">
                      <a:alpha val="43137"/>
                    </a:srgbClr>
                  </a:outerShdw>
                </a:effectLst>
                <a:latin typeface="+mn-lt"/>
                <a:cs typeface="Times New Roman" pitchFamily="18" charset="0"/>
              </a:rPr>
              <a:t>Rom. 14:15; 1 Cor. 8:11; 2 Pet. 2:1</a:t>
            </a:r>
            <a:r>
              <a:rPr lang="en-US" sz="2800" dirty="0">
                <a:effectLst>
                  <a:outerShdw blurRad="38100" dist="38100" dir="2700000" algn="tl">
                    <a:srgbClr val="000000">
                      <a:alpha val="43137"/>
                    </a:srgbClr>
                  </a:outerShdw>
                </a:effectLst>
                <a:latin typeface="+mn-lt"/>
              </a:rPr>
              <a:t>)</a:t>
            </a:r>
            <a:endParaRPr kumimoji="0" 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8957698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Christ’s Sacrifice For All</a:t>
            </a:r>
            <a:endParaRPr lang="en-US" dirty="0"/>
          </a:p>
        </p:txBody>
      </p:sp>
      <p:sp>
        <p:nvSpPr>
          <p:cNvPr id="6" name="Content Placeholder 5"/>
          <p:cNvSpPr>
            <a:spLocks noGrp="1"/>
          </p:cNvSpPr>
          <p:nvPr>
            <p:ph idx="1"/>
          </p:nvPr>
        </p:nvSpPr>
        <p:spPr/>
        <p:txBody>
          <a:bodyPr/>
          <a:lstStyle/>
          <a:p>
            <a:pPr marL="457200" indent="-457200">
              <a:spcBef>
                <a:spcPts val="0"/>
              </a:spcBef>
              <a:spcAft>
                <a:spcPts val="2400"/>
              </a:spcAft>
            </a:pPr>
            <a:r>
              <a:rPr lang="en-US" sz="2800" b="1" dirty="0">
                <a:effectLst/>
              </a:rPr>
              <a:t>1 </a:t>
            </a:r>
            <a:r>
              <a:rPr lang="en-US" sz="2800" b="1" dirty="0" smtClean="0">
                <a:effectLst/>
              </a:rPr>
              <a:t>Jn. </a:t>
            </a:r>
            <a:r>
              <a:rPr lang="en-US" sz="2800" b="1" dirty="0">
                <a:effectLst/>
              </a:rPr>
              <a:t>2:2</a:t>
            </a:r>
            <a:r>
              <a:rPr lang="en-US" sz="2800" b="1" dirty="0" smtClean="0">
                <a:effectLst/>
              </a:rPr>
              <a:t>:  </a:t>
            </a:r>
            <a:r>
              <a:rPr lang="en-US" sz="2800" baseline="30000" dirty="0" smtClean="0">
                <a:effectLst/>
              </a:rPr>
              <a:t>2</a:t>
            </a:r>
            <a:r>
              <a:rPr lang="en-US" sz="2800" dirty="0" smtClean="0">
                <a:effectLst/>
              </a:rPr>
              <a:t> </a:t>
            </a:r>
            <a:r>
              <a:rPr lang="en-US" sz="2800" dirty="0">
                <a:effectLst/>
              </a:rPr>
              <a:t>And He Himself is </a:t>
            </a:r>
            <a:r>
              <a:rPr lang="en-US" sz="2800" b="1" dirty="0">
                <a:solidFill>
                  <a:srgbClr val="FF0000"/>
                </a:solidFill>
                <a:effectLst/>
              </a:rPr>
              <a:t>the propitiation </a:t>
            </a:r>
            <a:r>
              <a:rPr lang="en-US" sz="2800" dirty="0">
                <a:effectLst/>
              </a:rPr>
              <a:t>for </a:t>
            </a:r>
            <a:r>
              <a:rPr lang="en-US" sz="2800" b="1" dirty="0">
                <a:solidFill>
                  <a:srgbClr val="FFFF00"/>
                </a:solidFill>
                <a:effectLst/>
              </a:rPr>
              <a:t>our sins</a:t>
            </a:r>
            <a:r>
              <a:rPr lang="en-US" sz="2800" dirty="0">
                <a:effectLst/>
              </a:rPr>
              <a:t>, and not for ours only but also for </a:t>
            </a:r>
            <a:r>
              <a:rPr lang="en-US" sz="2800" b="1" dirty="0">
                <a:solidFill>
                  <a:srgbClr val="FFFF00"/>
                </a:solidFill>
                <a:effectLst/>
              </a:rPr>
              <a:t>the whole world</a:t>
            </a:r>
            <a:r>
              <a:rPr lang="en-US" sz="2800" dirty="0" smtClean="0">
                <a:effectLst/>
              </a:rPr>
              <a:t>.</a:t>
            </a:r>
          </a:p>
          <a:p>
            <a:pPr marL="457200" indent="-457200">
              <a:spcAft>
                <a:spcPts val="2400"/>
              </a:spcAft>
            </a:pPr>
            <a:r>
              <a:rPr lang="en-US" sz="2800" b="1" dirty="0" smtClean="0">
                <a:effectLst/>
              </a:rPr>
              <a:t>1 Tim. </a:t>
            </a:r>
            <a:r>
              <a:rPr lang="en-US" sz="2800" b="1" dirty="0">
                <a:effectLst/>
              </a:rPr>
              <a:t>4:10</a:t>
            </a:r>
            <a:r>
              <a:rPr lang="en-US" sz="2800" b="1" dirty="0" smtClean="0">
                <a:effectLst/>
              </a:rPr>
              <a:t>:  </a:t>
            </a:r>
            <a:r>
              <a:rPr lang="en-US" sz="2800" baseline="30000" dirty="0" smtClean="0">
                <a:effectLst/>
              </a:rPr>
              <a:t>10</a:t>
            </a:r>
            <a:r>
              <a:rPr lang="en-US" sz="2800" dirty="0" smtClean="0">
                <a:effectLst/>
              </a:rPr>
              <a:t> </a:t>
            </a:r>
            <a:r>
              <a:rPr lang="en-US" sz="2800" dirty="0">
                <a:effectLst/>
              </a:rPr>
              <a:t>For to this end we both labor and suffer reproach, because we trust in the living God, who is </a:t>
            </a:r>
            <a:r>
              <a:rPr lang="en-US" sz="2800" b="1" dirty="0">
                <a:solidFill>
                  <a:srgbClr val="00B0F0"/>
                </a:solidFill>
                <a:effectLst/>
              </a:rPr>
              <a:t>the Savior </a:t>
            </a:r>
            <a:r>
              <a:rPr lang="en-US" sz="2800" dirty="0">
                <a:effectLst/>
              </a:rPr>
              <a:t>of </a:t>
            </a:r>
            <a:r>
              <a:rPr lang="en-US" sz="2800" b="1" dirty="0">
                <a:solidFill>
                  <a:srgbClr val="FFFF00"/>
                </a:solidFill>
                <a:effectLst/>
              </a:rPr>
              <a:t>all men</a:t>
            </a:r>
            <a:r>
              <a:rPr lang="en-US" sz="2800" dirty="0">
                <a:effectLst/>
              </a:rPr>
              <a:t>, </a:t>
            </a:r>
            <a:r>
              <a:rPr lang="en-US" sz="2800" u="sng" dirty="0">
                <a:effectLst/>
              </a:rPr>
              <a:t>especially</a:t>
            </a:r>
            <a:r>
              <a:rPr lang="en-US" sz="2800" dirty="0">
                <a:effectLst/>
              </a:rPr>
              <a:t> of </a:t>
            </a:r>
            <a:r>
              <a:rPr lang="en-US" sz="2800" b="1" dirty="0">
                <a:solidFill>
                  <a:srgbClr val="FFFF00"/>
                </a:solidFill>
                <a:effectLst/>
              </a:rPr>
              <a:t>those who believe</a:t>
            </a:r>
            <a:r>
              <a:rPr lang="en-US" sz="2800" dirty="0">
                <a:effectLst/>
              </a:rPr>
              <a:t>. </a:t>
            </a:r>
          </a:p>
        </p:txBody>
      </p:sp>
      <p:sp>
        <p:nvSpPr>
          <p:cNvPr id="2" name="Date Placeholder 1"/>
          <p:cNvSpPr>
            <a:spLocks noGrp="1"/>
          </p:cNvSpPr>
          <p:nvPr>
            <p:ph type="dt" sz="half" idx="12"/>
          </p:nvPr>
        </p:nvSpPr>
        <p:spPr/>
        <p:txBody>
          <a:bodyPr/>
          <a:lstStyle/>
          <a:p>
            <a:r>
              <a:rPr lang="en-US" dirty="0" smtClean="0">
                <a:solidFill>
                  <a:srgbClr val="FFFFFF"/>
                </a:solidFill>
              </a:rPr>
              <a:t>Outline, p. 70</a:t>
            </a:r>
            <a:endParaRPr lang="en-US" dirty="0">
              <a:solidFill>
                <a:srgbClr val="FFFFFF"/>
              </a:solidFill>
            </a:endParaRPr>
          </a:p>
        </p:txBody>
      </p:sp>
      <p:sp>
        <p:nvSpPr>
          <p:cNvPr id="7" name="Footer Placeholder 6"/>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8" name="Slide Number Placeholder 7"/>
          <p:cNvSpPr>
            <a:spLocks noGrp="1"/>
          </p:cNvSpPr>
          <p:nvPr>
            <p:ph type="sldNum" sz="quarter" idx="11"/>
          </p:nvPr>
        </p:nvSpPr>
        <p:spPr/>
        <p:txBody>
          <a:bodyPr/>
          <a:lstStyle/>
          <a:p>
            <a:fld id="{D9076E39-33D3-4C19-9190-4442324932E8}" type="slidenum">
              <a:rPr lang="en-US" smtClean="0">
                <a:solidFill>
                  <a:srgbClr val="FFFFFF"/>
                </a:solidFill>
              </a:rPr>
              <a:pPr/>
              <a:t>229</a:t>
            </a:fld>
            <a:endParaRPr lang="en-US">
              <a:solidFill>
                <a:srgbClr val="FFFFFF"/>
              </a:solidFill>
            </a:endParaRPr>
          </a:p>
        </p:txBody>
      </p:sp>
    </p:spTree>
    <p:extLst>
      <p:ext uri="{BB962C8B-B14F-4D97-AF65-F5344CB8AC3E}">
        <p14:creationId xmlns:p14="http://schemas.microsoft.com/office/powerpoint/2010/main" val="4351771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t"/>
          <a:lstStyle/>
          <a:p>
            <a:r>
              <a:rPr lang="en-US" dirty="0" smtClean="0"/>
              <a:t>Law Of Sin Offering</a:t>
            </a:r>
            <a:br>
              <a:rPr lang="en-US" dirty="0" smtClean="0"/>
            </a:br>
            <a:r>
              <a:rPr lang="en-US" sz="3000" dirty="0" smtClean="0">
                <a:latin typeface="+mn-lt"/>
              </a:rPr>
              <a:t>(Lev. 6:24-30)</a:t>
            </a:r>
            <a:endParaRPr lang="en-US" sz="3000" dirty="0">
              <a:latin typeface="+mn-lt"/>
            </a:endParaRPr>
          </a:p>
        </p:txBody>
      </p:sp>
      <p:sp>
        <p:nvSpPr>
          <p:cNvPr id="8" name="Content Placeholder 7"/>
          <p:cNvSpPr>
            <a:spLocks noGrp="1"/>
          </p:cNvSpPr>
          <p:nvPr>
            <p:ph idx="1"/>
          </p:nvPr>
        </p:nvSpPr>
        <p:spPr>
          <a:xfrm>
            <a:off x="457200" y="1676400"/>
            <a:ext cx="8229600" cy="4572000"/>
          </a:xfrm>
        </p:spPr>
        <p:txBody>
          <a:bodyPr/>
          <a:lstStyle/>
          <a:p>
            <a:pPr marL="457200" indent="-457200">
              <a:spcBef>
                <a:spcPts val="0"/>
              </a:spcBef>
              <a:spcAft>
                <a:spcPts val="1200"/>
              </a:spcAft>
            </a:pPr>
            <a:r>
              <a:rPr lang="en-US" sz="2800" dirty="0"/>
              <a:t>Sacrifice killed </a:t>
            </a:r>
            <a:r>
              <a:rPr lang="en-US" sz="2800" dirty="0" smtClean="0"/>
              <a:t>in the </a:t>
            </a:r>
            <a:r>
              <a:rPr lang="en-US" sz="2800" b="1" dirty="0">
                <a:solidFill>
                  <a:srgbClr val="FFFF00"/>
                </a:solidFill>
              </a:rPr>
              <a:t>same place </a:t>
            </a:r>
            <a:r>
              <a:rPr lang="en-US" sz="2800" dirty="0" smtClean="0"/>
              <a:t>as burnt </a:t>
            </a:r>
            <a:r>
              <a:rPr lang="en-US" sz="2800" dirty="0"/>
              <a:t>offering </a:t>
            </a:r>
            <a:r>
              <a:rPr lang="en-US" sz="2800" dirty="0" smtClean="0"/>
              <a:t> (</a:t>
            </a:r>
            <a:r>
              <a:rPr lang="en-US" sz="2800" dirty="0"/>
              <a:t>16, 18)</a:t>
            </a:r>
          </a:p>
          <a:p>
            <a:pPr marL="457200" indent="-457200">
              <a:spcBef>
                <a:spcPts val="0"/>
              </a:spcBef>
              <a:spcAft>
                <a:spcPts val="1200"/>
              </a:spcAft>
            </a:pPr>
            <a:r>
              <a:rPr lang="en-US" sz="2800" dirty="0" smtClean="0"/>
              <a:t>Remainder eaten by officiating priest  (26)</a:t>
            </a:r>
          </a:p>
          <a:p>
            <a:pPr marL="457200" indent="-457200">
              <a:spcBef>
                <a:spcPts val="0"/>
              </a:spcBef>
              <a:spcAft>
                <a:spcPts val="1200"/>
              </a:spcAft>
            </a:pPr>
            <a:r>
              <a:rPr lang="en-US" sz="2800" dirty="0" smtClean="0"/>
              <a:t>Ceremonially </a:t>
            </a:r>
            <a:r>
              <a:rPr lang="en-US" sz="2800" b="1" dirty="0">
                <a:solidFill>
                  <a:srgbClr val="FFFF00"/>
                </a:solidFill>
              </a:rPr>
              <a:t>clean</a:t>
            </a:r>
            <a:r>
              <a:rPr lang="en-US" sz="2800" dirty="0" smtClean="0"/>
              <a:t>  (27)</a:t>
            </a:r>
          </a:p>
          <a:p>
            <a:pPr marL="457200" indent="-457200">
              <a:spcBef>
                <a:spcPts val="0"/>
              </a:spcBef>
              <a:spcAft>
                <a:spcPts val="1200"/>
              </a:spcAft>
            </a:pPr>
            <a:r>
              <a:rPr lang="en-US" sz="2800" dirty="0" smtClean="0"/>
              <a:t>Earthen vessels destroyed; bronze vessels thoroughly  washed  (28)</a:t>
            </a:r>
          </a:p>
          <a:p>
            <a:pPr marL="457200" indent="-457200">
              <a:spcBef>
                <a:spcPts val="0"/>
              </a:spcBef>
              <a:spcAft>
                <a:spcPts val="1200"/>
              </a:spcAft>
            </a:pPr>
            <a:r>
              <a:rPr lang="en-US" sz="2800" b="1" dirty="0" smtClean="0">
                <a:solidFill>
                  <a:srgbClr val="FFFF00"/>
                </a:solidFill>
              </a:rPr>
              <a:t>All males </a:t>
            </a:r>
            <a:r>
              <a:rPr lang="en-US" sz="2800" dirty="0" smtClean="0"/>
              <a:t>could eat sin offering  (29)</a:t>
            </a:r>
          </a:p>
          <a:p>
            <a:pPr marL="457200" indent="-457200">
              <a:spcBef>
                <a:spcPts val="0"/>
              </a:spcBef>
              <a:spcAft>
                <a:spcPts val="1200"/>
              </a:spcAft>
            </a:pPr>
            <a:r>
              <a:rPr lang="en-US" sz="2800" dirty="0" smtClean="0"/>
              <a:t>Not if </a:t>
            </a:r>
            <a:r>
              <a:rPr lang="en-US" sz="2800" b="1" dirty="0">
                <a:solidFill>
                  <a:srgbClr val="FFFF00"/>
                </a:solidFill>
              </a:rPr>
              <a:t>blood</a:t>
            </a:r>
            <a:r>
              <a:rPr lang="en-US" sz="2800" dirty="0" smtClean="0"/>
              <a:t> brought into tabernacle  (30)</a:t>
            </a:r>
          </a:p>
        </p:txBody>
      </p:sp>
      <p:sp>
        <p:nvSpPr>
          <p:cNvPr id="2" name="Date Placeholder 1"/>
          <p:cNvSpPr>
            <a:spLocks noGrp="1"/>
          </p:cNvSpPr>
          <p:nvPr>
            <p:ph type="dt" sz="half" idx="12"/>
          </p:nvPr>
        </p:nvSpPr>
        <p:spPr/>
        <p:txBody>
          <a:bodyPr/>
          <a:lstStyle/>
          <a:p>
            <a:r>
              <a:rPr lang="en-US" dirty="0" smtClean="0">
                <a:solidFill>
                  <a:srgbClr val="FFFFFF"/>
                </a:solidFill>
              </a:rPr>
              <a:t>Outline, p. 10</a:t>
            </a:r>
            <a:endParaRPr lang="en-US" dirty="0">
              <a:solidFill>
                <a:srgbClr val="FFFFFF"/>
              </a:solidFill>
            </a:endParaRPr>
          </a:p>
        </p:txBody>
      </p:sp>
      <p:sp>
        <p:nvSpPr>
          <p:cNvPr id="3" name="Footer Placeholder 2"/>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4" name="Slide Number Placeholder 3"/>
          <p:cNvSpPr>
            <a:spLocks noGrp="1"/>
          </p:cNvSpPr>
          <p:nvPr>
            <p:ph type="sldNum" sz="quarter" idx="11"/>
          </p:nvPr>
        </p:nvSpPr>
        <p:spPr/>
        <p:txBody>
          <a:bodyPr/>
          <a:lstStyle/>
          <a:p>
            <a:fld id="{D9076E39-33D3-4C19-9190-4442324932E8}" type="slidenum">
              <a:rPr lang="en-US" smtClean="0">
                <a:solidFill>
                  <a:srgbClr val="FFFFFF"/>
                </a:solidFill>
              </a:rPr>
              <a:pPr/>
              <a:t>23</a:t>
            </a:fld>
            <a:endParaRPr lang="en-US">
              <a:solidFill>
                <a:srgbClr val="FFFFFF"/>
              </a:solidFill>
            </a:endParaRPr>
          </a:p>
        </p:txBody>
      </p:sp>
    </p:spTree>
    <p:extLst>
      <p:ext uri="{BB962C8B-B14F-4D97-AF65-F5344CB8AC3E}">
        <p14:creationId xmlns:p14="http://schemas.microsoft.com/office/powerpoint/2010/main" val="17983669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Christ’s Sacrifice For All</a:t>
            </a:r>
            <a:endParaRPr lang="en-US" dirty="0"/>
          </a:p>
        </p:txBody>
      </p:sp>
      <p:sp>
        <p:nvSpPr>
          <p:cNvPr id="6" name="Content Placeholder 5"/>
          <p:cNvSpPr>
            <a:spLocks noGrp="1"/>
          </p:cNvSpPr>
          <p:nvPr>
            <p:ph idx="1"/>
          </p:nvPr>
        </p:nvSpPr>
        <p:spPr/>
        <p:txBody>
          <a:bodyPr/>
          <a:lstStyle/>
          <a:p>
            <a:pPr marL="457200" indent="-457200">
              <a:spcBef>
                <a:spcPts val="0"/>
              </a:spcBef>
              <a:spcAft>
                <a:spcPts val="2400"/>
              </a:spcAft>
            </a:pPr>
            <a:r>
              <a:rPr lang="en-US" sz="2800" b="1" dirty="0">
                <a:effectLst>
                  <a:outerShdw blurRad="38100" dist="38100" dir="2700000" algn="tl">
                    <a:srgbClr val="000000">
                      <a:alpha val="43137"/>
                    </a:srgbClr>
                  </a:outerShdw>
                </a:effectLst>
              </a:rPr>
              <a:t>2 </a:t>
            </a:r>
            <a:r>
              <a:rPr lang="en-US" sz="2800" b="1" dirty="0" smtClean="0">
                <a:effectLst>
                  <a:outerShdw blurRad="38100" dist="38100" dir="2700000" algn="tl">
                    <a:srgbClr val="000000">
                      <a:alpha val="43137"/>
                    </a:srgbClr>
                  </a:outerShdw>
                </a:effectLst>
              </a:rPr>
              <a:t>Cor. 5:18-20:  </a:t>
            </a:r>
            <a:r>
              <a:rPr lang="en-US" sz="2800" baseline="30000" dirty="0" smtClean="0">
                <a:effectLst>
                  <a:outerShdw blurRad="38100" dist="38100" dir="2700000" algn="tl">
                    <a:srgbClr val="000000">
                      <a:alpha val="43137"/>
                    </a:srgbClr>
                  </a:outerShdw>
                </a:effectLst>
              </a:rPr>
              <a:t>18</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Now all things are of God, who has reconciled us to Himself through Jesus Christ, and has given us the ministry of reconciliation, </a:t>
            </a:r>
            <a:r>
              <a:rPr lang="en-US" sz="2800" baseline="30000" dirty="0">
                <a:effectLst>
                  <a:outerShdw blurRad="38100" dist="38100" dir="2700000" algn="tl">
                    <a:srgbClr val="000000">
                      <a:alpha val="43137"/>
                    </a:srgbClr>
                  </a:outerShdw>
                </a:effectLst>
              </a:rPr>
              <a:t>19</a:t>
            </a:r>
            <a:r>
              <a:rPr lang="en-US" sz="2800" dirty="0">
                <a:effectLst>
                  <a:outerShdw blurRad="38100" dist="38100" dir="2700000" algn="tl">
                    <a:srgbClr val="000000">
                      <a:alpha val="43137"/>
                    </a:srgbClr>
                  </a:outerShdw>
                </a:effectLst>
              </a:rPr>
              <a:t> that is, that God was in Christ </a:t>
            </a:r>
            <a:r>
              <a:rPr lang="en-US" sz="2800" b="1" dirty="0">
                <a:solidFill>
                  <a:srgbClr val="00B0F0"/>
                </a:solidFill>
                <a:effectLst>
                  <a:outerShdw blurRad="38100" dist="38100" dir="2700000" algn="tl">
                    <a:srgbClr val="000000">
                      <a:alpha val="43137"/>
                    </a:srgbClr>
                  </a:outerShdw>
                </a:effectLst>
              </a:rPr>
              <a:t>reconciling</a:t>
            </a:r>
            <a:r>
              <a:rPr lang="en-US" sz="2800" dirty="0">
                <a:effectLst>
                  <a:outerShdw blurRad="38100" dist="38100" dir="2700000" algn="tl">
                    <a:srgbClr val="000000">
                      <a:alpha val="43137"/>
                    </a:srgbClr>
                  </a:outerShdw>
                </a:effectLst>
              </a:rPr>
              <a:t> </a:t>
            </a:r>
            <a:r>
              <a:rPr lang="en-US" sz="2800" b="1" dirty="0">
                <a:solidFill>
                  <a:srgbClr val="FFFF00"/>
                </a:solidFill>
                <a:effectLst>
                  <a:outerShdw blurRad="38100" dist="38100" dir="2700000" algn="tl">
                    <a:srgbClr val="000000">
                      <a:alpha val="43137"/>
                    </a:srgbClr>
                  </a:outerShdw>
                </a:effectLst>
              </a:rPr>
              <a:t>the world </a:t>
            </a:r>
            <a:r>
              <a:rPr lang="en-US" sz="2800" dirty="0">
                <a:effectLst>
                  <a:outerShdw blurRad="38100" dist="38100" dir="2700000" algn="tl">
                    <a:srgbClr val="000000">
                      <a:alpha val="43137"/>
                    </a:srgbClr>
                  </a:outerShdw>
                </a:effectLst>
              </a:rPr>
              <a:t>to Himself, not imputing their trespasses to them, and has committed to us the word of reconciliation. </a:t>
            </a:r>
            <a:r>
              <a:rPr lang="en-US" sz="2800" baseline="30000" dirty="0">
                <a:effectLst>
                  <a:outerShdw blurRad="38100" dist="38100" dir="2700000" algn="tl">
                    <a:srgbClr val="000000">
                      <a:alpha val="43137"/>
                    </a:srgbClr>
                  </a:outerShdw>
                </a:effectLst>
              </a:rPr>
              <a:t>20</a:t>
            </a:r>
            <a:r>
              <a:rPr lang="en-US" sz="2800" dirty="0">
                <a:effectLst>
                  <a:outerShdw blurRad="38100" dist="38100" dir="2700000" algn="tl">
                    <a:srgbClr val="000000">
                      <a:alpha val="43137"/>
                    </a:srgbClr>
                  </a:outerShdw>
                </a:effectLst>
              </a:rPr>
              <a:t> Now then, we are ambassadors for Christ, as though God were pleading through us: we implore you on Christ’s behalf, </a:t>
            </a:r>
            <a:r>
              <a:rPr lang="en-US" sz="2800" b="1" dirty="0">
                <a:solidFill>
                  <a:srgbClr val="00B0F0"/>
                </a:solidFill>
                <a:effectLst>
                  <a:outerShdw blurRad="38100" dist="38100" dir="2700000" algn="tl">
                    <a:srgbClr val="000000">
                      <a:alpha val="43137"/>
                    </a:srgbClr>
                  </a:outerShdw>
                </a:effectLst>
              </a:rPr>
              <a:t>be reconciled to God</a:t>
            </a:r>
            <a:r>
              <a:rPr lang="en-US" sz="2800" dirty="0" smtClean="0">
                <a:effectLst>
                  <a:outerShdw blurRad="38100" dist="38100" dir="2700000" algn="tl">
                    <a:srgbClr val="000000">
                      <a:alpha val="43137"/>
                    </a:srgbClr>
                  </a:outerShdw>
                </a:effectLst>
              </a:rPr>
              <a:t>.</a:t>
            </a:r>
            <a:endParaRPr lang="en-US" sz="2800" dirty="0" smtClean="0">
              <a:effectLst>
                <a:outerShdw blurRad="38100" dist="38100" dir="2700000" algn="tl">
                  <a:srgbClr val="000000">
                    <a:alpha val="43137"/>
                  </a:srgbClr>
                </a:outerShdw>
              </a:effectLst>
              <a:cs typeface="Times New Roman" pitchFamily="18" charset="0"/>
            </a:endParaRPr>
          </a:p>
        </p:txBody>
      </p:sp>
      <p:sp>
        <p:nvSpPr>
          <p:cNvPr id="2" name="Rounded Rectangular Callout 1"/>
          <p:cNvSpPr/>
          <p:nvPr/>
        </p:nvSpPr>
        <p:spPr bwMode="auto">
          <a:xfrm>
            <a:off x="2902324" y="1946275"/>
            <a:ext cx="4800600" cy="838200"/>
          </a:xfrm>
          <a:prstGeom prst="wedgeRoundRectCallout">
            <a:avLst>
              <a:gd name="adj1" fmla="val -28728"/>
              <a:gd name="adj2" fmla="val 123463"/>
              <a:gd name="adj3" fmla="val 16667"/>
            </a:avLst>
          </a:prstGeom>
          <a:solidFill>
            <a:srgbClr val="0070C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pPr algn="ctr"/>
            <a:r>
              <a:rPr lang="en-US" sz="3200" dirty="0" smtClean="0">
                <a:solidFill>
                  <a:srgbClr val="FFFFFF"/>
                </a:solidFill>
                <a:effectLst>
                  <a:outerShdw blurRad="38100" dist="38100" dir="2700000" algn="tl">
                    <a:srgbClr val="000000">
                      <a:alpha val="43137"/>
                    </a:srgbClr>
                  </a:outerShdw>
                </a:effectLst>
                <a:latin typeface="Arial Black"/>
              </a:rPr>
              <a:t>Universal Provision</a:t>
            </a:r>
          </a:p>
        </p:txBody>
      </p:sp>
      <p:sp>
        <p:nvSpPr>
          <p:cNvPr id="7" name="Rounded Rectangular Callout 6"/>
          <p:cNvSpPr/>
          <p:nvPr/>
        </p:nvSpPr>
        <p:spPr bwMode="auto">
          <a:xfrm>
            <a:off x="2819400" y="4038600"/>
            <a:ext cx="5632076" cy="838200"/>
          </a:xfrm>
          <a:prstGeom prst="wedgeRoundRectCallout">
            <a:avLst>
              <a:gd name="adj1" fmla="val -30161"/>
              <a:gd name="adj2" fmla="val 137902"/>
              <a:gd name="adj3" fmla="val 16667"/>
            </a:avLst>
          </a:prstGeom>
          <a:solidFill>
            <a:srgbClr val="0070C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pPr algn="ctr"/>
            <a:r>
              <a:rPr lang="en-US" sz="3200" dirty="0" smtClean="0">
                <a:solidFill>
                  <a:srgbClr val="FFFFFF"/>
                </a:solidFill>
                <a:effectLst>
                  <a:outerShdw blurRad="38100" dist="38100" dir="2700000" algn="tl">
                    <a:srgbClr val="000000">
                      <a:alpha val="43137"/>
                    </a:srgbClr>
                  </a:outerShdw>
                </a:effectLst>
                <a:latin typeface="Arial Black"/>
              </a:rPr>
              <a:t>Individual Appropriation</a:t>
            </a:r>
          </a:p>
        </p:txBody>
      </p:sp>
      <p:sp>
        <p:nvSpPr>
          <p:cNvPr id="8" name="Date Placeholder 7"/>
          <p:cNvSpPr>
            <a:spLocks noGrp="1"/>
          </p:cNvSpPr>
          <p:nvPr>
            <p:ph type="dt" sz="half" idx="12"/>
          </p:nvPr>
        </p:nvSpPr>
        <p:spPr/>
        <p:txBody>
          <a:bodyPr/>
          <a:lstStyle/>
          <a:p>
            <a:r>
              <a:rPr lang="en-US" dirty="0" smtClean="0">
                <a:solidFill>
                  <a:srgbClr val="FFFFFF"/>
                </a:solidFill>
              </a:rPr>
              <a:t>Outline, p. 70 </a:t>
            </a:r>
            <a:endParaRPr lang="en-US" dirty="0">
              <a:solidFill>
                <a:srgbClr val="FFFFFF"/>
              </a:solidFill>
            </a:endParaRPr>
          </a:p>
        </p:txBody>
      </p:sp>
      <p:sp>
        <p:nvSpPr>
          <p:cNvPr id="9" name="Footer Placeholder 8"/>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10" name="Slide Number Placeholder 9"/>
          <p:cNvSpPr>
            <a:spLocks noGrp="1"/>
          </p:cNvSpPr>
          <p:nvPr>
            <p:ph type="sldNum" sz="quarter" idx="11"/>
          </p:nvPr>
        </p:nvSpPr>
        <p:spPr/>
        <p:txBody>
          <a:bodyPr/>
          <a:lstStyle/>
          <a:p>
            <a:fld id="{D9076E39-33D3-4C19-9190-4442324932E8}" type="slidenum">
              <a:rPr lang="en-US" smtClean="0">
                <a:solidFill>
                  <a:srgbClr val="FFFFFF"/>
                </a:solidFill>
              </a:rPr>
              <a:pPr/>
              <a:t>230</a:t>
            </a:fld>
            <a:endParaRPr lang="en-US">
              <a:solidFill>
                <a:srgbClr val="FFFFFF"/>
              </a:solidFill>
            </a:endParaRPr>
          </a:p>
        </p:txBody>
      </p:sp>
    </p:spTree>
    <p:extLst>
      <p:ext uri="{BB962C8B-B14F-4D97-AF65-F5344CB8AC3E}">
        <p14:creationId xmlns:p14="http://schemas.microsoft.com/office/powerpoint/2010/main" val="3645304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Unlimited Atonement</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789230948"/>
              </p:ext>
            </p:extLst>
          </p:nvPr>
        </p:nvGraphicFramePr>
        <p:xfrm>
          <a:off x="457200" y="1730517"/>
          <a:ext cx="8229600" cy="4267199"/>
        </p:xfrm>
        <a:graphic>
          <a:graphicData uri="http://schemas.openxmlformats.org/drawingml/2006/table">
            <a:tbl>
              <a:tblPr firstRow="1" bandRow="1">
                <a:tableStyleId>{5C22544A-7EE6-4342-B048-85BDC9FD1C3A}</a:tableStyleId>
              </a:tblPr>
              <a:tblGrid>
                <a:gridCol w="4114800"/>
                <a:gridCol w="4114800"/>
              </a:tblGrid>
              <a:tr h="1017120">
                <a:tc>
                  <a:txBody>
                    <a:bodyPr/>
                    <a:lstStyle/>
                    <a:p>
                      <a:pPr algn="ctr"/>
                      <a:r>
                        <a:rPr lang="en-US" sz="2800" b="0" dirty="0" smtClean="0">
                          <a:solidFill>
                            <a:srgbClr val="FFFF00"/>
                          </a:solidFill>
                          <a:latin typeface="+mj-lt"/>
                        </a:rPr>
                        <a:t>Universal</a:t>
                      </a:r>
                      <a:br>
                        <a:rPr lang="en-US" sz="2800" b="0" dirty="0" smtClean="0">
                          <a:solidFill>
                            <a:srgbClr val="FFFF00"/>
                          </a:solidFill>
                          <a:latin typeface="+mj-lt"/>
                        </a:rPr>
                      </a:br>
                      <a:r>
                        <a:rPr lang="en-US" sz="2800" b="0" dirty="0" smtClean="0">
                          <a:solidFill>
                            <a:srgbClr val="FFFF00"/>
                          </a:solidFill>
                          <a:latin typeface="+mj-lt"/>
                        </a:rPr>
                        <a:t>Provision</a:t>
                      </a:r>
                      <a:endParaRPr lang="en-US" sz="2800" b="0" dirty="0">
                        <a:solidFill>
                          <a:srgbClr val="FFFF00"/>
                        </a:solidFill>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0" dirty="0" smtClean="0">
                          <a:solidFill>
                            <a:srgbClr val="FFFF00"/>
                          </a:solidFill>
                          <a:latin typeface="+mj-lt"/>
                        </a:rPr>
                        <a:t>Individual</a:t>
                      </a:r>
                      <a:r>
                        <a:rPr lang="en-US" sz="2800" b="0" baseline="0" dirty="0" smtClean="0">
                          <a:solidFill>
                            <a:srgbClr val="FFFF00"/>
                          </a:solidFill>
                          <a:latin typeface="+mj-lt"/>
                        </a:rPr>
                        <a:t> </a:t>
                      </a:r>
                      <a:r>
                        <a:rPr lang="en-US" sz="2800" b="0" dirty="0" smtClean="0">
                          <a:solidFill>
                            <a:srgbClr val="FFFF00"/>
                          </a:solidFill>
                          <a:latin typeface="+mj-lt"/>
                        </a:rPr>
                        <a:t>Appropriation</a:t>
                      </a:r>
                    </a:p>
                  </a:txBody>
                  <a:tcPr anchor="ctr"/>
                </a:tc>
              </a:tr>
              <a:tr h="5633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bg1"/>
                          </a:solidFill>
                          <a:latin typeface="+mj-lt"/>
                          <a:cs typeface="Times New Roman" pitchFamily="18" charset="0"/>
                        </a:rPr>
                        <a:t>World</a:t>
                      </a:r>
                      <a:r>
                        <a:rPr lang="en-US" sz="2000" b="1" dirty="0" smtClean="0">
                          <a:solidFill>
                            <a:schemeClr val="bg1"/>
                          </a:solidFill>
                          <a:cs typeface="Times New Roman" pitchFamily="18" charset="0"/>
                        </a:rPr>
                        <a:t>  </a:t>
                      </a:r>
                      <a:r>
                        <a:rPr lang="en-US" sz="2000" dirty="0" smtClean="0">
                          <a:solidFill>
                            <a:schemeClr val="bg1"/>
                          </a:solidFill>
                          <a:cs typeface="Times New Roman" pitchFamily="18" charset="0"/>
                        </a:rPr>
                        <a:t>(Jn. 1:29; 4:42)</a:t>
                      </a:r>
                    </a:p>
                  </a:txBody>
                  <a:tcPr anchor="ctr"/>
                </a:tc>
                <a:tc>
                  <a:txBody>
                    <a:bodyPr/>
                    <a:lstStyle/>
                    <a:p>
                      <a:r>
                        <a:rPr lang="en-US" sz="2000" b="0" kern="1200" dirty="0" smtClean="0">
                          <a:solidFill>
                            <a:schemeClr val="bg1"/>
                          </a:solidFill>
                          <a:latin typeface="+mj-lt"/>
                          <a:ea typeface="+mn-ea"/>
                          <a:cs typeface="Times New Roman" pitchFamily="18" charset="0"/>
                        </a:rPr>
                        <a:t>His people  </a:t>
                      </a:r>
                      <a:r>
                        <a:rPr lang="en-US" sz="2000" dirty="0" smtClean="0">
                          <a:solidFill>
                            <a:schemeClr val="bg1"/>
                          </a:solidFill>
                        </a:rPr>
                        <a:t>(Mt. 1:21)</a:t>
                      </a:r>
                      <a:endParaRPr lang="en-US" sz="2000" dirty="0">
                        <a:solidFill>
                          <a:schemeClr val="bg1"/>
                        </a:solidFill>
                      </a:endParaRPr>
                    </a:p>
                  </a:txBody>
                  <a:tcPr anchor="ctr"/>
                </a:tc>
              </a:tr>
              <a:tr h="563347">
                <a:tc>
                  <a:txBody>
                    <a:bodyPr/>
                    <a:lstStyle/>
                    <a:p>
                      <a:r>
                        <a:rPr lang="en-US" sz="2000" b="0" kern="1200" dirty="0" smtClean="0">
                          <a:solidFill>
                            <a:schemeClr val="bg1"/>
                          </a:solidFill>
                          <a:latin typeface="+mj-lt"/>
                          <a:ea typeface="+mn-ea"/>
                          <a:cs typeface="Times New Roman" pitchFamily="18" charset="0"/>
                        </a:rPr>
                        <a:t>All men  </a:t>
                      </a:r>
                      <a:r>
                        <a:rPr lang="en-US" sz="2000" dirty="0" smtClean="0">
                          <a:solidFill>
                            <a:schemeClr val="bg1"/>
                          </a:solidFill>
                          <a:cs typeface="Times New Roman" pitchFamily="18" charset="0"/>
                        </a:rPr>
                        <a:t>(1 Tim. 4:10)</a:t>
                      </a:r>
                      <a:endParaRPr lang="en-US" sz="2000" dirty="0">
                        <a:solidFill>
                          <a:schemeClr val="bg1"/>
                        </a:solidFill>
                      </a:endParaRPr>
                    </a:p>
                  </a:txBody>
                  <a:tcPr anchor="ctr"/>
                </a:tc>
                <a:tc>
                  <a:txBody>
                    <a:bodyPr/>
                    <a:lstStyle/>
                    <a:p>
                      <a:r>
                        <a:rPr lang="en-US" sz="2000" b="0" kern="1200" dirty="0" smtClean="0">
                          <a:solidFill>
                            <a:schemeClr val="bg1"/>
                          </a:solidFill>
                          <a:latin typeface="+mj-lt"/>
                          <a:ea typeface="+mn-ea"/>
                          <a:cs typeface="Times New Roman" pitchFamily="18" charset="0"/>
                        </a:rPr>
                        <a:t>His sheep  </a:t>
                      </a:r>
                      <a:r>
                        <a:rPr lang="en-US" sz="2000" dirty="0" smtClean="0">
                          <a:solidFill>
                            <a:schemeClr val="bg1"/>
                          </a:solidFill>
                        </a:rPr>
                        <a:t>(Jn. 10:11, 14-18)</a:t>
                      </a:r>
                      <a:endParaRPr lang="en-US" sz="2000" dirty="0">
                        <a:solidFill>
                          <a:schemeClr val="bg1"/>
                        </a:solidFill>
                      </a:endParaRPr>
                    </a:p>
                  </a:txBody>
                  <a:tcPr anchor="ctr"/>
                </a:tc>
              </a:tr>
              <a:tr h="563347">
                <a:tc>
                  <a:txBody>
                    <a:bodyPr/>
                    <a:lstStyle/>
                    <a:p>
                      <a:r>
                        <a:rPr lang="en-US" sz="2000" b="0" kern="1200" dirty="0" smtClean="0">
                          <a:solidFill>
                            <a:schemeClr val="bg1"/>
                          </a:solidFill>
                          <a:latin typeface="+mj-lt"/>
                          <a:ea typeface="+mn-ea"/>
                          <a:cs typeface="Times New Roman" pitchFamily="18" charset="0"/>
                        </a:rPr>
                        <a:t>All</a:t>
                      </a:r>
                      <a:r>
                        <a:rPr lang="en-US" sz="2000" b="1" dirty="0" smtClean="0">
                          <a:solidFill>
                            <a:schemeClr val="bg1"/>
                          </a:solidFill>
                          <a:cs typeface="Times New Roman" pitchFamily="18" charset="0"/>
                        </a:rPr>
                        <a:t>  </a:t>
                      </a:r>
                      <a:r>
                        <a:rPr lang="en-US" sz="2000" dirty="0" smtClean="0">
                          <a:solidFill>
                            <a:schemeClr val="bg1"/>
                          </a:solidFill>
                          <a:cs typeface="Times New Roman" pitchFamily="18" charset="0"/>
                        </a:rPr>
                        <a:t>(1 Tim. 2:5-6)</a:t>
                      </a:r>
                      <a:endParaRPr lang="en-US" sz="2000" dirty="0">
                        <a:solidFill>
                          <a:schemeClr val="bg1"/>
                        </a:solidFill>
                      </a:endParaRPr>
                    </a:p>
                  </a:txBody>
                  <a:tcPr anchor="ctr"/>
                </a:tc>
                <a:tc>
                  <a:txBody>
                    <a:bodyPr/>
                    <a:lstStyle/>
                    <a:p>
                      <a:r>
                        <a:rPr lang="en-US" sz="2000" b="0" kern="1200" dirty="0" smtClean="0">
                          <a:solidFill>
                            <a:schemeClr val="bg1"/>
                          </a:solidFill>
                          <a:latin typeface="+mj-lt"/>
                          <a:ea typeface="+mn-ea"/>
                          <a:cs typeface="Times New Roman" pitchFamily="18" charset="0"/>
                        </a:rPr>
                        <a:t>His friends  </a:t>
                      </a:r>
                      <a:r>
                        <a:rPr lang="en-US" sz="2000" dirty="0" smtClean="0">
                          <a:solidFill>
                            <a:schemeClr val="bg1"/>
                          </a:solidFill>
                        </a:rPr>
                        <a:t>(Jn. 15:13)</a:t>
                      </a:r>
                      <a:endParaRPr lang="en-US" sz="2000" dirty="0">
                        <a:solidFill>
                          <a:schemeClr val="bg1"/>
                        </a:solidFill>
                      </a:endParaRPr>
                    </a:p>
                  </a:txBody>
                  <a:tcPr anchor="ctr"/>
                </a:tc>
              </a:tr>
              <a:tr h="563347">
                <a:tc>
                  <a:txBody>
                    <a:bodyPr/>
                    <a:lstStyle/>
                    <a:p>
                      <a:r>
                        <a:rPr lang="en-US" sz="2000" b="0" kern="1200" dirty="0" smtClean="0">
                          <a:solidFill>
                            <a:schemeClr val="bg1"/>
                          </a:solidFill>
                          <a:latin typeface="+mj-lt"/>
                          <a:ea typeface="+mn-ea"/>
                          <a:cs typeface="Times New Roman" pitchFamily="18" charset="0"/>
                        </a:rPr>
                        <a:t>Everyone</a:t>
                      </a:r>
                      <a:r>
                        <a:rPr lang="en-US" sz="2000" b="1" dirty="0" smtClean="0">
                          <a:solidFill>
                            <a:schemeClr val="bg1"/>
                          </a:solidFill>
                          <a:cs typeface="Times New Roman" pitchFamily="18" charset="0"/>
                        </a:rPr>
                        <a:t>  </a:t>
                      </a:r>
                      <a:r>
                        <a:rPr lang="en-US" sz="1800" dirty="0" smtClean="0">
                          <a:solidFill>
                            <a:schemeClr val="bg1"/>
                          </a:solidFill>
                          <a:cs typeface="Times New Roman" pitchFamily="18" charset="0"/>
                        </a:rPr>
                        <a:t>(Heb. 2:9)</a:t>
                      </a:r>
                      <a:endParaRPr lang="en-US" sz="2000" dirty="0">
                        <a:solidFill>
                          <a:schemeClr val="bg1"/>
                        </a:solidFill>
                      </a:endParaRPr>
                    </a:p>
                  </a:txBody>
                  <a:tcPr anchor="ctr"/>
                </a:tc>
                <a:tc>
                  <a:txBody>
                    <a:bodyPr/>
                    <a:lstStyle/>
                    <a:p>
                      <a:r>
                        <a:rPr lang="en-US" sz="2000" b="0" kern="1200" dirty="0" smtClean="0">
                          <a:solidFill>
                            <a:schemeClr val="bg1"/>
                          </a:solidFill>
                          <a:latin typeface="+mj-lt"/>
                          <a:ea typeface="+mn-ea"/>
                          <a:cs typeface="Times New Roman" pitchFamily="18" charset="0"/>
                        </a:rPr>
                        <a:t>Church</a:t>
                      </a:r>
                      <a:r>
                        <a:rPr lang="en-US" sz="2000" dirty="0" smtClean="0">
                          <a:solidFill>
                            <a:schemeClr val="bg1"/>
                          </a:solidFill>
                        </a:rPr>
                        <a:t>  (Acts 20:28; Eph. 5:25)</a:t>
                      </a:r>
                      <a:endParaRPr lang="en-US" sz="2000" dirty="0">
                        <a:solidFill>
                          <a:schemeClr val="bg1"/>
                        </a:solidFill>
                      </a:endParaRPr>
                    </a:p>
                  </a:txBody>
                  <a:tcPr anchor="ctr"/>
                </a:tc>
              </a:tr>
              <a:tr h="996691">
                <a:tc>
                  <a:txBody>
                    <a:bodyPr/>
                    <a:lstStyle/>
                    <a:p>
                      <a:r>
                        <a:rPr lang="en-US" sz="2000" b="0" kern="1200" dirty="0" smtClean="0">
                          <a:solidFill>
                            <a:schemeClr val="bg1"/>
                          </a:solidFill>
                          <a:latin typeface="+mj-lt"/>
                          <a:ea typeface="+mn-ea"/>
                          <a:cs typeface="Times New Roman" pitchFamily="18" charset="0"/>
                        </a:rPr>
                        <a:t>Whole world  </a:t>
                      </a:r>
                      <a:r>
                        <a:rPr lang="en-US" sz="1800" dirty="0" smtClean="0">
                          <a:solidFill>
                            <a:schemeClr val="bg1"/>
                          </a:solidFill>
                        </a:rPr>
                        <a:t>(1 Jn. 2:2)</a:t>
                      </a:r>
                      <a:endParaRPr lang="en-US" sz="2000" dirty="0">
                        <a:solidFill>
                          <a:schemeClr val="bg1"/>
                        </a:solidFill>
                      </a:endParaRPr>
                    </a:p>
                  </a:txBody>
                  <a:tcPr anchor="ctr"/>
                </a:tc>
                <a:tc>
                  <a:txBody>
                    <a:bodyPr/>
                    <a:lstStyle/>
                    <a:p>
                      <a:r>
                        <a:rPr lang="en-US" sz="2000" b="0" kern="1200" dirty="0" smtClean="0">
                          <a:solidFill>
                            <a:schemeClr val="bg1"/>
                          </a:solidFill>
                          <a:latin typeface="+mj-lt"/>
                          <a:ea typeface="+mn-ea"/>
                          <a:cs typeface="Times New Roman" pitchFamily="18" charset="0"/>
                        </a:rPr>
                        <a:t>Christians</a:t>
                      </a:r>
                      <a:r>
                        <a:rPr lang="en-US" sz="2000" dirty="0" smtClean="0">
                          <a:solidFill>
                            <a:schemeClr val="bg1"/>
                          </a:solidFill>
                        </a:rPr>
                        <a:t>  (Rom. 8:32?; Gal. 1:3-4; Tit. 2:14; 1 Jn. 4:9-10)</a:t>
                      </a:r>
                      <a:endParaRPr lang="en-US" sz="2000" dirty="0">
                        <a:solidFill>
                          <a:schemeClr val="bg1"/>
                        </a:solidFill>
                      </a:endParaRPr>
                    </a:p>
                  </a:txBody>
                  <a:tcPr anchor="ctr"/>
                </a:tc>
              </a:tr>
            </a:tbl>
          </a:graphicData>
        </a:graphic>
      </p:graphicFrame>
      <p:sp>
        <p:nvSpPr>
          <p:cNvPr id="8" name="Date Placeholder 7"/>
          <p:cNvSpPr>
            <a:spLocks noGrp="1"/>
          </p:cNvSpPr>
          <p:nvPr>
            <p:ph type="dt" sz="half" idx="12"/>
          </p:nvPr>
        </p:nvSpPr>
        <p:spPr/>
        <p:txBody>
          <a:bodyPr/>
          <a:lstStyle/>
          <a:p>
            <a:r>
              <a:rPr lang="en-US" dirty="0" smtClean="0">
                <a:solidFill>
                  <a:srgbClr val="FFFFFF"/>
                </a:solidFill>
              </a:rPr>
              <a:t>Outline, p. 71 </a:t>
            </a:r>
            <a:endParaRPr lang="en-US" dirty="0">
              <a:solidFill>
                <a:srgbClr val="FFFFFF"/>
              </a:solidFill>
            </a:endParaRPr>
          </a:p>
        </p:txBody>
      </p:sp>
      <p:sp>
        <p:nvSpPr>
          <p:cNvPr id="9" name="Footer Placeholder 8"/>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10" name="Slide Number Placeholder 9"/>
          <p:cNvSpPr>
            <a:spLocks noGrp="1"/>
          </p:cNvSpPr>
          <p:nvPr>
            <p:ph type="sldNum" sz="quarter" idx="11"/>
          </p:nvPr>
        </p:nvSpPr>
        <p:spPr/>
        <p:txBody>
          <a:bodyPr/>
          <a:lstStyle/>
          <a:p>
            <a:fld id="{D9076E39-33D3-4C19-9190-4442324932E8}" type="slidenum">
              <a:rPr lang="en-US" smtClean="0">
                <a:solidFill>
                  <a:srgbClr val="FFFFFF"/>
                </a:solidFill>
              </a:rPr>
              <a:pPr/>
              <a:t>231</a:t>
            </a:fld>
            <a:endParaRPr lang="en-US">
              <a:solidFill>
                <a:srgbClr val="FFFFFF"/>
              </a:solidFill>
            </a:endParaRPr>
          </a:p>
        </p:txBody>
      </p:sp>
      <p:sp>
        <p:nvSpPr>
          <p:cNvPr id="4" name="Down Arrow Callout 3"/>
          <p:cNvSpPr/>
          <p:nvPr/>
        </p:nvSpPr>
        <p:spPr bwMode="auto">
          <a:xfrm>
            <a:off x="1181100" y="350838"/>
            <a:ext cx="6781800" cy="2133600"/>
          </a:xfrm>
          <a:prstGeom prst="downArrowCallout">
            <a:avLst/>
          </a:prstGeom>
          <a:solidFill>
            <a:srgbClr val="0070C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3200" dirty="0" smtClean="0">
                <a:latin typeface="+mj-lt"/>
              </a:rPr>
              <a:t>These Passages Are Not Mutually Exclusive</a:t>
            </a:r>
            <a:endParaRPr kumimoji="0" lang="en-US" sz="32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22775970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Conditional Salvation</a:t>
            </a:r>
            <a:endParaRPr lang="en-US" dirty="0"/>
          </a:p>
        </p:txBody>
      </p:sp>
      <p:sp>
        <p:nvSpPr>
          <p:cNvPr id="3" name="Content Placeholder 2"/>
          <p:cNvSpPr>
            <a:spLocks noGrp="1"/>
          </p:cNvSpPr>
          <p:nvPr>
            <p:ph idx="1"/>
          </p:nvPr>
        </p:nvSpPr>
        <p:spPr>
          <a:xfrm>
            <a:off x="457200" y="1417638"/>
            <a:ext cx="8229600" cy="4713287"/>
          </a:xfrm>
        </p:spPr>
        <p:txBody>
          <a:bodyPr/>
          <a:lstStyle/>
          <a:p>
            <a:pPr marL="457200" lvl="6" indent="-457200">
              <a:spcBef>
                <a:spcPts val="0"/>
              </a:spcBef>
              <a:spcAft>
                <a:spcPts val="2400"/>
              </a:spcAft>
              <a:buClr>
                <a:schemeClr val="hlink"/>
              </a:buClr>
            </a:pPr>
            <a:r>
              <a:rPr lang="en-US" sz="2800" dirty="0" smtClean="0">
                <a:ea typeface="+mn-ea"/>
                <a:cs typeface="+mn-cs"/>
              </a:rPr>
              <a:t>“</a:t>
            </a:r>
            <a:r>
              <a:rPr lang="en-US" sz="2800" b="1" dirty="0">
                <a:solidFill>
                  <a:srgbClr val="FFFF00"/>
                </a:solidFill>
                <a:ea typeface="+mn-ea"/>
                <a:cs typeface="+mn-cs"/>
              </a:rPr>
              <a:t>Be saved </a:t>
            </a:r>
            <a:r>
              <a:rPr lang="en-US" sz="2800" dirty="0" smtClean="0">
                <a:ea typeface="+mn-ea"/>
                <a:cs typeface="+mn-cs"/>
              </a:rPr>
              <a:t>from </a:t>
            </a:r>
            <a:r>
              <a:rPr lang="en-US" sz="2800" dirty="0">
                <a:ea typeface="+mn-ea"/>
                <a:cs typeface="+mn-cs"/>
              </a:rPr>
              <a:t>this </a:t>
            </a:r>
            <a:r>
              <a:rPr lang="en-US" sz="2800" dirty="0" smtClean="0">
                <a:ea typeface="+mn-ea"/>
                <a:cs typeface="+mn-cs"/>
              </a:rPr>
              <a:t>perverse generation</a:t>
            </a:r>
            <a:r>
              <a:rPr lang="en-US" sz="2800" dirty="0">
                <a:ea typeface="+mn-ea"/>
                <a:cs typeface="+mn-cs"/>
              </a:rPr>
              <a:t>”  (Acts </a:t>
            </a:r>
            <a:r>
              <a:rPr lang="en-US" sz="2800" dirty="0" smtClean="0">
                <a:ea typeface="+mn-ea"/>
                <a:cs typeface="+mn-cs"/>
              </a:rPr>
              <a:t>2:40)</a:t>
            </a:r>
            <a:endParaRPr lang="en-US" sz="2800" dirty="0">
              <a:ea typeface="+mn-ea"/>
              <a:cs typeface="+mn-cs"/>
            </a:endParaRPr>
          </a:p>
          <a:p>
            <a:pPr marL="457200" lvl="6" indent="-457200">
              <a:spcBef>
                <a:spcPts val="0"/>
              </a:spcBef>
              <a:spcAft>
                <a:spcPts val="2400"/>
              </a:spcAft>
              <a:buClr>
                <a:schemeClr val="hlink"/>
              </a:buClr>
            </a:pPr>
            <a:r>
              <a:rPr lang="en-US" sz="2800" dirty="0">
                <a:ea typeface="+mn-ea"/>
                <a:cs typeface="+mn-cs"/>
              </a:rPr>
              <a:t>“…</a:t>
            </a:r>
            <a:r>
              <a:rPr lang="en-US" sz="2800" b="1" dirty="0">
                <a:solidFill>
                  <a:srgbClr val="FFFF00"/>
                </a:solidFill>
                <a:ea typeface="+mn-ea"/>
                <a:cs typeface="+mn-cs"/>
              </a:rPr>
              <a:t>be reconciled </a:t>
            </a:r>
            <a:r>
              <a:rPr lang="en-US" sz="2800" dirty="0">
                <a:ea typeface="+mn-ea"/>
                <a:cs typeface="+mn-cs"/>
              </a:rPr>
              <a:t>to God”  (2 Cor. 5:20)</a:t>
            </a:r>
          </a:p>
          <a:p>
            <a:pPr marL="457200" lvl="6" indent="-457200">
              <a:spcBef>
                <a:spcPts val="0"/>
              </a:spcBef>
              <a:spcAft>
                <a:spcPts val="2400"/>
              </a:spcAft>
              <a:buClr>
                <a:schemeClr val="hlink"/>
              </a:buClr>
            </a:pPr>
            <a:r>
              <a:rPr lang="en-US" sz="2800" dirty="0">
                <a:ea typeface="+mn-ea"/>
                <a:cs typeface="+mn-cs"/>
              </a:rPr>
              <a:t>“…a propitiation in His blood through </a:t>
            </a:r>
            <a:r>
              <a:rPr lang="en-US" sz="2800" b="1" dirty="0">
                <a:solidFill>
                  <a:srgbClr val="FFFF00"/>
                </a:solidFill>
                <a:ea typeface="+mn-ea"/>
                <a:cs typeface="+mn-cs"/>
              </a:rPr>
              <a:t>faith</a:t>
            </a:r>
            <a:r>
              <a:rPr lang="en-US" sz="2800" dirty="0">
                <a:ea typeface="+mn-ea"/>
                <a:cs typeface="+mn-cs"/>
              </a:rPr>
              <a:t>”  (Rom. 3:25, </a:t>
            </a:r>
            <a:r>
              <a:rPr lang="en-US" sz="2800" dirty="0" err="1">
                <a:ea typeface="+mn-ea"/>
                <a:cs typeface="+mn-cs"/>
              </a:rPr>
              <a:t>NASB</a:t>
            </a:r>
            <a:r>
              <a:rPr lang="en-US" sz="2800" dirty="0">
                <a:ea typeface="+mn-ea"/>
                <a:cs typeface="+mn-cs"/>
              </a:rPr>
              <a:t>)</a:t>
            </a:r>
          </a:p>
          <a:p>
            <a:pPr marL="457200" lvl="6" indent="-457200">
              <a:spcBef>
                <a:spcPts val="0"/>
              </a:spcBef>
              <a:spcAft>
                <a:spcPts val="2400"/>
              </a:spcAft>
              <a:buClr>
                <a:schemeClr val="hlink"/>
              </a:buClr>
            </a:pPr>
            <a:r>
              <a:rPr lang="en-US" sz="2800" dirty="0">
                <a:ea typeface="+mn-ea"/>
                <a:cs typeface="+mn-cs"/>
              </a:rPr>
              <a:t>Redemption through </a:t>
            </a:r>
            <a:r>
              <a:rPr lang="en-US" sz="2800" b="1" dirty="0">
                <a:solidFill>
                  <a:srgbClr val="FFFF00"/>
                </a:solidFill>
                <a:ea typeface="+mn-ea"/>
                <a:cs typeface="+mn-cs"/>
              </a:rPr>
              <a:t>faith</a:t>
            </a:r>
            <a:r>
              <a:rPr lang="en-US" sz="2800" dirty="0">
                <a:ea typeface="+mn-ea"/>
                <a:cs typeface="+mn-cs"/>
              </a:rPr>
              <a:t>  (Gal. 3:13)</a:t>
            </a:r>
          </a:p>
          <a:p>
            <a:pPr marL="457200" lvl="6" indent="-457200">
              <a:spcBef>
                <a:spcPts val="0"/>
              </a:spcBef>
              <a:spcAft>
                <a:spcPts val="2400"/>
              </a:spcAft>
              <a:buClr>
                <a:schemeClr val="hlink"/>
              </a:buClr>
            </a:pPr>
            <a:r>
              <a:rPr lang="en-US" sz="2800" dirty="0">
                <a:ea typeface="+mn-ea"/>
                <a:cs typeface="+mn-cs"/>
              </a:rPr>
              <a:t>“…a man is justified by </a:t>
            </a:r>
            <a:r>
              <a:rPr lang="en-US" sz="2800" b="1" dirty="0">
                <a:solidFill>
                  <a:srgbClr val="FFFF00"/>
                </a:solidFill>
                <a:ea typeface="+mn-ea"/>
                <a:cs typeface="+mn-cs"/>
              </a:rPr>
              <a:t>works</a:t>
            </a:r>
            <a:r>
              <a:rPr lang="en-US" sz="2800" dirty="0">
                <a:ea typeface="+mn-ea"/>
                <a:cs typeface="+mn-cs"/>
              </a:rPr>
              <a:t>, and not by faith only.”  (Jas. 2:24</a:t>
            </a:r>
            <a:r>
              <a:rPr lang="en-US" sz="2800" dirty="0" smtClean="0">
                <a:ea typeface="+mn-ea"/>
                <a:cs typeface="+mn-cs"/>
              </a:rPr>
              <a:t>)</a:t>
            </a:r>
            <a:endParaRPr lang="en-US" sz="2800" dirty="0">
              <a:ea typeface="+mn-ea"/>
              <a:cs typeface="+mn-cs"/>
            </a:endParaRPr>
          </a:p>
        </p:txBody>
      </p:sp>
      <p:sp>
        <p:nvSpPr>
          <p:cNvPr id="6" name="Date Placeholder 5"/>
          <p:cNvSpPr>
            <a:spLocks noGrp="1"/>
          </p:cNvSpPr>
          <p:nvPr>
            <p:ph type="dt" sz="half" idx="12"/>
          </p:nvPr>
        </p:nvSpPr>
        <p:spPr/>
        <p:txBody>
          <a:bodyPr/>
          <a:lstStyle/>
          <a:p>
            <a:r>
              <a:rPr lang="en-US" dirty="0" smtClean="0">
                <a:solidFill>
                  <a:srgbClr val="FFFFFF"/>
                </a:solidFill>
              </a:rPr>
              <a:t>Outline, p. 71 </a:t>
            </a:r>
            <a:endParaRPr lang="en-US" dirty="0">
              <a:solidFill>
                <a:srgbClr val="FFFFFF"/>
              </a:solidFill>
            </a:endParaRPr>
          </a:p>
        </p:txBody>
      </p:sp>
      <p:sp>
        <p:nvSpPr>
          <p:cNvPr id="7" name="Footer Placeholder 6"/>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8" name="Slide Number Placeholder 7"/>
          <p:cNvSpPr>
            <a:spLocks noGrp="1"/>
          </p:cNvSpPr>
          <p:nvPr>
            <p:ph type="sldNum" sz="quarter" idx="11"/>
          </p:nvPr>
        </p:nvSpPr>
        <p:spPr/>
        <p:txBody>
          <a:bodyPr/>
          <a:lstStyle/>
          <a:p>
            <a:fld id="{D9076E39-33D3-4C19-9190-4442324932E8}" type="slidenum">
              <a:rPr lang="en-US" smtClean="0">
                <a:solidFill>
                  <a:srgbClr val="FFFFFF"/>
                </a:solidFill>
              </a:rPr>
              <a:pPr/>
              <a:t>232</a:t>
            </a:fld>
            <a:endParaRPr lang="en-US">
              <a:solidFill>
                <a:srgbClr val="FFFFFF"/>
              </a:solidFill>
            </a:endParaRPr>
          </a:p>
        </p:txBody>
      </p:sp>
    </p:spTree>
    <p:extLst>
      <p:ext uri="{BB962C8B-B14F-4D97-AF65-F5344CB8AC3E}">
        <p14:creationId xmlns:p14="http://schemas.microsoft.com/office/powerpoint/2010/main" val="35981519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 y="304800"/>
            <a:ext cx="7482840" cy="1139825"/>
          </a:xfrm>
        </p:spPr>
        <p:txBody>
          <a:bodyPr/>
          <a:lstStyle/>
          <a:p>
            <a:r>
              <a:rPr lang="en-US" sz="4400" dirty="0"/>
              <a:t>Universal Salvation</a:t>
            </a:r>
            <a:br>
              <a:rPr lang="en-US" sz="4400" dirty="0"/>
            </a:br>
            <a:r>
              <a:rPr lang="en-US" sz="3000" dirty="0">
                <a:latin typeface="+mn-lt"/>
              </a:rPr>
              <a:t>(Response)</a:t>
            </a:r>
          </a:p>
        </p:txBody>
      </p:sp>
      <p:sp>
        <p:nvSpPr>
          <p:cNvPr id="3" name="Content Placeholder 2"/>
          <p:cNvSpPr>
            <a:spLocks noGrp="1"/>
          </p:cNvSpPr>
          <p:nvPr>
            <p:ph idx="1"/>
          </p:nvPr>
        </p:nvSpPr>
        <p:spPr>
          <a:xfrm>
            <a:off x="457200" y="1734185"/>
            <a:ext cx="8229600" cy="4396740"/>
          </a:xfrm>
        </p:spPr>
        <p:txBody>
          <a:bodyPr anchor="t"/>
          <a:lstStyle/>
          <a:p>
            <a:pPr marL="457200" indent="-457200">
              <a:spcBef>
                <a:spcPts val="0"/>
              </a:spcBef>
              <a:spcAft>
                <a:spcPts val="2400"/>
              </a:spcAft>
            </a:pPr>
            <a:r>
              <a:rPr lang="en-US" sz="2800" dirty="0" smtClean="0">
                <a:effectLst>
                  <a:outerShdw blurRad="38100" dist="38100" dir="2700000" algn="tl">
                    <a:srgbClr val="000000">
                      <a:alpha val="43137"/>
                    </a:srgbClr>
                  </a:outerShdw>
                </a:effectLst>
              </a:rPr>
              <a:t>Jesus </a:t>
            </a:r>
            <a:r>
              <a:rPr lang="en-US" sz="2800" dirty="0">
                <a:effectLst>
                  <a:outerShdw blurRad="38100" dist="38100" dir="2700000" algn="tl">
                    <a:srgbClr val="000000">
                      <a:alpha val="43137"/>
                    </a:srgbClr>
                  </a:outerShdw>
                </a:effectLst>
              </a:rPr>
              <a:t>died to </a:t>
            </a:r>
            <a:r>
              <a:rPr lang="en-US" sz="2800" b="1" dirty="0">
                <a:solidFill>
                  <a:srgbClr val="FFFF00"/>
                </a:solidFill>
                <a:effectLst>
                  <a:outerShdw blurRad="38100" dist="38100" dir="2700000" algn="tl">
                    <a:srgbClr val="000000">
                      <a:alpha val="43137"/>
                    </a:srgbClr>
                  </a:outerShdw>
                </a:effectLst>
              </a:rPr>
              <a:t>appease</a:t>
            </a:r>
            <a:r>
              <a:rPr lang="en-US" sz="2800" dirty="0">
                <a:effectLst>
                  <a:outerShdw blurRad="38100" dist="38100" dir="2700000" algn="tl">
                    <a:srgbClr val="000000">
                      <a:alpha val="43137"/>
                    </a:srgbClr>
                  </a:outerShdw>
                </a:effectLst>
              </a:rPr>
              <a:t> God’s wrath </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Rom. 3:25-26</a:t>
            </a:r>
            <a:r>
              <a:rPr lang="en-US" sz="2800" dirty="0" smtClean="0">
                <a:effectLst>
                  <a:outerShdw blurRad="38100" dist="38100" dir="2700000" algn="tl">
                    <a:srgbClr val="000000">
                      <a:alpha val="43137"/>
                    </a:srgbClr>
                  </a:outerShdw>
                </a:effectLst>
              </a:rPr>
              <a:t>)</a:t>
            </a:r>
          </a:p>
          <a:p>
            <a:pPr marL="457200" indent="-457200">
              <a:spcBef>
                <a:spcPts val="0"/>
              </a:spcBef>
              <a:spcAft>
                <a:spcPts val="2400"/>
              </a:spcAft>
            </a:pPr>
            <a:r>
              <a:rPr lang="en-US" sz="2800" dirty="0" smtClean="0">
                <a:effectLst>
                  <a:outerShdw blurRad="38100" dist="38100" dir="2700000" algn="tl">
                    <a:srgbClr val="000000">
                      <a:alpha val="43137"/>
                    </a:srgbClr>
                  </a:outerShdw>
                </a:effectLst>
              </a:rPr>
              <a:t>But God’s </a:t>
            </a:r>
            <a:r>
              <a:rPr lang="en-US" sz="2800" dirty="0">
                <a:effectLst>
                  <a:outerShdw blurRad="38100" dist="38100" dir="2700000" algn="tl">
                    <a:srgbClr val="000000">
                      <a:alpha val="43137"/>
                    </a:srgbClr>
                  </a:outerShdw>
                </a:effectLst>
              </a:rPr>
              <a:t>wrath </a:t>
            </a:r>
            <a:r>
              <a:rPr lang="en-US" sz="2800" b="1" dirty="0">
                <a:solidFill>
                  <a:srgbClr val="FFFF00"/>
                </a:solidFill>
                <a:effectLst>
                  <a:outerShdw blurRad="38100" dist="38100" dir="2700000" algn="tl">
                    <a:srgbClr val="000000">
                      <a:alpha val="43137"/>
                    </a:srgbClr>
                  </a:outerShdw>
                </a:effectLst>
              </a:rPr>
              <a:t>abides</a:t>
            </a:r>
            <a:r>
              <a:rPr lang="en-US" sz="2800" dirty="0">
                <a:effectLst>
                  <a:outerShdw blurRad="38100" dist="38100" dir="2700000" algn="tl">
                    <a:srgbClr val="000000">
                      <a:alpha val="43137"/>
                    </a:srgbClr>
                  </a:outerShdw>
                </a:effectLst>
              </a:rPr>
              <a:t> on the one who </a:t>
            </a:r>
            <a:r>
              <a:rPr lang="en-US" sz="2800" b="1" dirty="0">
                <a:solidFill>
                  <a:srgbClr val="FFFF00"/>
                </a:solidFill>
                <a:effectLst>
                  <a:outerShdw blurRad="38100" dist="38100" dir="2700000" algn="tl">
                    <a:srgbClr val="000000">
                      <a:alpha val="43137"/>
                    </a:srgbClr>
                  </a:outerShdw>
                </a:effectLst>
              </a:rPr>
              <a:t>does not believe </a:t>
            </a:r>
            <a:r>
              <a:rPr lang="en-US" sz="2800" dirty="0">
                <a:effectLst>
                  <a:outerShdw blurRad="38100" dist="38100" dir="2700000" algn="tl">
                    <a:srgbClr val="000000">
                      <a:alpha val="43137"/>
                    </a:srgbClr>
                  </a:outerShdw>
                </a:effectLst>
              </a:rPr>
              <a:t>in Jesus  (Jn. 3:36; cf. Eph. 2:3; 5:6; 2 Th. 1:8-9</a:t>
            </a:r>
            <a:endParaRPr lang="en-US" sz="2800" b="1" dirty="0" smtClean="0">
              <a:effectLst>
                <a:outerShdw blurRad="38100" dist="38100" dir="2700000" algn="tl">
                  <a:srgbClr val="000000">
                    <a:alpha val="43137"/>
                  </a:srgbClr>
                </a:outerShdw>
              </a:effectLst>
            </a:endParaRPr>
          </a:p>
        </p:txBody>
      </p:sp>
      <p:sp>
        <p:nvSpPr>
          <p:cNvPr id="6" name="Date Placeholder 5"/>
          <p:cNvSpPr>
            <a:spLocks noGrp="1"/>
          </p:cNvSpPr>
          <p:nvPr>
            <p:ph type="dt" sz="half" idx="12"/>
          </p:nvPr>
        </p:nvSpPr>
        <p:spPr/>
        <p:txBody>
          <a:bodyPr/>
          <a:lstStyle/>
          <a:p>
            <a:r>
              <a:rPr lang="en-US" dirty="0" smtClean="0">
                <a:solidFill>
                  <a:srgbClr val="FFFFFF"/>
                </a:solidFill>
              </a:rPr>
              <a:t>Outline, p. 71</a:t>
            </a:r>
            <a:endParaRPr lang="en-US" dirty="0">
              <a:solidFill>
                <a:srgbClr val="FFFFFF"/>
              </a:solidFill>
            </a:endParaRPr>
          </a:p>
        </p:txBody>
      </p:sp>
      <p:sp>
        <p:nvSpPr>
          <p:cNvPr id="7" name="Footer Placeholder 6"/>
          <p:cNvSpPr>
            <a:spLocks noGrp="1"/>
          </p:cNvSpPr>
          <p:nvPr>
            <p:ph type="ftr" sz="quarter" idx="10"/>
          </p:nvPr>
        </p:nvSpPr>
        <p:spPr/>
        <p:txBody>
          <a:bodyPr/>
          <a:lstStyle/>
          <a:p>
            <a:r>
              <a:rPr lang="en-US" dirty="0" smtClean="0">
                <a:solidFill>
                  <a:srgbClr val="FFFFFF"/>
                </a:solidFill>
              </a:rPr>
              <a:t>Kevin Kay</a:t>
            </a:r>
            <a:endParaRPr lang="en-US" dirty="0">
              <a:solidFill>
                <a:srgbClr val="FFFFFF"/>
              </a:solidFill>
            </a:endParaRPr>
          </a:p>
        </p:txBody>
      </p:sp>
      <p:sp>
        <p:nvSpPr>
          <p:cNvPr id="8" name="Slide Number Placeholder 7"/>
          <p:cNvSpPr>
            <a:spLocks noGrp="1"/>
          </p:cNvSpPr>
          <p:nvPr>
            <p:ph type="sldNum" sz="quarter" idx="11"/>
          </p:nvPr>
        </p:nvSpPr>
        <p:spPr/>
        <p:txBody>
          <a:bodyPr/>
          <a:lstStyle/>
          <a:p>
            <a:fld id="{D9076E39-33D3-4C19-9190-4442324932E8}" type="slidenum">
              <a:rPr lang="en-US" smtClean="0">
                <a:solidFill>
                  <a:srgbClr val="FFFFFF"/>
                </a:solidFill>
              </a:rPr>
              <a:pPr/>
              <a:t>233</a:t>
            </a:fld>
            <a:endParaRPr lang="en-US">
              <a:solidFill>
                <a:srgbClr val="FFFFFF"/>
              </a:solidFill>
            </a:endParaRPr>
          </a:p>
        </p:txBody>
      </p:sp>
    </p:spTree>
    <p:extLst>
      <p:ext uri="{BB962C8B-B14F-4D97-AF65-F5344CB8AC3E}">
        <p14:creationId xmlns:p14="http://schemas.microsoft.com/office/powerpoint/2010/main" val="17975297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PS Promotes Violence</a:t>
            </a:r>
            <a:r>
              <a:rPr lang="en-US" dirty="0" smtClean="0"/>
              <a:t/>
            </a:r>
            <a:br>
              <a:rPr lang="en-US" dirty="0" smtClean="0"/>
            </a:br>
            <a:r>
              <a:rPr lang="en-US" sz="3000" dirty="0" smtClean="0">
                <a:latin typeface="+mn-lt"/>
              </a:rPr>
              <a:t>(Response)</a:t>
            </a:r>
            <a:endParaRPr lang="en-US" sz="3000" dirty="0">
              <a:latin typeface="+mn-l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2406548"/>
              </p:ext>
            </p:extLst>
          </p:nvPr>
        </p:nvGraphicFramePr>
        <p:xfrm>
          <a:off x="457200" y="1828800"/>
          <a:ext cx="8229600" cy="3962399"/>
        </p:xfrm>
        <a:graphic>
          <a:graphicData uri="http://schemas.openxmlformats.org/drawingml/2006/table">
            <a:tbl>
              <a:tblPr firstRow="1" bandRow="1">
                <a:tableStyleId>{5C22544A-7EE6-4342-B048-85BDC9FD1C3A}</a:tableStyleId>
              </a:tblPr>
              <a:tblGrid>
                <a:gridCol w="4114800"/>
                <a:gridCol w="4114800"/>
              </a:tblGrid>
              <a:tr h="593487">
                <a:tc>
                  <a:txBody>
                    <a:bodyPr/>
                    <a:lstStyle/>
                    <a:p>
                      <a:pPr algn="ctr"/>
                      <a:r>
                        <a:rPr lang="en-US" sz="2800" b="0" i="0" dirty="0" smtClean="0">
                          <a:solidFill>
                            <a:srgbClr val="FFFF00"/>
                          </a:solidFill>
                          <a:effectLst>
                            <a:outerShdw blurRad="38100" dist="38100" dir="2700000" algn="tl">
                              <a:srgbClr val="000000">
                                <a:alpha val="43137"/>
                              </a:srgbClr>
                            </a:outerShdw>
                          </a:effectLst>
                          <a:latin typeface="+mj-lt"/>
                        </a:rPr>
                        <a:t>Human Violence</a:t>
                      </a:r>
                      <a:endParaRPr lang="en-US" sz="2800" b="0" i="0" dirty="0">
                        <a:solidFill>
                          <a:srgbClr val="FFFF00"/>
                        </a:solidFill>
                        <a:effectLst>
                          <a:outerShdw blurRad="38100" dist="38100" dir="2700000" algn="tl">
                            <a:srgbClr val="000000">
                              <a:alpha val="43137"/>
                            </a:srgbClr>
                          </a:outerShdw>
                        </a:effectLst>
                        <a:latin typeface="+mj-lt"/>
                      </a:endParaRPr>
                    </a:p>
                  </a:txBody>
                  <a:tcPr anchor="ctr"/>
                </a:tc>
                <a:tc>
                  <a:txBody>
                    <a:bodyPr/>
                    <a:lstStyle/>
                    <a:p>
                      <a:pPr marL="0" algn="ctr" defTabSz="914400" rtl="0" eaLnBrk="1" latinLnBrk="0" hangingPunct="1"/>
                      <a:r>
                        <a:rPr lang="en-US" sz="2800" b="0" i="0" kern="1200" dirty="0" smtClean="0">
                          <a:solidFill>
                            <a:srgbClr val="FFFF00"/>
                          </a:solidFill>
                          <a:effectLst>
                            <a:outerShdw blurRad="38100" dist="38100" dir="2700000" algn="tl">
                              <a:srgbClr val="000000">
                                <a:alpha val="43137"/>
                              </a:srgbClr>
                            </a:outerShdw>
                          </a:effectLst>
                          <a:latin typeface="+mj-lt"/>
                          <a:ea typeface="+mn-ea"/>
                          <a:cs typeface="+mn-cs"/>
                        </a:rPr>
                        <a:t>Jesus’ Death</a:t>
                      </a:r>
                      <a:endParaRPr lang="en-US" sz="2800" b="0" i="0" kern="1200" dirty="0">
                        <a:solidFill>
                          <a:srgbClr val="FFFF00"/>
                        </a:solidFill>
                        <a:effectLst>
                          <a:outerShdw blurRad="38100" dist="38100" dir="2700000" algn="tl">
                            <a:srgbClr val="000000">
                              <a:alpha val="43137"/>
                            </a:srgbClr>
                          </a:outerShdw>
                        </a:effectLst>
                        <a:latin typeface="+mj-lt"/>
                        <a:ea typeface="+mn-ea"/>
                        <a:cs typeface="+mn-cs"/>
                      </a:endParaRPr>
                    </a:p>
                  </a:txBody>
                  <a:tcPr anchor="ctr"/>
                </a:tc>
              </a:tr>
              <a:tr h="977508">
                <a:tc>
                  <a:txBody>
                    <a:bodyPr/>
                    <a:lstStyle/>
                    <a:p>
                      <a:r>
                        <a:rPr lang="en-US" sz="2500" dirty="0" smtClean="0"/>
                        <a:t>Humans are harmed </a:t>
                      </a:r>
                      <a:r>
                        <a:rPr lang="en-US" sz="2500" dirty="0" smtClean="0">
                          <a:latin typeface="+mj-lt"/>
                        </a:rPr>
                        <a:t>against their will</a:t>
                      </a:r>
                      <a:endParaRPr lang="en-US" sz="2500" dirty="0">
                        <a:latin typeface="+mj-lt"/>
                      </a:endParaRPr>
                    </a:p>
                  </a:txBody>
                  <a:tcPr anchor="ctr"/>
                </a:tc>
                <a:tc>
                  <a:txBody>
                    <a:bodyPr/>
                    <a:lstStyle/>
                    <a:p>
                      <a:r>
                        <a:rPr lang="en-US" sz="2500" dirty="0" smtClean="0"/>
                        <a:t>Jesus gave His life</a:t>
                      </a:r>
                      <a:r>
                        <a:rPr lang="en-US" sz="2500" baseline="0" dirty="0" smtClean="0"/>
                        <a:t> </a:t>
                      </a:r>
                      <a:r>
                        <a:rPr lang="en-US" sz="2500" baseline="0" dirty="0" smtClean="0">
                          <a:latin typeface="+mj-lt"/>
                        </a:rPr>
                        <a:t>willingly</a:t>
                      </a:r>
                      <a:r>
                        <a:rPr lang="en-US" sz="2500" baseline="0" dirty="0" smtClean="0"/>
                        <a:t>  (Jn. 10:17)</a:t>
                      </a:r>
                      <a:endParaRPr lang="en-US" sz="2500" dirty="0"/>
                    </a:p>
                  </a:txBody>
                  <a:tcPr anchor="ctr"/>
                </a:tc>
              </a:tr>
              <a:tr h="1413896">
                <a:tc>
                  <a:txBody>
                    <a:bodyPr/>
                    <a:lstStyle/>
                    <a:p>
                      <a:r>
                        <a:rPr lang="en-US" sz="2500" dirty="0" smtClean="0"/>
                        <a:t>Motivated by </a:t>
                      </a:r>
                      <a:r>
                        <a:rPr lang="en-US" sz="2500" dirty="0" smtClean="0">
                          <a:latin typeface="+mj-lt"/>
                        </a:rPr>
                        <a:t>selfishness</a:t>
                      </a:r>
                      <a:endParaRPr lang="en-US" sz="2500" dirty="0">
                        <a:latin typeface="+mj-lt"/>
                      </a:endParaRPr>
                    </a:p>
                  </a:txBody>
                  <a:tcPr anchor="ctr"/>
                </a:tc>
                <a:tc>
                  <a:txBody>
                    <a:bodyPr/>
                    <a:lstStyle/>
                    <a:p>
                      <a:r>
                        <a:rPr lang="en-US" sz="2500" dirty="0" smtClean="0"/>
                        <a:t>Motivated by </a:t>
                      </a:r>
                      <a:r>
                        <a:rPr lang="en-US" sz="2500" dirty="0" smtClean="0">
                          <a:latin typeface="+mj-lt"/>
                        </a:rPr>
                        <a:t>selfless love  </a:t>
                      </a:r>
                      <a:r>
                        <a:rPr lang="en-US" sz="2500" dirty="0" smtClean="0"/>
                        <a:t>(Jn. 3:16; Rom. 5:6-10)</a:t>
                      </a:r>
                      <a:endParaRPr lang="en-US" sz="2500" dirty="0"/>
                    </a:p>
                  </a:txBody>
                  <a:tcPr anchor="ctr"/>
                </a:tc>
              </a:tr>
              <a:tr h="977508">
                <a:tc>
                  <a:txBody>
                    <a:bodyPr/>
                    <a:lstStyle/>
                    <a:p>
                      <a:r>
                        <a:rPr lang="en-US" sz="2500" dirty="0" smtClean="0">
                          <a:latin typeface="+mj-lt"/>
                        </a:rPr>
                        <a:t>Violation</a:t>
                      </a:r>
                      <a:r>
                        <a:rPr lang="en-US" sz="2500" dirty="0" smtClean="0"/>
                        <a:t> of </a:t>
                      </a:r>
                      <a:r>
                        <a:rPr lang="en-US" sz="2500" kern="1200" dirty="0" smtClean="0">
                          <a:solidFill>
                            <a:schemeClr val="dk1"/>
                          </a:solidFill>
                          <a:latin typeface="+mn-lt"/>
                          <a:ea typeface="+mn-ea"/>
                          <a:cs typeface="+mn-cs"/>
                        </a:rPr>
                        <a:t>justice</a:t>
                      </a:r>
                      <a:endParaRPr lang="en-US" sz="2500" kern="1200" dirty="0">
                        <a:solidFill>
                          <a:schemeClr val="dk1"/>
                        </a:solidFill>
                        <a:latin typeface="+mn-lt"/>
                        <a:ea typeface="+mn-ea"/>
                        <a:cs typeface="+mn-cs"/>
                      </a:endParaRPr>
                    </a:p>
                  </a:txBody>
                  <a:tcPr anchor="ctr"/>
                </a:tc>
                <a:tc>
                  <a:txBody>
                    <a:bodyPr/>
                    <a:lstStyle/>
                    <a:p>
                      <a:r>
                        <a:rPr lang="en-US" sz="2500" dirty="0" smtClean="0"/>
                        <a:t>Supreme </a:t>
                      </a:r>
                      <a:r>
                        <a:rPr lang="en-US" sz="2500" dirty="0" smtClean="0">
                          <a:latin typeface="+mj-lt"/>
                        </a:rPr>
                        <a:t>demonstration</a:t>
                      </a:r>
                      <a:r>
                        <a:rPr lang="en-US" sz="2500" dirty="0" smtClean="0"/>
                        <a:t> of justice  (Rom. 3:25-26)</a:t>
                      </a:r>
                      <a:endParaRPr lang="en-US" sz="2500" dirty="0"/>
                    </a:p>
                  </a:txBody>
                  <a:tcPr anchor="ctr"/>
                </a:tc>
              </a:tr>
            </a:tbl>
          </a:graphicData>
        </a:graphic>
      </p:graphicFrame>
      <p:sp>
        <p:nvSpPr>
          <p:cNvPr id="3" name="Date Placeholder 2"/>
          <p:cNvSpPr>
            <a:spLocks noGrp="1"/>
          </p:cNvSpPr>
          <p:nvPr>
            <p:ph type="dt" sz="half" idx="12"/>
          </p:nvPr>
        </p:nvSpPr>
        <p:spPr/>
        <p:txBody>
          <a:bodyPr/>
          <a:lstStyle/>
          <a:p>
            <a:r>
              <a:rPr lang="en-US" dirty="0" smtClean="0">
                <a:solidFill>
                  <a:srgbClr val="FFFFFF"/>
                </a:solidFill>
              </a:rPr>
              <a:t>Outline, p. 76</a:t>
            </a:r>
            <a:endParaRPr lang="en-US" dirty="0">
              <a:solidFill>
                <a:srgbClr val="FFFFFF"/>
              </a:solidFill>
            </a:endParaRPr>
          </a:p>
        </p:txBody>
      </p:sp>
      <p:sp>
        <p:nvSpPr>
          <p:cNvPr id="7" name="Footer Placeholder 6"/>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8" name="Slide Number Placeholder 7"/>
          <p:cNvSpPr>
            <a:spLocks noGrp="1"/>
          </p:cNvSpPr>
          <p:nvPr>
            <p:ph type="sldNum" sz="quarter" idx="11"/>
          </p:nvPr>
        </p:nvSpPr>
        <p:spPr/>
        <p:txBody>
          <a:bodyPr/>
          <a:lstStyle/>
          <a:p>
            <a:fld id="{D9076E39-33D3-4C19-9190-4442324932E8}" type="slidenum">
              <a:rPr lang="en-US" smtClean="0">
                <a:solidFill>
                  <a:srgbClr val="FFFFFF"/>
                </a:solidFill>
              </a:rPr>
              <a:pPr/>
              <a:t>234</a:t>
            </a:fld>
            <a:endParaRPr lang="en-US">
              <a:solidFill>
                <a:srgbClr val="FFFFFF"/>
              </a:solidFill>
            </a:endParaRPr>
          </a:p>
        </p:txBody>
      </p:sp>
    </p:spTree>
    <p:extLst>
      <p:ext uri="{BB962C8B-B14F-4D97-AF65-F5344CB8AC3E}">
        <p14:creationId xmlns:p14="http://schemas.microsoft.com/office/powerpoint/2010/main" val="14529997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7813"/>
            <a:ext cx="8229600" cy="1139825"/>
          </a:xfrm>
        </p:spPr>
        <p:txBody>
          <a:bodyPr/>
          <a:lstStyle/>
          <a:p>
            <a:r>
              <a:rPr lang="en-US" sz="4400" b="1" dirty="0" smtClean="0"/>
              <a:t>Jesus Wasn’t Punished</a:t>
            </a:r>
            <a:br>
              <a:rPr lang="en-US" sz="4400" b="1" dirty="0" smtClean="0"/>
            </a:br>
            <a:r>
              <a:rPr lang="en-US" sz="3000" dirty="0">
                <a:latin typeface="+mn-lt"/>
              </a:rPr>
              <a:t>(Objection)</a:t>
            </a:r>
          </a:p>
        </p:txBody>
      </p:sp>
      <p:sp>
        <p:nvSpPr>
          <p:cNvPr id="30723" name="Rectangle 3"/>
          <p:cNvSpPr>
            <a:spLocks noGrp="1" noChangeArrowheads="1"/>
          </p:cNvSpPr>
          <p:nvPr>
            <p:ph idx="1"/>
          </p:nvPr>
        </p:nvSpPr>
        <p:spPr/>
        <p:txBody>
          <a:bodyPr/>
          <a:lstStyle/>
          <a:p>
            <a:pPr marL="457200" indent="-457200">
              <a:spcBef>
                <a:spcPct val="0"/>
              </a:spcBef>
              <a:spcAft>
                <a:spcPct val="70000"/>
              </a:spcAft>
            </a:pPr>
            <a:r>
              <a:rPr lang="en-US" sz="2800" i="1" dirty="0">
                <a:effectLst/>
              </a:rPr>
              <a:t>Maurice Barnett</a:t>
            </a:r>
            <a:r>
              <a:rPr lang="en-US" sz="2800" dirty="0">
                <a:effectLst/>
              </a:rPr>
              <a:t>:  “THE BIBLE NEVER SAYS THAT </a:t>
            </a:r>
            <a:r>
              <a:rPr lang="en-US" sz="2800" b="1" dirty="0">
                <a:solidFill>
                  <a:srgbClr val="FFFF00"/>
                </a:solidFill>
                <a:effectLst/>
              </a:rPr>
              <a:t>JESUS WAS</a:t>
            </a:r>
            <a:r>
              <a:rPr lang="en-US" sz="2800" dirty="0">
                <a:solidFill>
                  <a:srgbClr val="FFFF00"/>
                </a:solidFill>
                <a:effectLst/>
              </a:rPr>
              <a:t> </a:t>
            </a:r>
            <a:r>
              <a:rPr lang="en-US" sz="2800" b="1" dirty="0">
                <a:solidFill>
                  <a:srgbClr val="FFFF00"/>
                </a:solidFill>
                <a:effectLst/>
              </a:rPr>
              <a:t>PUNISHED</a:t>
            </a:r>
            <a:r>
              <a:rPr lang="en-US" sz="2800" dirty="0">
                <a:solidFill>
                  <a:srgbClr val="FFFF00"/>
                </a:solidFill>
                <a:effectLst/>
              </a:rPr>
              <a:t> </a:t>
            </a:r>
            <a:r>
              <a:rPr lang="en-US" sz="2800" dirty="0">
                <a:effectLst/>
              </a:rPr>
              <a:t>FOR OUR SINS – IT DOES SAY HE SUFFERED FOR OUR SINS!</a:t>
            </a:r>
            <a:r>
              <a:rPr lang="en-US" sz="2800" b="1" dirty="0">
                <a:effectLst/>
              </a:rPr>
              <a:t>”</a:t>
            </a:r>
            <a:r>
              <a:rPr lang="en-US" sz="2800" dirty="0">
                <a:effectLst/>
              </a:rPr>
              <a:t>  </a:t>
            </a:r>
            <a:r>
              <a:rPr lang="en-US" sz="2000" dirty="0">
                <a:effectLst/>
              </a:rPr>
              <a:t>(Bold emphasis added, </a:t>
            </a:r>
            <a:r>
              <a:rPr lang="en-US" sz="2000" i="1" dirty="0">
                <a:effectLst/>
              </a:rPr>
              <a:t>Reconciliation</a:t>
            </a:r>
            <a:r>
              <a:rPr lang="en-US" sz="2000" dirty="0">
                <a:effectLst/>
              </a:rPr>
              <a:t>, 170</a:t>
            </a:r>
            <a:r>
              <a:rPr lang="en-US" sz="2000" dirty="0" smtClean="0">
                <a:effectLst/>
              </a:rPr>
              <a:t>)</a:t>
            </a:r>
          </a:p>
          <a:p>
            <a:pPr marL="457200" indent="-457200">
              <a:spcBef>
                <a:spcPct val="0"/>
              </a:spcBef>
              <a:spcAft>
                <a:spcPct val="70000"/>
              </a:spcAft>
            </a:pPr>
            <a:r>
              <a:rPr lang="en-US" sz="2800" dirty="0" smtClean="0">
                <a:effectLst>
                  <a:outerShdw blurRad="38100" dist="38100" dir="2700000" algn="tl">
                    <a:srgbClr val="000000">
                      <a:alpha val="43137"/>
                    </a:srgbClr>
                  </a:outerShdw>
                </a:effectLst>
              </a:rPr>
              <a:t>Sometimes when wicked people are </a:t>
            </a:r>
            <a:r>
              <a:rPr lang="en-US" sz="2800" b="1" dirty="0" smtClean="0">
                <a:solidFill>
                  <a:srgbClr val="FFFF00"/>
                </a:solidFill>
                <a:effectLst>
                  <a:outerShdw blurRad="38100" dist="38100" dir="2700000" algn="tl">
                    <a:srgbClr val="000000">
                      <a:alpha val="43137"/>
                    </a:srgbClr>
                  </a:outerShdw>
                </a:effectLst>
              </a:rPr>
              <a:t>punished</a:t>
            </a:r>
            <a:r>
              <a:rPr lang="en-US" sz="2800" dirty="0" smtClean="0">
                <a:effectLst>
                  <a:outerShdw blurRad="38100" dist="38100" dir="2700000" algn="tl">
                    <a:srgbClr val="000000">
                      <a:alpha val="43137"/>
                    </a:srgbClr>
                  </a:outerShdw>
                </a:effectLst>
              </a:rPr>
              <a:t>, righteous people </a:t>
            </a:r>
            <a:r>
              <a:rPr lang="en-US" sz="2800" b="1" dirty="0" smtClean="0">
                <a:solidFill>
                  <a:srgbClr val="FFFF00"/>
                </a:solidFill>
                <a:effectLst>
                  <a:outerShdw blurRad="38100" dist="38100" dir="2700000" algn="tl">
                    <a:srgbClr val="000000">
                      <a:alpha val="43137"/>
                    </a:srgbClr>
                  </a:outerShdw>
                </a:effectLst>
              </a:rPr>
              <a:t>suffer  </a:t>
            </a:r>
            <a:r>
              <a:rPr lang="en-US" sz="2000" dirty="0">
                <a:effectLst>
                  <a:outerShdw blurRad="38100" dist="38100" dir="2700000" algn="tl">
                    <a:srgbClr val="000000">
                      <a:alpha val="43137"/>
                    </a:srgbClr>
                  </a:outerShdw>
                </a:effectLst>
              </a:rPr>
              <a:t>(Jim </a:t>
            </a:r>
            <a:r>
              <a:rPr lang="en-US" sz="2000" dirty="0" err="1">
                <a:effectLst>
                  <a:outerShdw blurRad="38100" dist="38100" dir="2700000" algn="tl">
                    <a:srgbClr val="000000">
                      <a:alpha val="43137"/>
                    </a:srgbClr>
                  </a:outerShdw>
                </a:effectLst>
              </a:rPr>
              <a:t>McGuiggan</a:t>
            </a:r>
            <a:r>
              <a:rPr lang="en-US" sz="2000" dirty="0">
                <a:effectLst>
                  <a:outerShdw blurRad="38100" dist="38100" dir="2700000" algn="tl">
                    <a:srgbClr val="000000">
                      <a:alpha val="43137"/>
                    </a:srgbClr>
                  </a:outerShdw>
                </a:effectLst>
              </a:rPr>
              <a:t>)</a:t>
            </a:r>
          </a:p>
          <a:p>
            <a:pPr marL="857250" lvl="1" indent="-457200">
              <a:spcBef>
                <a:spcPct val="0"/>
              </a:spcBef>
              <a:spcAft>
                <a:spcPct val="70000"/>
              </a:spcAft>
            </a:pPr>
            <a:r>
              <a:rPr lang="en-US" sz="2400" dirty="0" smtClean="0">
                <a:effectLst>
                  <a:outerShdw blurRad="38100" dist="38100" dir="2700000" algn="tl">
                    <a:srgbClr val="000000">
                      <a:alpha val="43137"/>
                    </a:srgbClr>
                  </a:outerShdw>
                </a:effectLst>
              </a:rPr>
              <a:t>Judgments on </a:t>
            </a:r>
            <a:r>
              <a:rPr lang="en-US" sz="2400" b="1" dirty="0" smtClean="0">
                <a:solidFill>
                  <a:srgbClr val="FFFF00"/>
                </a:solidFill>
                <a:effectLst>
                  <a:outerShdw blurRad="38100" dist="38100" dir="2700000" algn="tl">
                    <a:srgbClr val="000000">
                      <a:alpha val="43137"/>
                    </a:srgbClr>
                  </a:outerShdw>
                </a:effectLst>
              </a:rPr>
              <a:t>Israel</a:t>
            </a:r>
            <a:r>
              <a:rPr lang="en-US" sz="2400" dirty="0" smtClean="0">
                <a:effectLst>
                  <a:outerShdw blurRad="38100" dist="38100" dir="2700000" algn="tl">
                    <a:srgbClr val="000000">
                      <a:alpha val="43137"/>
                    </a:srgbClr>
                  </a:outerShdw>
                </a:effectLst>
              </a:rPr>
              <a:t>  (Amos 4:6-13)</a:t>
            </a:r>
          </a:p>
          <a:p>
            <a:pPr marL="857250" lvl="1" indent="-457200">
              <a:spcBef>
                <a:spcPct val="0"/>
              </a:spcBef>
              <a:spcAft>
                <a:spcPct val="70000"/>
              </a:spcAft>
            </a:pPr>
            <a:r>
              <a:rPr lang="en-US" sz="2400" dirty="0" smtClean="0">
                <a:effectLst>
                  <a:outerShdw blurRad="38100" dist="38100" dir="2700000" algn="tl">
                    <a:srgbClr val="000000">
                      <a:alpha val="43137"/>
                    </a:srgbClr>
                  </a:outerShdw>
                </a:effectLst>
              </a:rPr>
              <a:t>Judgment on </a:t>
            </a:r>
            <a:r>
              <a:rPr lang="en-US" sz="2400" b="1" dirty="0" smtClean="0">
                <a:solidFill>
                  <a:srgbClr val="FFFF00"/>
                </a:solidFill>
                <a:effectLst>
                  <a:outerShdw blurRad="38100" dist="38100" dir="2700000" algn="tl">
                    <a:srgbClr val="000000">
                      <a:alpha val="43137"/>
                    </a:srgbClr>
                  </a:outerShdw>
                </a:effectLst>
              </a:rPr>
              <a:t>Judah</a:t>
            </a:r>
            <a:r>
              <a:rPr lang="en-US" sz="2400" dirty="0" smtClean="0">
                <a:effectLst>
                  <a:outerShdw blurRad="38100" dist="38100" dir="2700000" algn="tl">
                    <a:srgbClr val="000000">
                      <a:alpha val="43137"/>
                    </a:srgbClr>
                  </a:outerShdw>
                </a:effectLst>
              </a:rPr>
              <a:t>  (Ezek. 21:1-5)</a:t>
            </a:r>
            <a:endParaRPr lang="en-US" sz="2400" dirty="0">
              <a:effectLst>
                <a:outerShdw blurRad="38100" dist="38100" dir="2700000" algn="tl">
                  <a:srgbClr val="000000">
                    <a:alpha val="43137"/>
                  </a:srgbClr>
                </a:outerShdw>
              </a:effectLst>
            </a:endParaRPr>
          </a:p>
        </p:txBody>
      </p:sp>
      <p:sp>
        <p:nvSpPr>
          <p:cNvPr id="3" name="Date Placeholder 2"/>
          <p:cNvSpPr>
            <a:spLocks noGrp="1"/>
          </p:cNvSpPr>
          <p:nvPr>
            <p:ph type="dt" sz="half" idx="12"/>
          </p:nvPr>
        </p:nvSpPr>
        <p:spPr/>
        <p:txBody>
          <a:bodyPr/>
          <a:lstStyle/>
          <a:p>
            <a:r>
              <a:rPr lang="en-US" dirty="0" smtClean="0"/>
              <a:t>Outline, p. 77</a:t>
            </a:r>
          </a:p>
          <a:p>
            <a:endParaRPr lang="en-US" dirty="0"/>
          </a:p>
        </p:txBody>
      </p:sp>
      <p:sp>
        <p:nvSpPr>
          <p:cNvPr id="5" name="Footer Placeholder 4"/>
          <p:cNvSpPr>
            <a:spLocks noGrp="1"/>
          </p:cNvSpPr>
          <p:nvPr>
            <p:ph type="ftr" sz="quarter" idx="10"/>
          </p:nvPr>
        </p:nvSpPr>
        <p:spPr/>
        <p:txBody>
          <a:bodyPr/>
          <a:lstStyle/>
          <a:p>
            <a:r>
              <a:rPr lang="en-US" smtClean="0"/>
              <a:t>Kevin Kay</a:t>
            </a:r>
            <a:endParaRPr lang="en-US"/>
          </a:p>
        </p:txBody>
      </p:sp>
      <p:sp>
        <p:nvSpPr>
          <p:cNvPr id="6" name="Slide Number Placeholder 5"/>
          <p:cNvSpPr>
            <a:spLocks noGrp="1"/>
          </p:cNvSpPr>
          <p:nvPr>
            <p:ph type="sldNum" sz="quarter" idx="11"/>
          </p:nvPr>
        </p:nvSpPr>
        <p:spPr/>
        <p:txBody>
          <a:bodyPr/>
          <a:lstStyle/>
          <a:p>
            <a:fld id="{D9076E39-33D3-4C19-9190-4442324932E8}" type="slidenum">
              <a:rPr lang="en-US" smtClean="0"/>
              <a:pPr/>
              <a:t>235</a:t>
            </a:fld>
            <a:endParaRPr lang="en-US"/>
          </a:p>
        </p:txBody>
      </p:sp>
    </p:spTree>
    <p:extLst>
      <p:ext uri="{BB962C8B-B14F-4D97-AF65-F5344CB8AC3E}">
        <p14:creationId xmlns:p14="http://schemas.microsoft.com/office/powerpoint/2010/main" val="19197460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p:cTn id="7" dur="500" fill="hold"/>
                                        <p:tgtEl>
                                          <p:spTgt spid="307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72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072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0723">
                                            <p:txEl>
                                              <p:pRg st="1" end="1"/>
                                            </p:txEl>
                                          </p:spTgt>
                                        </p:tgtEl>
                                        <p:attrNameLst>
                                          <p:attrName>style.visibility</p:attrName>
                                        </p:attrNameLst>
                                      </p:cBhvr>
                                      <p:to>
                                        <p:strVal val="visible"/>
                                      </p:to>
                                    </p:set>
                                    <p:anim calcmode="lin" valueType="num">
                                      <p:cBhvr>
                                        <p:cTn id="14" dur="500" fill="hold"/>
                                        <p:tgtEl>
                                          <p:spTgt spid="3072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072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072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0723">
                                            <p:txEl>
                                              <p:pRg st="2" end="2"/>
                                            </p:txEl>
                                          </p:spTgt>
                                        </p:tgtEl>
                                        <p:attrNameLst>
                                          <p:attrName>style.visibility</p:attrName>
                                        </p:attrNameLst>
                                      </p:cBhvr>
                                      <p:to>
                                        <p:strVal val="visible"/>
                                      </p:to>
                                    </p:set>
                                    <p:anim calcmode="lin" valueType="num">
                                      <p:cBhvr>
                                        <p:cTn id="21" dur="500" fill="hold"/>
                                        <p:tgtEl>
                                          <p:spTgt spid="3072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072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072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0723">
                                            <p:txEl>
                                              <p:pRg st="3" end="3"/>
                                            </p:txEl>
                                          </p:spTgt>
                                        </p:tgtEl>
                                        <p:attrNameLst>
                                          <p:attrName>style.visibility</p:attrName>
                                        </p:attrNameLst>
                                      </p:cBhvr>
                                      <p:to>
                                        <p:strVal val="visible"/>
                                      </p:to>
                                    </p:set>
                                    <p:anim calcmode="lin" valueType="num">
                                      <p:cBhvr>
                                        <p:cTn id="28" dur="500" fill="hold"/>
                                        <p:tgtEl>
                                          <p:spTgt spid="3072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072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07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7813"/>
            <a:ext cx="8229600" cy="1139825"/>
          </a:xfrm>
        </p:spPr>
        <p:txBody>
          <a:bodyPr/>
          <a:lstStyle/>
          <a:p>
            <a:r>
              <a:rPr lang="en-US" sz="4400" b="1" dirty="0" smtClean="0"/>
              <a:t>Jesus Wasn’t Punished</a:t>
            </a:r>
            <a:br>
              <a:rPr lang="en-US" sz="4400" b="1" dirty="0" smtClean="0"/>
            </a:br>
            <a:r>
              <a:rPr lang="en-US" sz="3000" dirty="0" smtClean="0">
                <a:latin typeface="+mn-lt"/>
              </a:rPr>
              <a:t>(Response)</a:t>
            </a:r>
            <a:endParaRPr lang="en-US" sz="3000" dirty="0">
              <a:latin typeface="+mn-lt"/>
            </a:endParaRPr>
          </a:p>
        </p:txBody>
      </p:sp>
      <p:sp>
        <p:nvSpPr>
          <p:cNvPr id="30723" name="Rectangle 3"/>
          <p:cNvSpPr>
            <a:spLocks noGrp="1" noChangeArrowheads="1"/>
          </p:cNvSpPr>
          <p:nvPr>
            <p:ph idx="1"/>
          </p:nvPr>
        </p:nvSpPr>
        <p:spPr>
          <a:xfrm>
            <a:off x="457200" y="1752600"/>
            <a:ext cx="8229600" cy="4378325"/>
          </a:xfrm>
        </p:spPr>
        <p:txBody>
          <a:bodyPr/>
          <a:lstStyle/>
          <a:p>
            <a:pPr marL="457200" indent="-457200">
              <a:spcBef>
                <a:spcPct val="0"/>
              </a:spcBef>
              <a:spcAft>
                <a:spcPct val="70000"/>
              </a:spcAft>
            </a:pPr>
            <a:r>
              <a:rPr lang="en-US" sz="2800" dirty="0" smtClean="0">
                <a:effectLst>
                  <a:outerShdw blurRad="38100" dist="38100" dir="2700000" algn="tl">
                    <a:srgbClr val="000000">
                      <a:alpha val="43137"/>
                    </a:srgbClr>
                  </a:outerShdw>
                </a:effectLst>
              </a:rPr>
              <a:t>Assertion is </a:t>
            </a:r>
            <a:r>
              <a:rPr lang="en-US" sz="2800" b="1" dirty="0">
                <a:solidFill>
                  <a:srgbClr val="FFFF00"/>
                </a:solidFill>
                <a:effectLst>
                  <a:outerShdw blurRad="38100" dist="38100" dir="2700000" algn="tl">
                    <a:srgbClr val="000000">
                      <a:alpha val="43137"/>
                    </a:srgbClr>
                  </a:outerShdw>
                </a:effectLst>
              </a:rPr>
              <a:t>not</a:t>
            </a:r>
            <a:r>
              <a:rPr lang="en-US" sz="2800" b="1" dirty="0" smtClean="0">
                <a:solidFill>
                  <a:srgbClr val="FFFF00"/>
                </a:solidFill>
                <a:effectLst>
                  <a:outerShdw blurRad="38100" dist="38100" dir="2700000" algn="tl">
                    <a:srgbClr val="000000">
                      <a:alpha val="43137"/>
                    </a:srgbClr>
                  </a:outerShdw>
                </a:effectLst>
              </a:rPr>
              <a:t> </a:t>
            </a:r>
            <a:r>
              <a:rPr lang="en-US" sz="2800" b="1" dirty="0">
                <a:solidFill>
                  <a:srgbClr val="FFFF00"/>
                </a:solidFill>
                <a:effectLst>
                  <a:outerShdw blurRad="38100" dist="38100" dir="2700000" algn="tl">
                    <a:srgbClr val="000000">
                      <a:alpha val="43137"/>
                    </a:srgbClr>
                  </a:outerShdw>
                </a:effectLst>
              </a:rPr>
              <a:t>proof</a:t>
            </a:r>
          </a:p>
          <a:p>
            <a:pPr marL="457200" indent="-457200">
              <a:spcBef>
                <a:spcPct val="0"/>
              </a:spcBef>
              <a:spcAft>
                <a:spcPct val="70000"/>
              </a:spcAft>
            </a:pPr>
            <a:r>
              <a:rPr lang="en-US" sz="2800" dirty="0">
                <a:effectLst>
                  <a:outerShdw blurRad="38100" dist="38100" dir="2700000" algn="tl">
                    <a:srgbClr val="000000">
                      <a:alpha val="43137"/>
                    </a:srgbClr>
                  </a:outerShdw>
                </a:effectLst>
              </a:rPr>
              <a:t>Citing examples of righteous people suffering when wicked people are </a:t>
            </a:r>
            <a:r>
              <a:rPr lang="en-US" sz="2800" dirty="0" smtClean="0">
                <a:effectLst>
                  <a:outerShdw blurRad="38100" dist="38100" dir="2700000" algn="tl">
                    <a:srgbClr val="000000">
                      <a:alpha val="43137"/>
                    </a:srgbClr>
                  </a:outerShdw>
                </a:effectLst>
              </a:rPr>
              <a:t>punished </a:t>
            </a:r>
            <a:r>
              <a:rPr lang="en-US" sz="2800" b="1" dirty="0" smtClean="0">
                <a:solidFill>
                  <a:srgbClr val="FFFF00"/>
                </a:solidFill>
                <a:effectLst>
                  <a:outerShdw blurRad="38100" dist="38100" dir="2700000" algn="tl">
                    <a:srgbClr val="000000">
                      <a:alpha val="43137"/>
                    </a:srgbClr>
                  </a:outerShdw>
                </a:effectLst>
              </a:rPr>
              <a:t>does </a:t>
            </a:r>
            <a:r>
              <a:rPr lang="en-US" sz="2800" b="1" dirty="0">
                <a:solidFill>
                  <a:srgbClr val="FFFF00"/>
                </a:solidFill>
                <a:effectLst>
                  <a:outerShdw blurRad="38100" dist="38100" dir="2700000" algn="tl">
                    <a:srgbClr val="000000">
                      <a:alpha val="43137"/>
                    </a:srgbClr>
                  </a:outerShdw>
                </a:effectLst>
              </a:rPr>
              <a:t>not prove</a:t>
            </a:r>
            <a:r>
              <a:rPr lang="en-US" sz="2800" dirty="0">
                <a:effectLst>
                  <a:outerShdw blurRad="38100" dist="38100" dir="2700000" algn="tl">
                    <a:srgbClr val="000000">
                      <a:alpha val="43137"/>
                    </a:srgbClr>
                  </a:outerShdw>
                </a:effectLst>
              </a:rPr>
              <a:t> that this is </a:t>
            </a:r>
            <a:r>
              <a:rPr lang="en-US" sz="2800" dirty="0" smtClean="0">
                <a:effectLst>
                  <a:outerShdw blurRad="38100" dist="38100" dir="2700000" algn="tl">
                    <a:srgbClr val="000000">
                      <a:alpha val="43137"/>
                    </a:srgbClr>
                  </a:outerShdw>
                </a:effectLst>
              </a:rPr>
              <a:t>merely what </a:t>
            </a:r>
            <a:r>
              <a:rPr lang="en-US" sz="2800" dirty="0">
                <a:effectLst>
                  <a:outerShdw blurRad="38100" dist="38100" dir="2700000" algn="tl">
                    <a:srgbClr val="000000">
                      <a:alpha val="43137"/>
                    </a:srgbClr>
                  </a:outerShdw>
                </a:effectLst>
              </a:rPr>
              <a:t>happened in Jesus’ </a:t>
            </a:r>
            <a:r>
              <a:rPr lang="en-US" sz="2800" dirty="0" smtClean="0">
                <a:effectLst>
                  <a:outerShdw blurRad="38100" dist="38100" dir="2700000" algn="tl">
                    <a:srgbClr val="000000">
                      <a:alpha val="43137"/>
                    </a:srgbClr>
                  </a:outerShdw>
                </a:effectLst>
              </a:rPr>
              <a:t>death</a:t>
            </a:r>
          </a:p>
          <a:p>
            <a:pPr marL="457200" indent="-457200">
              <a:spcBef>
                <a:spcPct val="0"/>
              </a:spcBef>
              <a:spcAft>
                <a:spcPct val="70000"/>
              </a:spcAft>
            </a:pPr>
            <a:r>
              <a:rPr lang="en-US" sz="2800" dirty="0">
                <a:effectLst>
                  <a:outerShdw blurRad="38100" dist="38100" dir="2700000" algn="tl">
                    <a:srgbClr val="000000">
                      <a:alpha val="43137"/>
                    </a:srgbClr>
                  </a:outerShdw>
                </a:effectLst>
              </a:rPr>
              <a:t>The language of Isaiah 53 certainly sounds like </a:t>
            </a:r>
            <a:r>
              <a:rPr lang="en-US" sz="2800" b="1" dirty="0" smtClean="0">
                <a:solidFill>
                  <a:srgbClr val="FFFF00"/>
                </a:solidFill>
                <a:effectLst>
                  <a:outerShdw blurRad="38100" dist="38100" dir="2700000" algn="tl">
                    <a:srgbClr val="000000">
                      <a:alpha val="43137"/>
                    </a:srgbClr>
                  </a:outerShdw>
                </a:effectLst>
              </a:rPr>
              <a:t>punishment from God</a:t>
            </a:r>
            <a:r>
              <a:rPr lang="en-US" sz="2800" dirty="0" smtClean="0">
                <a:solidFill>
                  <a:srgbClr val="FFFF00"/>
                </a:solidFill>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to me </a:t>
            </a:r>
          </a:p>
        </p:txBody>
      </p:sp>
      <p:sp>
        <p:nvSpPr>
          <p:cNvPr id="3" name="Date Placeholder 2"/>
          <p:cNvSpPr>
            <a:spLocks noGrp="1"/>
          </p:cNvSpPr>
          <p:nvPr>
            <p:ph type="dt" sz="half" idx="12"/>
          </p:nvPr>
        </p:nvSpPr>
        <p:spPr/>
        <p:txBody>
          <a:bodyPr/>
          <a:lstStyle/>
          <a:p>
            <a:r>
              <a:rPr lang="en-US" dirty="0" smtClean="0"/>
              <a:t>Outline, p. 77</a:t>
            </a:r>
          </a:p>
          <a:p>
            <a:endParaRPr lang="en-US" dirty="0"/>
          </a:p>
        </p:txBody>
      </p:sp>
      <p:sp>
        <p:nvSpPr>
          <p:cNvPr id="5" name="Footer Placeholder 4"/>
          <p:cNvSpPr>
            <a:spLocks noGrp="1"/>
          </p:cNvSpPr>
          <p:nvPr>
            <p:ph type="ftr" sz="quarter" idx="10"/>
          </p:nvPr>
        </p:nvSpPr>
        <p:spPr/>
        <p:txBody>
          <a:bodyPr/>
          <a:lstStyle/>
          <a:p>
            <a:r>
              <a:rPr lang="en-US" smtClean="0"/>
              <a:t>Kevin Kay</a:t>
            </a:r>
            <a:endParaRPr lang="en-US"/>
          </a:p>
        </p:txBody>
      </p:sp>
      <p:sp>
        <p:nvSpPr>
          <p:cNvPr id="6" name="Slide Number Placeholder 5"/>
          <p:cNvSpPr>
            <a:spLocks noGrp="1"/>
          </p:cNvSpPr>
          <p:nvPr>
            <p:ph type="sldNum" sz="quarter" idx="11"/>
          </p:nvPr>
        </p:nvSpPr>
        <p:spPr/>
        <p:txBody>
          <a:bodyPr/>
          <a:lstStyle/>
          <a:p>
            <a:fld id="{D9076E39-33D3-4C19-9190-4442324932E8}" type="slidenum">
              <a:rPr lang="en-US" smtClean="0"/>
              <a:pPr/>
              <a:t>236</a:t>
            </a:fld>
            <a:endParaRPr lang="en-US"/>
          </a:p>
        </p:txBody>
      </p:sp>
    </p:spTree>
    <p:extLst>
      <p:ext uri="{BB962C8B-B14F-4D97-AF65-F5344CB8AC3E}">
        <p14:creationId xmlns:p14="http://schemas.microsoft.com/office/powerpoint/2010/main" val="32310934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p:cTn id="7" dur="500" fill="hold"/>
                                        <p:tgtEl>
                                          <p:spTgt spid="307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72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072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0723">
                                            <p:txEl>
                                              <p:pRg st="1" end="1"/>
                                            </p:txEl>
                                          </p:spTgt>
                                        </p:tgtEl>
                                        <p:attrNameLst>
                                          <p:attrName>style.visibility</p:attrName>
                                        </p:attrNameLst>
                                      </p:cBhvr>
                                      <p:to>
                                        <p:strVal val="visible"/>
                                      </p:to>
                                    </p:set>
                                    <p:anim calcmode="lin" valueType="num">
                                      <p:cBhvr>
                                        <p:cTn id="14" dur="500" fill="hold"/>
                                        <p:tgtEl>
                                          <p:spTgt spid="3072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072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072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0723">
                                            <p:txEl>
                                              <p:pRg st="2" end="2"/>
                                            </p:txEl>
                                          </p:spTgt>
                                        </p:tgtEl>
                                        <p:attrNameLst>
                                          <p:attrName>style.visibility</p:attrName>
                                        </p:attrNameLst>
                                      </p:cBhvr>
                                      <p:to>
                                        <p:strVal val="visible"/>
                                      </p:to>
                                    </p:set>
                                    <p:anim calcmode="lin" valueType="num">
                                      <p:cBhvr>
                                        <p:cTn id="21" dur="500" fill="hold"/>
                                        <p:tgtEl>
                                          <p:spTgt spid="3072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072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07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7813"/>
            <a:ext cx="8229600" cy="1139825"/>
          </a:xfrm>
        </p:spPr>
        <p:txBody>
          <a:bodyPr/>
          <a:lstStyle/>
          <a:p>
            <a:r>
              <a:rPr lang="en-US" sz="4400" dirty="0" smtClean="0"/>
              <a:t>Imputed Righteousness</a:t>
            </a:r>
            <a:r>
              <a:rPr lang="en-US" sz="4400" b="1" dirty="0" smtClean="0"/>
              <a:t/>
            </a:r>
            <a:br>
              <a:rPr lang="en-US" sz="4400" b="1" dirty="0" smtClean="0"/>
            </a:br>
            <a:r>
              <a:rPr lang="en-US" sz="3000" dirty="0" smtClean="0">
                <a:latin typeface="+mn-lt"/>
              </a:rPr>
              <a:t>(Objection)</a:t>
            </a:r>
            <a:endParaRPr lang="en-US" sz="3000" dirty="0">
              <a:latin typeface="+mn-lt"/>
            </a:endParaRPr>
          </a:p>
        </p:txBody>
      </p:sp>
      <p:sp>
        <p:nvSpPr>
          <p:cNvPr id="30723" name="Rectangle 3"/>
          <p:cNvSpPr>
            <a:spLocks noGrp="1" noChangeArrowheads="1"/>
          </p:cNvSpPr>
          <p:nvPr>
            <p:ph idx="1"/>
          </p:nvPr>
        </p:nvSpPr>
        <p:spPr>
          <a:xfrm>
            <a:off x="457200" y="1752600"/>
            <a:ext cx="8229600" cy="4378325"/>
          </a:xfrm>
        </p:spPr>
        <p:txBody>
          <a:bodyPr/>
          <a:lstStyle/>
          <a:p>
            <a:pPr marL="0" indent="457200">
              <a:spcBef>
                <a:spcPct val="0"/>
              </a:spcBef>
              <a:spcAft>
                <a:spcPct val="70000"/>
              </a:spcAft>
              <a:buNone/>
            </a:pPr>
            <a:r>
              <a:rPr lang="en-US" sz="2800" i="1" dirty="0" smtClean="0">
                <a:effectLst>
                  <a:outerShdw blurRad="38100" dist="38100" dir="2700000" algn="tl">
                    <a:srgbClr val="000000">
                      <a:alpha val="43137"/>
                    </a:srgbClr>
                  </a:outerShdw>
                </a:effectLst>
              </a:rPr>
              <a:t>Maurice Barnett</a:t>
            </a:r>
            <a:r>
              <a:rPr lang="en-US" sz="2800" dirty="0" smtClean="0">
                <a:effectLst>
                  <a:outerShdw blurRad="38100" dist="38100" dir="2700000" algn="tl">
                    <a:srgbClr val="000000">
                      <a:alpha val="43137"/>
                    </a:srgbClr>
                  </a:outerShdw>
                </a:effectLst>
              </a:rPr>
              <a:t>:  “</a:t>
            </a:r>
            <a:r>
              <a:rPr lang="en-US" sz="2800" b="1" i="1" dirty="0" smtClean="0">
                <a:solidFill>
                  <a:srgbClr val="FFFF00"/>
                </a:solidFill>
                <a:effectLst>
                  <a:outerShdw blurRad="38100" dist="38100" dir="2700000" algn="tl">
                    <a:srgbClr val="000000">
                      <a:alpha val="43137"/>
                    </a:srgbClr>
                  </a:outerShdw>
                </a:effectLst>
              </a:rPr>
              <a:t>Substitution </a:t>
            </a:r>
            <a:r>
              <a:rPr lang="en-US" sz="2800" b="1" i="1" dirty="0">
                <a:solidFill>
                  <a:srgbClr val="FFFF00"/>
                </a:solidFill>
                <a:effectLst>
                  <a:outerShdw blurRad="38100" dist="38100" dir="2700000" algn="tl">
                    <a:srgbClr val="000000">
                      <a:alpha val="43137"/>
                    </a:srgbClr>
                  </a:outerShdw>
                </a:effectLst>
              </a:rPr>
              <a:t>is essential to Calvinism</a:t>
            </a:r>
            <a:r>
              <a:rPr lang="en-US" sz="2800" i="1" dirty="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Predestination, limited atonement, irresistible grace and the impossibility of apostasy all depend on substitution as their solid foundation.  And, </a:t>
            </a:r>
            <a:r>
              <a:rPr lang="en-US" sz="2800" b="1" dirty="0">
                <a:solidFill>
                  <a:srgbClr val="FFFF00"/>
                </a:solidFill>
                <a:effectLst>
                  <a:outerShdw blurRad="38100" dist="38100" dir="2700000" algn="tl">
                    <a:srgbClr val="000000">
                      <a:alpha val="43137"/>
                    </a:srgbClr>
                  </a:outerShdw>
                </a:effectLst>
              </a:rPr>
              <a:t>substitution</a:t>
            </a:r>
            <a:r>
              <a:rPr lang="en-US" sz="2800" dirty="0">
                <a:effectLst>
                  <a:outerShdw blurRad="38100" dist="38100" dir="2700000" algn="tl">
                    <a:srgbClr val="000000">
                      <a:alpha val="43137"/>
                    </a:srgbClr>
                  </a:outerShdw>
                </a:effectLst>
              </a:rPr>
              <a:t> is bound together with the </a:t>
            </a:r>
            <a:r>
              <a:rPr lang="en-US" sz="2800" b="1" dirty="0">
                <a:solidFill>
                  <a:srgbClr val="FFFF00"/>
                </a:solidFill>
                <a:effectLst>
                  <a:outerShdw blurRad="38100" dist="38100" dir="2700000" algn="tl">
                    <a:srgbClr val="000000">
                      <a:alpha val="43137"/>
                    </a:srgbClr>
                  </a:outerShdw>
                </a:effectLst>
              </a:rPr>
              <a:t>imputation of sin to Christ</a:t>
            </a:r>
            <a:r>
              <a:rPr lang="en-US" sz="2800" dirty="0">
                <a:solidFill>
                  <a:srgbClr val="FFFF00"/>
                </a:solidFill>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and </a:t>
            </a:r>
            <a:r>
              <a:rPr lang="en-US" sz="2800" b="1" dirty="0">
                <a:solidFill>
                  <a:srgbClr val="FFFF00"/>
                </a:solidFill>
                <a:effectLst>
                  <a:outerShdw blurRad="38100" dist="38100" dir="2700000" algn="tl">
                    <a:srgbClr val="000000">
                      <a:alpha val="43137"/>
                    </a:srgbClr>
                  </a:outerShdw>
                </a:effectLst>
              </a:rPr>
              <a:t>imputation of His righteousness to the elect</a:t>
            </a:r>
            <a:r>
              <a:rPr lang="en-US" sz="2800" dirty="0">
                <a:effectLst>
                  <a:outerShdw blurRad="38100" dist="38100" dir="2700000" algn="tl">
                    <a:srgbClr val="000000">
                      <a:alpha val="43137"/>
                    </a:srgbClr>
                  </a:outerShdw>
                </a:effectLst>
              </a:rPr>
              <a:t>.”  </a:t>
            </a:r>
            <a:r>
              <a:rPr lang="en-US" sz="2000" dirty="0">
                <a:effectLst>
                  <a:outerShdw blurRad="38100" dist="38100" dir="2700000" algn="tl">
                    <a:srgbClr val="000000">
                      <a:alpha val="43137"/>
                    </a:srgbClr>
                  </a:outerShdw>
                </a:effectLst>
              </a:rPr>
              <a:t>(Bold emphasis added, </a:t>
            </a:r>
            <a:r>
              <a:rPr lang="en-US" sz="2000" i="1" dirty="0">
                <a:effectLst>
                  <a:outerShdw blurRad="38100" dist="38100" dir="2700000" algn="tl">
                    <a:srgbClr val="000000">
                      <a:alpha val="43137"/>
                    </a:srgbClr>
                  </a:outerShdw>
                </a:effectLst>
              </a:rPr>
              <a:t>Reconciliation</a:t>
            </a:r>
            <a:r>
              <a:rPr lang="en-US" sz="2000" dirty="0">
                <a:effectLst>
                  <a:outerShdw blurRad="38100" dist="38100" dir="2700000" algn="tl">
                    <a:srgbClr val="000000">
                      <a:alpha val="43137"/>
                    </a:srgbClr>
                  </a:outerShdw>
                </a:effectLst>
              </a:rPr>
              <a:t>, 166-167)</a:t>
            </a:r>
          </a:p>
        </p:txBody>
      </p:sp>
      <p:sp>
        <p:nvSpPr>
          <p:cNvPr id="3" name="Date Placeholder 2"/>
          <p:cNvSpPr>
            <a:spLocks noGrp="1"/>
          </p:cNvSpPr>
          <p:nvPr>
            <p:ph type="dt" sz="half" idx="12"/>
          </p:nvPr>
        </p:nvSpPr>
        <p:spPr/>
        <p:txBody>
          <a:bodyPr/>
          <a:lstStyle/>
          <a:p>
            <a:r>
              <a:rPr lang="en-US" dirty="0" smtClean="0"/>
              <a:t>Outline, p. 90, n. 47</a:t>
            </a:r>
          </a:p>
          <a:p>
            <a:endParaRPr lang="en-US" dirty="0"/>
          </a:p>
        </p:txBody>
      </p:sp>
      <p:sp>
        <p:nvSpPr>
          <p:cNvPr id="5" name="Footer Placeholder 4"/>
          <p:cNvSpPr>
            <a:spLocks noGrp="1"/>
          </p:cNvSpPr>
          <p:nvPr>
            <p:ph type="ftr" sz="quarter" idx="10"/>
          </p:nvPr>
        </p:nvSpPr>
        <p:spPr/>
        <p:txBody>
          <a:bodyPr/>
          <a:lstStyle/>
          <a:p>
            <a:r>
              <a:rPr lang="en-US" smtClean="0"/>
              <a:t>Kevin Kay</a:t>
            </a:r>
            <a:endParaRPr lang="en-US"/>
          </a:p>
        </p:txBody>
      </p:sp>
      <p:sp>
        <p:nvSpPr>
          <p:cNvPr id="6" name="Slide Number Placeholder 5"/>
          <p:cNvSpPr>
            <a:spLocks noGrp="1"/>
          </p:cNvSpPr>
          <p:nvPr>
            <p:ph type="sldNum" sz="quarter" idx="11"/>
          </p:nvPr>
        </p:nvSpPr>
        <p:spPr/>
        <p:txBody>
          <a:bodyPr/>
          <a:lstStyle/>
          <a:p>
            <a:fld id="{D9076E39-33D3-4C19-9190-4442324932E8}" type="slidenum">
              <a:rPr lang="en-US" smtClean="0"/>
              <a:pPr/>
              <a:t>237</a:t>
            </a:fld>
            <a:endParaRPr lang="en-US"/>
          </a:p>
        </p:txBody>
      </p:sp>
    </p:spTree>
    <p:extLst>
      <p:ext uri="{BB962C8B-B14F-4D97-AF65-F5344CB8AC3E}">
        <p14:creationId xmlns:p14="http://schemas.microsoft.com/office/powerpoint/2010/main" val="25573811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p:cTn id="7" dur="500" fill="hold"/>
                                        <p:tgtEl>
                                          <p:spTgt spid="307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72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07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7813"/>
            <a:ext cx="8229600" cy="1139825"/>
          </a:xfrm>
        </p:spPr>
        <p:txBody>
          <a:bodyPr/>
          <a:lstStyle/>
          <a:p>
            <a:r>
              <a:rPr lang="en-US" sz="4400" dirty="0" smtClean="0"/>
              <a:t>Imputed Righteousness</a:t>
            </a:r>
            <a:r>
              <a:rPr lang="en-US" sz="4400" b="1" dirty="0" smtClean="0"/>
              <a:t/>
            </a:r>
            <a:br>
              <a:rPr lang="en-US" sz="4400" b="1" dirty="0" smtClean="0"/>
            </a:br>
            <a:r>
              <a:rPr lang="en-US" sz="3000" dirty="0" smtClean="0">
                <a:latin typeface="+mn-lt"/>
              </a:rPr>
              <a:t>(Response)</a:t>
            </a:r>
            <a:endParaRPr lang="en-US" sz="3000" dirty="0">
              <a:latin typeface="+mn-lt"/>
            </a:endParaRPr>
          </a:p>
        </p:txBody>
      </p:sp>
      <p:sp>
        <p:nvSpPr>
          <p:cNvPr id="30723" name="Rectangle 3"/>
          <p:cNvSpPr>
            <a:spLocks noGrp="1" noChangeArrowheads="1"/>
          </p:cNvSpPr>
          <p:nvPr>
            <p:ph idx="1"/>
          </p:nvPr>
        </p:nvSpPr>
        <p:spPr>
          <a:xfrm>
            <a:off x="457200" y="1752600"/>
            <a:ext cx="8229600" cy="4378325"/>
          </a:xfrm>
        </p:spPr>
        <p:txBody>
          <a:bodyPr/>
          <a:lstStyle/>
          <a:p>
            <a:pPr marL="457200" indent="-457200">
              <a:spcBef>
                <a:spcPct val="0"/>
              </a:spcBef>
              <a:spcAft>
                <a:spcPct val="70000"/>
              </a:spcAft>
            </a:pPr>
            <a:r>
              <a:rPr lang="en-US" sz="2800" dirty="0">
                <a:effectLst>
                  <a:outerShdw blurRad="38100" dist="38100" dir="2700000" algn="tl">
                    <a:srgbClr val="000000">
                      <a:alpha val="43137"/>
                    </a:srgbClr>
                  </a:outerShdw>
                </a:effectLst>
              </a:rPr>
              <a:t>It is not a forgone conclusion that the </a:t>
            </a:r>
            <a:r>
              <a:rPr lang="en-US" sz="2800" b="1" dirty="0">
                <a:solidFill>
                  <a:srgbClr val="FFFF00"/>
                </a:solidFill>
                <a:effectLst>
                  <a:outerShdw blurRad="38100" dist="38100" dir="2700000" algn="tl">
                    <a:srgbClr val="000000">
                      <a:alpha val="43137"/>
                    </a:srgbClr>
                  </a:outerShdw>
                </a:effectLst>
              </a:rPr>
              <a:t>imputation of our sin </a:t>
            </a:r>
            <a:r>
              <a:rPr lang="en-US" sz="2800" dirty="0">
                <a:effectLst>
                  <a:outerShdw blurRad="38100" dist="38100" dir="2700000" algn="tl">
                    <a:srgbClr val="000000">
                      <a:alpha val="43137"/>
                    </a:srgbClr>
                  </a:outerShdw>
                </a:effectLst>
              </a:rPr>
              <a:t>to Jesus (1 Pet. 2:24) demands the </a:t>
            </a:r>
            <a:r>
              <a:rPr lang="en-US" sz="2800" b="1" dirty="0">
                <a:solidFill>
                  <a:srgbClr val="FFFF00"/>
                </a:solidFill>
                <a:effectLst>
                  <a:outerShdw blurRad="38100" dist="38100" dir="2700000" algn="tl">
                    <a:srgbClr val="000000">
                      <a:alpha val="43137"/>
                    </a:srgbClr>
                  </a:outerShdw>
                </a:effectLst>
              </a:rPr>
              <a:t>imputation of His righteousness</a:t>
            </a:r>
            <a:r>
              <a:rPr lang="en-US" sz="2800" dirty="0">
                <a:solidFill>
                  <a:schemeClr val="tx2">
                    <a:lumMod val="75000"/>
                  </a:schemeClr>
                </a:solidFill>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to </a:t>
            </a:r>
            <a:r>
              <a:rPr lang="en-US" sz="2800" dirty="0" smtClean="0">
                <a:effectLst>
                  <a:outerShdw blurRad="38100" dist="38100" dir="2700000" algn="tl">
                    <a:srgbClr val="000000">
                      <a:alpha val="43137"/>
                    </a:srgbClr>
                  </a:outerShdw>
                </a:effectLst>
              </a:rPr>
              <a:t>us</a:t>
            </a:r>
          </a:p>
          <a:p>
            <a:pPr marL="457200" indent="-457200">
              <a:spcBef>
                <a:spcPct val="0"/>
              </a:spcBef>
              <a:spcAft>
                <a:spcPct val="70000"/>
              </a:spcAft>
            </a:pPr>
            <a:r>
              <a:rPr lang="en-US" sz="2800" dirty="0">
                <a:effectLst>
                  <a:outerShdw blurRad="38100" dist="38100" dir="2700000" algn="tl">
                    <a:srgbClr val="000000">
                      <a:alpha val="43137"/>
                    </a:srgbClr>
                  </a:outerShdw>
                </a:effectLst>
              </a:rPr>
              <a:t>The Calvinistic </a:t>
            </a:r>
            <a:r>
              <a:rPr lang="en-US" sz="2800" dirty="0" smtClean="0">
                <a:effectLst>
                  <a:outerShdw blurRad="38100" dist="38100" dir="2700000" algn="tl">
                    <a:srgbClr val="000000">
                      <a:alpha val="43137"/>
                    </a:srgbClr>
                  </a:outerShdw>
                </a:effectLst>
              </a:rPr>
              <a:t>doctrines of </a:t>
            </a:r>
            <a:r>
              <a:rPr lang="en-US" sz="2800" b="1" dirty="0" smtClean="0">
                <a:solidFill>
                  <a:srgbClr val="FFFF00"/>
                </a:solidFill>
                <a:effectLst>
                  <a:outerShdw blurRad="38100" dist="38100" dir="2700000" algn="tl">
                    <a:srgbClr val="000000">
                      <a:alpha val="43137"/>
                    </a:srgbClr>
                  </a:outerShdw>
                </a:effectLst>
              </a:rPr>
              <a:t>imputation</a:t>
            </a:r>
            <a:r>
              <a:rPr lang="en-US" sz="2800" dirty="0" smtClean="0">
                <a:effectLst>
                  <a:outerShdw blurRad="38100" dist="38100" dir="2700000" algn="tl">
                    <a:srgbClr val="000000">
                      <a:alpha val="43137"/>
                    </a:srgbClr>
                  </a:outerShdw>
                </a:effectLst>
              </a:rPr>
              <a:t> should </a:t>
            </a:r>
            <a:r>
              <a:rPr lang="en-US" sz="2800" dirty="0">
                <a:effectLst>
                  <a:outerShdw blurRad="38100" dist="38100" dir="2700000" algn="tl">
                    <a:srgbClr val="000000">
                      <a:alpha val="43137"/>
                    </a:srgbClr>
                  </a:outerShdw>
                </a:effectLst>
              </a:rPr>
              <a:t>be </a:t>
            </a:r>
            <a:r>
              <a:rPr lang="en-US" sz="2800" b="1" dirty="0">
                <a:solidFill>
                  <a:srgbClr val="FFFF00"/>
                </a:solidFill>
                <a:effectLst>
                  <a:outerShdw blurRad="38100" dist="38100" dir="2700000" algn="tl">
                    <a:srgbClr val="000000">
                      <a:alpha val="43137"/>
                    </a:srgbClr>
                  </a:outerShdw>
                </a:effectLst>
              </a:rPr>
              <a:t>rejected</a:t>
            </a:r>
            <a:r>
              <a:rPr lang="en-US" sz="2800" dirty="0">
                <a:effectLst>
                  <a:outerShdw blurRad="38100" dist="38100" dir="2700000" algn="tl">
                    <a:srgbClr val="000000">
                      <a:alpha val="43137"/>
                    </a:srgbClr>
                  </a:outerShdw>
                </a:effectLst>
              </a:rPr>
              <a:t>, because the Bible </a:t>
            </a:r>
            <a:r>
              <a:rPr lang="en-US" sz="2800" b="1" dirty="0">
                <a:solidFill>
                  <a:srgbClr val="FFFF00"/>
                </a:solidFill>
                <a:effectLst>
                  <a:outerShdw blurRad="38100" dist="38100" dir="2700000" algn="tl">
                    <a:srgbClr val="000000">
                      <a:alpha val="43137"/>
                    </a:srgbClr>
                  </a:outerShdw>
                </a:effectLst>
              </a:rPr>
              <a:t>doesn’t teach </a:t>
            </a:r>
            <a:r>
              <a:rPr lang="en-US" sz="2800" dirty="0">
                <a:effectLst>
                  <a:outerShdw blurRad="38100" dist="38100" dir="2700000" algn="tl">
                    <a:srgbClr val="000000">
                      <a:alpha val="43137"/>
                    </a:srgbClr>
                  </a:outerShdw>
                </a:effectLst>
              </a:rPr>
              <a:t>those doctrines</a:t>
            </a:r>
          </a:p>
        </p:txBody>
      </p:sp>
      <p:sp>
        <p:nvSpPr>
          <p:cNvPr id="3" name="Date Placeholder 2"/>
          <p:cNvSpPr>
            <a:spLocks noGrp="1"/>
          </p:cNvSpPr>
          <p:nvPr>
            <p:ph type="dt" sz="half" idx="12"/>
          </p:nvPr>
        </p:nvSpPr>
        <p:spPr/>
        <p:txBody>
          <a:bodyPr/>
          <a:lstStyle/>
          <a:p>
            <a:r>
              <a:rPr lang="en-US" dirty="0" smtClean="0"/>
              <a:t>Outline, p. 78</a:t>
            </a:r>
          </a:p>
        </p:txBody>
      </p:sp>
      <p:sp>
        <p:nvSpPr>
          <p:cNvPr id="5" name="Footer Placeholder 4"/>
          <p:cNvSpPr>
            <a:spLocks noGrp="1"/>
          </p:cNvSpPr>
          <p:nvPr>
            <p:ph type="ftr" sz="quarter" idx="10"/>
          </p:nvPr>
        </p:nvSpPr>
        <p:spPr/>
        <p:txBody>
          <a:bodyPr/>
          <a:lstStyle/>
          <a:p>
            <a:r>
              <a:rPr lang="en-US" smtClean="0"/>
              <a:t>Kevin Kay</a:t>
            </a:r>
            <a:endParaRPr lang="en-US"/>
          </a:p>
        </p:txBody>
      </p:sp>
      <p:sp>
        <p:nvSpPr>
          <p:cNvPr id="6" name="Slide Number Placeholder 5"/>
          <p:cNvSpPr>
            <a:spLocks noGrp="1"/>
          </p:cNvSpPr>
          <p:nvPr>
            <p:ph type="sldNum" sz="quarter" idx="11"/>
          </p:nvPr>
        </p:nvSpPr>
        <p:spPr/>
        <p:txBody>
          <a:bodyPr/>
          <a:lstStyle/>
          <a:p>
            <a:fld id="{D9076E39-33D3-4C19-9190-4442324932E8}" type="slidenum">
              <a:rPr lang="en-US" smtClean="0"/>
              <a:pPr/>
              <a:t>238</a:t>
            </a:fld>
            <a:endParaRPr lang="en-US"/>
          </a:p>
        </p:txBody>
      </p:sp>
    </p:spTree>
    <p:extLst>
      <p:ext uri="{BB962C8B-B14F-4D97-AF65-F5344CB8AC3E}">
        <p14:creationId xmlns:p14="http://schemas.microsoft.com/office/powerpoint/2010/main" val="15549795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p:cTn id="7" dur="500" fill="hold"/>
                                        <p:tgtEl>
                                          <p:spTgt spid="307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72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072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0723">
                                            <p:txEl>
                                              <p:pRg st="1" end="1"/>
                                            </p:txEl>
                                          </p:spTgt>
                                        </p:tgtEl>
                                        <p:attrNameLst>
                                          <p:attrName>style.visibility</p:attrName>
                                        </p:attrNameLst>
                                      </p:cBhvr>
                                      <p:to>
                                        <p:strVal val="visible"/>
                                      </p:to>
                                    </p:set>
                                    <p:anim calcmode="lin" valueType="num">
                                      <p:cBhvr>
                                        <p:cTn id="14" dur="500" fill="hold"/>
                                        <p:tgtEl>
                                          <p:spTgt spid="3072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072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07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7813"/>
            <a:ext cx="8229600" cy="1139825"/>
          </a:xfrm>
        </p:spPr>
        <p:txBody>
          <a:bodyPr/>
          <a:lstStyle/>
          <a:p>
            <a:r>
              <a:rPr lang="en-US" sz="4400" dirty="0" smtClean="0"/>
              <a:t>Imputed Righteousness</a:t>
            </a:r>
            <a:r>
              <a:rPr lang="en-US" sz="4400" b="1" dirty="0" smtClean="0"/>
              <a:t/>
            </a:r>
            <a:br>
              <a:rPr lang="en-US" sz="4400" b="1" dirty="0" smtClean="0"/>
            </a:br>
            <a:r>
              <a:rPr lang="en-US" sz="3000" dirty="0" smtClean="0">
                <a:latin typeface="+mn-lt"/>
              </a:rPr>
              <a:t>(Response)</a:t>
            </a:r>
            <a:endParaRPr lang="en-US" sz="3000" dirty="0">
              <a:latin typeface="+mn-lt"/>
            </a:endParaRPr>
          </a:p>
        </p:txBody>
      </p:sp>
      <p:sp>
        <p:nvSpPr>
          <p:cNvPr id="30723" name="Rectangle 3"/>
          <p:cNvSpPr>
            <a:spLocks noGrp="1" noChangeArrowheads="1"/>
          </p:cNvSpPr>
          <p:nvPr>
            <p:ph idx="1"/>
          </p:nvPr>
        </p:nvSpPr>
        <p:spPr>
          <a:xfrm>
            <a:off x="457200" y="1600200"/>
            <a:ext cx="8229600" cy="4530725"/>
          </a:xfrm>
        </p:spPr>
        <p:txBody>
          <a:bodyPr/>
          <a:lstStyle/>
          <a:p>
            <a:pPr marL="457200" indent="-457200">
              <a:spcBef>
                <a:spcPct val="0"/>
              </a:spcBef>
              <a:spcAft>
                <a:spcPct val="70000"/>
              </a:spcAft>
            </a:pPr>
            <a:r>
              <a:rPr lang="en-US" sz="2800" dirty="0" smtClean="0">
                <a:effectLst/>
              </a:rPr>
              <a:t>Paul doesn’t say what Calvinists claim</a:t>
            </a:r>
          </a:p>
          <a:p>
            <a:pPr marL="857250" lvl="1" indent="-457200">
              <a:spcBef>
                <a:spcPct val="0"/>
              </a:spcBef>
              <a:spcAft>
                <a:spcPct val="70000"/>
              </a:spcAft>
            </a:pPr>
            <a:r>
              <a:rPr lang="en-US" sz="2400" dirty="0">
                <a:effectLst/>
              </a:rPr>
              <a:t>Adam </a:t>
            </a:r>
            <a:r>
              <a:rPr lang="en-US" sz="2400" b="1" dirty="0">
                <a:solidFill>
                  <a:srgbClr val="FFFF00"/>
                </a:solidFill>
                <a:effectLst/>
              </a:rPr>
              <a:t>introduced</a:t>
            </a:r>
            <a:r>
              <a:rPr lang="en-US" sz="2400" b="1" dirty="0">
                <a:effectLst/>
              </a:rPr>
              <a:t> </a:t>
            </a:r>
            <a:r>
              <a:rPr lang="en-US" sz="2400" dirty="0">
                <a:effectLst/>
              </a:rPr>
              <a:t>sin into the world  (Rom. 5:12a</a:t>
            </a:r>
            <a:r>
              <a:rPr lang="en-US" sz="2400" dirty="0" smtClean="0">
                <a:effectLst/>
              </a:rPr>
              <a:t>)</a:t>
            </a:r>
          </a:p>
          <a:p>
            <a:pPr marL="857250" lvl="1" indent="-457200">
              <a:spcBef>
                <a:spcPct val="0"/>
              </a:spcBef>
              <a:spcAft>
                <a:spcPct val="70000"/>
              </a:spcAft>
            </a:pPr>
            <a:r>
              <a:rPr lang="en-US" sz="2400" b="1" dirty="0">
                <a:solidFill>
                  <a:srgbClr val="FFFF00"/>
                </a:solidFill>
                <a:effectLst/>
              </a:rPr>
              <a:t>Death</a:t>
            </a:r>
            <a:r>
              <a:rPr lang="en-US" sz="2400" dirty="0">
                <a:effectLst/>
              </a:rPr>
              <a:t>, not sin, spread to all men, </a:t>
            </a:r>
            <a:r>
              <a:rPr lang="en-US" sz="2400" b="1" dirty="0">
                <a:solidFill>
                  <a:srgbClr val="FFFF00"/>
                </a:solidFill>
                <a:effectLst/>
              </a:rPr>
              <a:t>because</a:t>
            </a:r>
            <a:r>
              <a:rPr lang="en-US" sz="2400" dirty="0">
                <a:solidFill>
                  <a:srgbClr val="FFFF00"/>
                </a:solidFill>
                <a:effectLst/>
              </a:rPr>
              <a:t> </a:t>
            </a:r>
            <a:r>
              <a:rPr lang="en-US" sz="2400" b="1" dirty="0">
                <a:solidFill>
                  <a:srgbClr val="FFFF00"/>
                </a:solidFill>
                <a:effectLst/>
              </a:rPr>
              <a:t>all sinned</a:t>
            </a:r>
            <a:r>
              <a:rPr lang="en-US" sz="2400" dirty="0">
                <a:effectLst/>
              </a:rPr>
              <a:t>, not </a:t>
            </a:r>
            <a:r>
              <a:rPr lang="en-US" sz="2400" dirty="0" smtClean="0">
                <a:effectLst/>
              </a:rPr>
              <a:t>because </a:t>
            </a:r>
            <a:r>
              <a:rPr lang="en-US" sz="2400" dirty="0">
                <a:effectLst/>
              </a:rPr>
              <a:t>Adam sinned  (Rom. 5:12b</a:t>
            </a:r>
            <a:r>
              <a:rPr lang="en-US" sz="2400" dirty="0" smtClean="0">
                <a:effectLst/>
              </a:rPr>
              <a:t>)</a:t>
            </a:r>
          </a:p>
          <a:p>
            <a:pPr marL="457200" indent="-457200">
              <a:spcBef>
                <a:spcPct val="0"/>
              </a:spcBef>
              <a:spcAft>
                <a:spcPct val="70000"/>
              </a:spcAft>
            </a:pPr>
            <a:r>
              <a:rPr lang="en-US" sz="2800" dirty="0" smtClean="0">
                <a:effectLst/>
              </a:rPr>
              <a:t>NT teaches </a:t>
            </a:r>
            <a:r>
              <a:rPr lang="en-US" sz="2800" dirty="0">
                <a:effectLst/>
              </a:rPr>
              <a:t>the </a:t>
            </a:r>
            <a:r>
              <a:rPr lang="en-US" sz="2800" b="1" dirty="0">
                <a:solidFill>
                  <a:srgbClr val="FFFF00"/>
                </a:solidFill>
                <a:effectLst/>
              </a:rPr>
              <a:t>imputation of righteousness</a:t>
            </a:r>
            <a:r>
              <a:rPr lang="en-US" sz="2800" dirty="0">
                <a:solidFill>
                  <a:srgbClr val="FFFF00"/>
                </a:solidFill>
                <a:effectLst/>
              </a:rPr>
              <a:t> </a:t>
            </a:r>
            <a:r>
              <a:rPr lang="en-US" sz="2800" dirty="0">
                <a:effectLst/>
              </a:rPr>
              <a:t>(Rom. 4:3, 5-6, 9, 11, 22-23; Gal. 3:6</a:t>
            </a:r>
            <a:r>
              <a:rPr lang="en-US" sz="2800" dirty="0" smtClean="0">
                <a:effectLst/>
              </a:rPr>
              <a:t>)</a:t>
            </a:r>
          </a:p>
          <a:p>
            <a:pPr marL="457200" indent="-457200">
              <a:spcBef>
                <a:spcPct val="0"/>
              </a:spcBef>
              <a:spcAft>
                <a:spcPct val="70000"/>
              </a:spcAft>
            </a:pPr>
            <a:r>
              <a:rPr lang="en-US" sz="2800" dirty="0" smtClean="0">
                <a:effectLst/>
              </a:rPr>
              <a:t>It does </a:t>
            </a:r>
            <a:r>
              <a:rPr lang="en-US" sz="2800" dirty="0">
                <a:effectLst/>
              </a:rPr>
              <a:t>not explicitly teach the </a:t>
            </a:r>
            <a:r>
              <a:rPr lang="en-US" sz="2800" b="1" dirty="0">
                <a:solidFill>
                  <a:srgbClr val="FFFF00"/>
                </a:solidFill>
                <a:effectLst/>
              </a:rPr>
              <a:t>imputation of Christ’s personal righteousness </a:t>
            </a:r>
            <a:r>
              <a:rPr lang="en-US" sz="2800" dirty="0">
                <a:effectLst/>
              </a:rPr>
              <a:t>to sinners</a:t>
            </a:r>
            <a:endParaRPr lang="en-US" sz="2800" dirty="0">
              <a:effectLst>
                <a:outerShdw blurRad="38100" dist="38100" dir="2700000" algn="tl">
                  <a:srgbClr val="000000">
                    <a:alpha val="43137"/>
                  </a:srgbClr>
                </a:outerShdw>
              </a:effectLst>
            </a:endParaRPr>
          </a:p>
        </p:txBody>
      </p:sp>
      <p:sp>
        <p:nvSpPr>
          <p:cNvPr id="3" name="Date Placeholder 2"/>
          <p:cNvSpPr>
            <a:spLocks noGrp="1"/>
          </p:cNvSpPr>
          <p:nvPr>
            <p:ph type="dt" sz="half" idx="12"/>
          </p:nvPr>
        </p:nvSpPr>
        <p:spPr/>
        <p:txBody>
          <a:bodyPr/>
          <a:lstStyle/>
          <a:p>
            <a:r>
              <a:rPr lang="en-US" dirty="0" smtClean="0"/>
              <a:t>Outline, p. 78</a:t>
            </a:r>
          </a:p>
          <a:p>
            <a:endParaRPr lang="en-US" dirty="0"/>
          </a:p>
        </p:txBody>
      </p:sp>
      <p:sp>
        <p:nvSpPr>
          <p:cNvPr id="5" name="Footer Placeholder 4"/>
          <p:cNvSpPr>
            <a:spLocks noGrp="1"/>
          </p:cNvSpPr>
          <p:nvPr>
            <p:ph type="ftr" sz="quarter" idx="10"/>
          </p:nvPr>
        </p:nvSpPr>
        <p:spPr/>
        <p:txBody>
          <a:bodyPr/>
          <a:lstStyle/>
          <a:p>
            <a:r>
              <a:rPr lang="en-US" smtClean="0"/>
              <a:t>Kevin Kay</a:t>
            </a:r>
            <a:endParaRPr lang="en-US"/>
          </a:p>
        </p:txBody>
      </p:sp>
      <p:sp>
        <p:nvSpPr>
          <p:cNvPr id="6" name="Slide Number Placeholder 5"/>
          <p:cNvSpPr>
            <a:spLocks noGrp="1"/>
          </p:cNvSpPr>
          <p:nvPr>
            <p:ph type="sldNum" sz="quarter" idx="11"/>
          </p:nvPr>
        </p:nvSpPr>
        <p:spPr/>
        <p:txBody>
          <a:bodyPr/>
          <a:lstStyle/>
          <a:p>
            <a:fld id="{D9076E39-33D3-4C19-9190-4442324932E8}" type="slidenum">
              <a:rPr lang="en-US" smtClean="0"/>
              <a:pPr/>
              <a:t>239</a:t>
            </a:fld>
            <a:endParaRPr lang="en-US"/>
          </a:p>
        </p:txBody>
      </p:sp>
    </p:spTree>
    <p:extLst>
      <p:ext uri="{BB962C8B-B14F-4D97-AF65-F5344CB8AC3E}">
        <p14:creationId xmlns:p14="http://schemas.microsoft.com/office/powerpoint/2010/main" val="1525945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p:cTn id="7" dur="500" fill="hold"/>
                                        <p:tgtEl>
                                          <p:spTgt spid="307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72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072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0723">
                                            <p:txEl>
                                              <p:pRg st="1" end="1"/>
                                            </p:txEl>
                                          </p:spTgt>
                                        </p:tgtEl>
                                        <p:attrNameLst>
                                          <p:attrName>style.visibility</p:attrName>
                                        </p:attrNameLst>
                                      </p:cBhvr>
                                      <p:to>
                                        <p:strVal val="visible"/>
                                      </p:to>
                                    </p:set>
                                    <p:anim calcmode="lin" valueType="num">
                                      <p:cBhvr>
                                        <p:cTn id="14" dur="500" fill="hold"/>
                                        <p:tgtEl>
                                          <p:spTgt spid="3072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072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072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0723">
                                            <p:txEl>
                                              <p:pRg st="2" end="2"/>
                                            </p:txEl>
                                          </p:spTgt>
                                        </p:tgtEl>
                                        <p:attrNameLst>
                                          <p:attrName>style.visibility</p:attrName>
                                        </p:attrNameLst>
                                      </p:cBhvr>
                                      <p:to>
                                        <p:strVal val="visible"/>
                                      </p:to>
                                    </p:set>
                                    <p:anim calcmode="lin" valueType="num">
                                      <p:cBhvr>
                                        <p:cTn id="21" dur="500" fill="hold"/>
                                        <p:tgtEl>
                                          <p:spTgt spid="3072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072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072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0723">
                                            <p:txEl>
                                              <p:pRg st="3" end="3"/>
                                            </p:txEl>
                                          </p:spTgt>
                                        </p:tgtEl>
                                        <p:attrNameLst>
                                          <p:attrName>style.visibility</p:attrName>
                                        </p:attrNameLst>
                                      </p:cBhvr>
                                      <p:to>
                                        <p:strVal val="visible"/>
                                      </p:to>
                                    </p:set>
                                    <p:anim calcmode="lin" valueType="num">
                                      <p:cBhvr>
                                        <p:cTn id="28" dur="500" fill="hold"/>
                                        <p:tgtEl>
                                          <p:spTgt spid="3072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072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072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0723">
                                            <p:txEl>
                                              <p:pRg st="4" end="4"/>
                                            </p:txEl>
                                          </p:spTgt>
                                        </p:tgtEl>
                                        <p:attrNameLst>
                                          <p:attrName>style.visibility</p:attrName>
                                        </p:attrNameLst>
                                      </p:cBhvr>
                                      <p:to>
                                        <p:strVal val="visible"/>
                                      </p:to>
                                    </p:set>
                                    <p:anim calcmode="lin" valueType="num">
                                      <p:cBhvr>
                                        <p:cTn id="35" dur="500" fill="hold"/>
                                        <p:tgtEl>
                                          <p:spTgt spid="3072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072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07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t"/>
          <a:lstStyle/>
          <a:p>
            <a:r>
              <a:rPr lang="en-US" dirty="0" smtClean="0"/>
              <a:t>Law Of Trespass Offering</a:t>
            </a:r>
            <a:br>
              <a:rPr lang="en-US" dirty="0" smtClean="0"/>
            </a:br>
            <a:r>
              <a:rPr lang="en-US" sz="3000" dirty="0" smtClean="0">
                <a:latin typeface="+mn-lt"/>
              </a:rPr>
              <a:t>(Lev. 7:1-10)</a:t>
            </a:r>
            <a:endParaRPr lang="en-US" sz="3000" dirty="0">
              <a:latin typeface="+mn-lt"/>
            </a:endParaRPr>
          </a:p>
        </p:txBody>
      </p:sp>
      <p:sp>
        <p:nvSpPr>
          <p:cNvPr id="8" name="Content Placeholder 7"/>
          <p:cNvSpPr>
            <a:spLocks noGrp="1"/>
          </p:cNvSpPr>
          <p:nvPr>
            <p:ph idx="1"/>
          </p:nvPr>
        </p:nvSpPr>
        <p:spPr>
          <a:xfrm>
            <a:off x="457200" y="1828800"/>
            <a:ext cx="8229600" cy="4419600"/>
          </a:xfrm>
        </p:spPr>
        <p:txBody>
          <a:bodyPr/>
          <a:lstStyle/>
          <a:p>
            <a:pPr marL="457200" indent="-457200">
              <a:spcBef>
                <a:spcPts val="0"/>
              </a:spcBef>
              <a:spcAft>
                <a:spcPts val="2400"/>
              </a:spcAft>
            </a:pPr>
            <a:r>
              <a:rPr lang="en-US" sz="2800" dirty="0"/>
              <a:t>Sacrifice killed in the </a:t>
            </a:r>
            <a:r>
              <a:rPr lang="en-US" sz="2800" b="1" dirty="0">
                <a:solidFill>
                  <a:srgbClr val="FFFF00"/>
                </a:solidFill>
              </a:rPr>
              <a:t>same place </a:t>
            </a:r>
            <a:r>
              <a:rPr lang="en-US" sz="2800" dirty="0"/>
              <a:t>as burnt offering  </a:t>
            </a:r>
            <a:r>
              <a:rPr lang="en-US" sz="2800" dirty="0" smtClean="0"/>
              <a:t>(2; cf. 1:11)</a:t>
            </a:r>
          </a:p>
          <a:p>
            <a:pPr marL="457200" indent="-457200">
              <a:spcBef>
                <a:spcPts val="0"/>
              </a:spcBef>
              <a:spcAft>
                <a:spcPts val="2400"/>
              </a:spcAft>
            </a:pPr>
            <a:r>
              <a:rPr lang="en-US" sz="2800" dirty="0" smtClean="0"/>
              <a:t>Blood </a:t>
            </a:r>
            <a:r>
              <a:rPr lang="en-US" sz="2800" b="1" dirty="0">
                <a:solidFill>
                  <a:srgbClr val="FFFF00"/>
                </a:solidFill>
              </a:rPr>
              <a:t>sprinkled</a:t>
            </a:r>
            <a:r>
              <a:rPr lang="en-US" sz="2800" dirty="0" smtClean="0"/>
              <a:t> around on altar  (2)</a:t>
            </a:r>
          </a:p>
          <a:p>
            <a:pPr marL="457200" indent="-457200">
              <a:spcBef>
                <a:spcPts val="0"/>
              </a:spcBef>
              <a:spcAft>
                <a:spcPts val="2400"/>
              </a:spcAft>
            </a:pPr>
            <a:r>
              <a:rPr lang="en-US" sz="2800" b="1" dirty="0">
                <a:solidFill>
                  <a:srgbClr val="FFFF00"/>
                </a:solidFill>
              </a:rPr>
              <a:t>All male priests </a:t>
            </a:r>
            <a:r>
              <a:rPr lang="en-US" sz="2800" dirty="0" smtClean="0"/>
              <a:t>could eat trespass offering  (6)</a:t>
            </a:r>
          </a:p>
          <a:p>
            <a:pPr marL="457200" indent="-457200">
              <a:spcBef>
                <a:spcPts val="0"/>
              </a:spcBef>
              <a:spcAft>
                <a:spcPts val="2400"/>
              </a:spcAft>
            </a:pPr>
            <a:r>
              <a:rPr lang="en-US" sz="2800" dirty="0" smtClean="0"/>
              <a:t>Trespass offering eaten in </a:t>
            </a:r>
            <a:r>
              <a:rPr lang="en-US" sz="2800" b="1" dirty="0">
                <a:solidFill>
                  <a:srgbClr val="FFFF00"/>
                </a:solidFill>
              </a:rPr>
              <a:t>holy place  </a:t>
            </a:r>
            <a:r>
              <a:rPr lang="en-US" sz="2800" dirty="0" smtClean="0"/>
              <a:t>(6)</a:t>
            </a:r>
          </a:p>
          <a:p>
            <a:pPr marL="457200" indent="-457200">
              <a:spcBef>
                <a:spcPts val="0"/>
              </a:spcBef>
              <a:spcAft>
                <a:spcPts val="2400"/>
              </a:spcAft>
            </a:pPr>
            <a:r>
              <a:rPr lang="en-US" sz="2800" b="1" dirty="0">
                <a:solidFill>
                  <a:srgbClr val="FFFF00"/>
                </a:solidFill>
              </a:rPr>
              <a:t>Remainder</a:t>
            </a:r>
            <a:r>
              <a:rPr lang="en-US" sz="2800" dirty="0" smtClean="0"/>
              <a:t> given to officiating priest  (7)</a:t>
            </a:r>
            <a:endParaRPr lang="en-US" sz="2800" dirty="0"/>
          </a:p>
        </p:txBody>
      </p:sp>
      <p:sp>
        <p:nvSpPr>
          <p:cNvPr id="2" name="Date Placeholder 1"/>
          <p:cNvSpPr>
            <a:spLocks noGrp="1"/>
          </p:cNvSpPr>
          <p:nvPr>
            <p:ph type="dt" sz="half" idx="12"/>
          </p:nvPr>
        </p:nvSpPr>
        <p:spPr/>
        <p:txBody>
          <a:bodyPr/>
          <a:lstStyle/>
          <a:p>
            <a:r>
              <a:rPr lang="en-US" dirty="0" smtClean="0">
                <a:solidFill>
                  <a:srgbClr val="FFFFFF"/>
                </a:solidFill>
              </a:rPr>
              <a:t>Outline, p. 10</a:t>
            </a:r>
            <a:endParaRPr lang="en-US" dirty="0">
              <a:solidFill>
                <a:srgbClr val="FFFFFF"/>
              </a:solidFill>
            </a:endParaRPr>
          </a:p>
        </p:txBody>
      </p:sp>
      <p:sp>
        <p:nvSpPr>
          <p:cNvPr id="3" name="Footer Placeholder 2"/>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4" name="Slide Number Placeholder 3"/>
          <p:cNvSpPr>
            <a:spLocks noGrp="1"/>
          </p:cNvSpPr>
          <p:nvPr>
            <p:ph type="sldNum" sz="quarter" idx="11"/>
          </p:nvPr>
        </p:nvSpPr>
        <p:spPr/>
        <p:txBody>
          <a:bodyPr/>
          <a:lstStyle/>
          <a:p>
            <a:fld id="{D9076E39-33D3-4C19-9190-4442324932E8}" type="slidenum">
              <a:rPr lang="en-US" smtClean="0">
                <a:solidFill>
                  <a:srgbClr val="FFFFFF"/>
                </a:solidFill>
              </a:rPr>
              <a:pPr/>
              <a:t>24</a:t>
            </a:fld>
            <a:endParaRPr lang="en-US">
              <a:solidFill>
                <a:srgbClr val="FFFFFF"/>
              </a:solidFill>
            </a:endParaRPr>
          </a:p>
        </p:txBody>
      </p:sp>
    </p:spTree>
    <p:extLst>
      <p:ext uri="{BB962C8B-B14F-4D97-AF65-F5344CB8AC3E}">
        <p14:creationId xmlns:p14="http://schemas.microsoft.com/office/powerpoint/2010/main" val="25154914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7813"/>
            <a:ext cx="8229600" cy="1139825"/>
          </a:xfrm>
        </p:spPr>
        <p:txBody>
          <a:bodyPr/>
          <a:lstStyle/>
          <a:p>
            <a:r>
              <a:rPr lang="en-US" sz="4400" dirty="0" smtClean="0"/>
              <a:t>Imputed Righteousness</a:t>
            </a:r>
            <a:r>
              <a:rPr lang="en-US" sz="4400" b="1" dirty="0" smtClean="0"/>
              <a:t/>
            </a:r>
            <a:br>
              <a:rPr lang="en-US" sz="4400" b="1" dirty="0" smtClean="0"/>
            </a:br>
            <a:r>
              <a:rPr lang="en-US" sz="3000" dirty="0" smtClean="0">
                <a:latin typeface="+mn-lt"/>
              </a:rPr>
              <a:t>(Response)</a:t>
            </a:r>
            <a:endParaRPr lang="en-US" sz="3000" dirty="0">
              <a:latin typeface="+mn-lt"/>
            </a:endParaRPr>
          </a:p>
        </p:txBody>
      </p:sp>
      <p:sp>
        <p:nvSpPr>
          <p:cNvPr id="30723" name="Rectangle 3"/>
          <p:cNvSpPr>
            <a:spLocks noGrp="1" noChangeArrowheads="1"/>
          </p:cNvSpPr>
          <p:nvPr>
            <p:ph idx="1"/>
          </p:nvPr>
        </p:nvSpPr>
        <p:spPr>
          <a:xfrm>
            <a:off x="457200" y="1752600"/>
            <a:ext cx="8229600" cy="4378325"/>
          </a:xfrm>
        </p:spPr>
        <p:txBody>
          <a:bodyPr/>
          <a:lstStyle/>
          <a:p>
            <a:pPr marL="0" indent="511175">
              <a:spcBef>
                <a:spcPct val="0"/>
              </a:spcBef>
              <a:spcAft>
                <a:spcPct val="70000"/>
              </a:spcAft>
              <a:buNone/>
            </a:pPr>
            <a:r>
              <a:rPr lang="en-US" sz="2800" i="1" dirty="0">
                <a:effectLst>
                  <a:outerShdw blurRad="38100" dist="38100" dir="2700000" algn="tl">
                    <a:srgbClr val="000000">
                      <a:alpha val="43137"/>
                    </a:srgbClr>
                  </a:outerShdw>
                </a:effectLst>
              </a:rPr>
              <a:t>Leon Morris</a:t>
            </a:r>
            <a:r>
              <a:rPr lang="en-US" sz="2800" dirty="0">
                <a:effectLst>
                  <a:outerShdw blurRad="38100" dist="38100" dir="2700000" algn="tl">
                    <a:srgbClr val="000000">
                      <a:alpha val="43137"/>
                    </a:srgbClr>
                  </a:outerShdw>
                </a:effectLst>
              </a:rPr>
              <a:t>:  “In view of plain statements like these [Rom. 4:3, 5] it seems impossible to hold that Paul found no place for the imputation of righteousness to believers.  On the other hand </a:t>
            </a:r>
            <a:r>
              <a:rPr lang="en-US" sz="2800" b="1" dirty="0">
                <a:solidFill>
                  <a:srgbClr val="FFFF00"/>
                </a:solidFill>
                <a:effectLst>
                  <a:outerShdw blurRad="38100" dist="38100" dir="2700000" algn="tl">
                    <a:srgbClr val="000000">
                      <a:alpha val="43137"/>
                    </a:srgbClr>
                  </a:outerShdw>
                </a:effectLst>
              </a:rPr>
              <a:t>he never says in so many words that the righteousness </a:t>
            </a:r>
            <a:r>
              <a:rPr lang="en-US" sz="2800" b="1" i="1" dirty="0">
                <a:solidFill>
                  <a:srgbClr val="FFFF00"/>
                </a:solidFill>
                <a:effectLst>
                  <a:outerShdw blurRad="38100" dist="38100" dir="2700000" algn="tl">
                    <a:srgbClr val="000000">
                      <a:alpha val="43137"/>
                    </a:srgbClr>
                  </a:outerShdw>
                </a:effectLst>
              </a:rPr>
              <a:t>of Christ</a:t>
            </a:r>
            <a:r>
              <a:rPr lang="en-US" sz="2800" b="1" dirty="0">
                <a:solidFill>
                  <a:srgbClr val="FFFF00"/>
                </a:solidFill>
                <a:effectLst>
                  <a:outerShdw blurRad="38100" dist="38100" dir="2700000" algn="tl">
                    <a:srgbClr val="000000">
                      <a:alpha val="43137"/>
                    </a:srgbClr>
                  </a:outerShdw>
                </a:effectLst>
              </a:rPr>
              <a:t> was imputed to believers</a:t>
            </a:r>
            <a:r>
              <a:rPr lang="en-US" sz="2800" dirty="0">
                <a:effectLst>
                  <a:outerShdw blurRad="38100" dist="38100" dir="2700000" algn="tl">
                    <a:srgbClr val="000000">
                      <a:alpha val="43137"/>
                    </a:srgbClr>
                  </a:outerShdw>
                </a:effectLst>
              </a:rPr>
              <a:t>, and it may fairly be doubted whether he had this in mind in his treatment of justification….”  </a:t>
            </a:r>
            <a:r>
              <a:rPr lang="en-US" sz="2000" dirty="0">
                <a:effectLst>
                  <a:outerShdw blurRad="38100" dist="38100" dir="2700000" algn="tl">
                    <a:srgbClr val="000000">
                      <a:alpha val="43137"/>
                    </a:srgbClr>
                  </a:outerShdw>
                </a:effectLst>
              </a:rPr>
              <a:t>(Bold emphasis added, APC, 282)</a:t>
            </a:r>
            <a:endParaRPr lang="en-US" sz="2000" dirty="0" smtClean="0">
              <a:effectLst>
                <a:outerShdw blurRad="38100" dist="38100" dir="2700000" algn="tl">
                  <a:srgbClr val="000000">
                    <a:alpha val="43137"/>
                  </a:srgbClr>
                </a:outerShdw>
              </a:effectLst>
            </a:endParaRPr>
          </a:p>
        </p:txBody>
      </p:sp>
      <p:sp>
        <p:nvSpPr>
          <p:cNvPr id="3" name="Date Placeholder 2"/>
          <p:cNvSpPr>
            <a:spLocks noGrp="1"/>
          </p:cNvSpPr>
          <p:nvPr>
            <p:ph type="dt" sz="half" idx="12"/>
          </p:nvPr>
        </p:nvSpPr>
        <p:spPr/>
        <p:txBody>
          <a:bodyPr/>
          <a:lstStyle/>
          <a:p>
            <a:r>
              <a:rPr lang="en-US" dirty="0" smtClean="0"/>
              <a:t>Outline, p. 78</a:t>
            </a:r>
          </a:p>
          <a:p>
            <a:endParaRPr lang="en-US" dirty="0"/>
          </a:p>
        </p:txBody>
      </p:sp>
      <p:sp>
        <p:nvSpPr>
          <p:cNvPr id="5" name="Footer Placeholder 4"/>
          <p:cNvSpPr>
            <a:spLocks noGrp="1"/>
          </p:cNvSpPr>
          <p:nvPr>
            <p:ph type="ftr" sz="quarter" idx="10"/>
          </p:nvPr>
        </p:nvSpPr>
        <p:spPr/>
        <p:txBody>
          <a:bodyPr/>
          <a:lstStyle/>
          <a:p>
            <a:r>
              <a:rPr lang="en-US" smtClean="0"/>
              <a:t>Kevin Kay</a:t>
            </a:r>
            <a:endParaRPr lang="en-US"/>
          </a:p>
        </p:txBody>
      </p:sp>
      <p:sp>
        <p:nvSpPr>
          <p:cNvPr id="6" name="Slide Number Placeholder 5"/>
          <p:cNvSpPr>
            <a:spLocks noGrp="1"/>
          </p:cNvSpPr>
          <p:nvPr>
            <p:ph type="sldNum" sz="quarter" idx="11"/>
          </p:nvPr>
        </p:nvSpPr>
        <p:spPr/>
        <p:txBody>
          <a:bodyPr/>
          <a:lstStyle/>
          <a:p>
            <a:fld id="{D9076E39-33D3-4C19-9190-4442324932E8}" type="slidenum">
              <a:rPr lang="en-US" smtClean="0"/>
              <a:pPr/>
              <a:t>240</a:t>
            </a:fld>
            <a:endParaRPr lang="en-US"/>
          </a:p>
        </p:txBody>
      </p:sp>
    </p:spTree>
    <p:extLst>
      <p:ext uri="{BB962C8B-B14F-4D97-AF65-F5344CB8AC3E}">
        <p14:creationId xmlns:p14="http://schemas.microsoft.com/office/powerpoint/2010/main" val="12851943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p:cTn id="7" dur="500" fill="hold"/>
                                        <p:tgtEl>
                                          <p:spTgt spid="307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72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07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7813"/>
            <a:ext cx="8229600" cy="1357312"/>
          </a:xfrm>
        </p:spPr>
        <p:txBody>
          <a:bodyPr/>
          <a:lstStyle/>
          <a:p>
            <a:r>
              <a:rPr lang="en-US" sz="4400" dirty="0" smtClean="0"/>
              <a:t>Eternal Security</a:t>
            </a:r>
            <a:br>
              <a:rPr lang="en-US" sz="4400" dirty="0" smtClean="0"/>
            </a:br>
            <a:r>
              <a:rPr lang="en-US" sz="3000" dirty="0">
                <a:latin typeface="+mn-lt"/>
              </a:rPr>
              <a:t>(Objection)</a:t>
            </a:r>
          </a:p>
        </p:txBody>
      </p:sp>
      <p:sp>
        <p:nvSpPr>
          <p:cNvPr id="30723" name="Rectangle 3"/>
          <p:cNvSpPr>
            <a:spLocks noGrp="1" noChangeArrowheads="1"/>
          </p:cNvSpPr>
          <p:nvPr>
            <p:ph idx="1"/>
          </p:nvPr>
        </p:nvSpPr>
        <p:spPr>
          <a:xfrm>
            <a:off x="457200" y="2057400"/>
            <a:ext cx="8229600" cy="4073525"/>
          </a:xfrm>
        </p:spPr>
        <p:txBody>
          <a:bodyPr/>
          <a:lstStyle/>
          <a:p>
            <a:pPr marL="457200" indent="-457200">
              <a:spcBef>
                <a:spcPct val="0"/>
              </a:spcBef>
              <a:spcAft>
                <a:spcPct val="70000"/>
              </a:spcAft>
            </a:pPr>
            <a:r>
              <a:rPr lang="en-US" sz="2800" i="1" dirty="0">
                <a:effectLst>
                  <a:outerShdw blurRad="38100" dist="38100" dir="2700000" algn="tl">
                    <a:srgbClr val="000000">
                      <a:alpha val="43137"/>
                    </a:srgbClr>
                  </a:outerShdw>
                </a:effectLst>
              </a:rPr>
              <a:t>Maurice Barnett</a:t>
            </a:r>
            <a:r>
              <a:rPr lang="en-US" sz="2800" dirty="0">
                <a:effectLst>
                  <a:outerShdw blurRad="38100" dist="38100" dir="2700000" algn="tl">
                    <a:srgbClr val="000000">
                      <a:alpha val="43137"/>
                    </a:srgbClr>
                  </a:outerShdw>
                </a:effectLst>
              </a:rPr>
              <a:t>:  “If Jesus took all of our punishment on Himself, there is </a:t>
            </a:r>
            <a:r>
              <a:rPr lang="en-US" sz="2800" b="1" dirty="0">
                <a:solidFill>
                  <a:srgbClr val="FFFF00"/>
                </a:solidFill>
                <a:effectLst>
                  <a:outerShdw blurRad="38100" dist="38100" dir="2700000" algn="tl">
                    <a:srgbClr val="000000">
                      <a:alpha val="43137"/>
                    </a:srgbClr>
                  </a:outerShdw>
                </a:effectLst>
              </a:rPr>
              <a:t>no punishment left for us to endure</a:t>
            </a:r>
            <a:r>
              <a:rPr lang="en-US" sz="2800" dirty="0">
                <a:effectLst>
                  <a:outerShdw blurRad="38100" dist="38100" dir="2700000" algn="tl">
                    <a:srgbClr val="000000">
                      <a:alpha val="43137"/>
                    </a:srgbClr>
                  </a:outerShdw>
                </a:effectLst>
              </a:rPr>
              <a:t>.  Seeing He did this for all men, not a single human can be charged with sin, guilt or punishment and </a:t>
            </a:r>
            <a:r>
              <a:rPr lang="en-US" sz="2800" b="1" dirty="0">
                <a:solidFill>
                  <a:srgbClr val="FFFF00"/>
                </a:solidFill>
                <a:effectLst>
                  <a:outerShdw blurRad="38100" dist="38100" dir="2700000" algn="tl">
                    <a:srgbClr val="000000">
                      <a:alpha val="43137"/>
                    </a:srgbClr>
                  </a:outerShdw>
                </a:effectLst>
              </a:rPr>
              <a:t>not</a:t>
            </a:r>
            <a:r>
              <a:rPr lang="en-US" sz="2800" b="1" dirty="0">
                <a:solidFill>
                  <a:schemeClr val="tx2">
                    <a:lumMod val="75000"/>
                  </a:schemeClr>
                </a:solidFill>
                <a:effectLst>
                  <a:outerShdw blurRad="38100" dist="38100" dir="2700000" algn="tl">
                    <a:srgbClr val="000000">
                      <a:alpha val="43137"/>
                    </a:srgbClr>
                  </a:outerShdw>
                </a:effectLst>
              </a:rPr>
              <a:t> </a:t>
            </a:r>
            <a:r>
              <a:rPr lang="en-US" sz="2800" b="1" dirty="0">
                <a:solidFill>
                  <a:srgbClr val="FFFF00"/>
                </a:solidFill>
                <a:effectLst>
                  <a:outerShdw blurRad="38100" dist="38100" dir="2700000" algn="tl">
                    <a:srgbClr val="000000">
                      <a:alpha val="43137"/>
                    </a:srgbClr>
                  </a:outerShdw>
                </a:effectLst>
              </a:rPr>
              <a:t>one can ever be lost</a:t>
            </a:r>
            <a:r>
              <a:rPr lang="en-US" sz="2800" dirty="0">
                <a:effectLst>
                  <a:outerShdw blurRad="38100" dist="38100" dir="2700000" algn="tl">
                    <a:srgbClr val="000000">
                      <a:alpha val="43137"/>
                    </a:srgbClr>
                  </a:outerShdw>
                </a:effectLst>
              </a:rPr>
              <a:t>.”  </a:t>
            </a:r>
            <a:r>
              <a:rPr lang="en-US" sz="2000" dirty="0">
                <a:effectLst>
                  <a:outerShdw blurRad="38100" dist="38100" dir="2700000" algn="tl">
                    <a:srgbClr val="000000">
                      <a:alpha val="43137"/>
                    </a:srgbClr>
                  </a:outerShdw>
                </a:effectLst>
              </a:rPr>
              <a:t>(Bold emphasis added, </a:t>
            </a:r>
            <a:r>
              <a:rPr lang="en-US" sz="2000" i="1" dirty="0">
                <a:effectLst>
                  <a:outerShdw blurRad="38100" dist="38100" dir="2700000" algn="tl">
                    <a:srgbClr val="000000">
                      <a:alpha val="43137"/>
                    </a:srgbClr>
                  </a:outerShdw>
                </a:effectLst>
              </a:rPr>
              <a:t>Reconciliation</a:t>
            </a:r>
            <a:r>
              <a:rPr lang="en-US" sz="2000" dirty="0">
                <a:effectLst>
                  <a:outerShdw blurRad="38100" dist="38100" dir="2700000" algn="tl">
                    <a:srgbClr val="000000">
                      <a:alpha val="43137"/>
                    </a:srgbClr>
                  </a:outerShdw>
                </a:effectLst>
              </a:rPr>
              <a:t>, 175</a:t>
            </a:r>
            <a:r>
              <a:rPr lang="en-US" sz="2000" dirty="0" smtClean="0">
                <a:effectLst>
                  <a:outerShdw blurRad="38100" dist="38100" dir="2700000" algn="tl">
                    <a:srgbClr val="000000">
                      <a:alpha val="43137"/>
                    </a:srgbClr>
                  </a:outerShdw>
                </a:effectLst>
              </a:rPr>
              <a:t>)</a:t>
            </a:r>
          </a:p>
        </p:txBody>
      </p:sp>
      <p:sp>
        <p:nvSpPr>
          <p:cNvPr id="3" name="Date Placeholder 2"/>
          <p:cNvSpPr>
            <a:spLocks noGrp="1"/>
          </p:cNvSpPr>
          <p:nvPr>
            <p:ph type="dt" sz="half" idx="12"/>
          </p:nvPr>
        </p:nvSpPr>
        <p:spPr/>
        <p:txBody>
          <a:bodyPr/>
          <a:lstStyle/>
          <a:p>
            <a:r>
              <a:rPr lang="en-US" dirty="0" smtClean="0">
                <a:solidFill>
                  <a:srgbClr val="FFFFFF"/>
                </a:solidFill>
              </a:rPr>
              <a:t>Outline, p. 78</a:t>
            </a:r>
          </a:p>
          <a:p>
            <a:endParaRPr lang="en-US" dirty="0">
              <a:solidFill>
                <a:srgbClr val="FFFFFF"/>
              </a:solidFill>
            </a:endParaRPr>
          </a:p>
        </p:txBody>
      </p:sp>
      <p:sp>
        <p:nvSpPr>
          <p:cNvPr id="5" name="Footer Placeholder 4"/>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6" name="Slide Number Placeholder 5"/>
          <p:cNvSpPr>
            <a:spLocks noGrp="1"/>
          </p:cNvSpPr>
          <p:nvPr>
            <p:ph type="sldNum" sz="quarter" idx="11"/>
          </p:nvPr>
        </p:nvSpPr>
        <p:spPr/>
        <p:txBody>
          <a:bodyPr/>
          <a:lstStyle/>
          <a:p>
            <a:fld id="{D9076E39-33D3-4C19-9190-4442324932E8}" type="slidenum">
              <a:rPr lang="en-US" smtClean="0">
                <a:solidFill>
                  <a:srgbClr val="FFFFFF"/>
                </a:solidFill>
              </a:rPr>
              <a:pPr/>
              <a:t>241</a:t>
            </a:fld>
            <a:endParaRPr lang="en-US">
              <a:solidFill>
                <a:srgbClr val="FFFFFF"/>
              </a:solidFill>
            </a:endParaRPr>
          </a:p>
        </p:txBody>
      </p:sp>
      <p:sp>
        <p:nvSpPr>
          <p:cNvPr id="2" name="Horizontal Scroll 1"/>
          <p:cNvSpPr/>
          <p:nvPr/>
        </p:nvSpPr>
        <p:spPr bwMode="auto">
          <a:xfrm>
            <a:off x="704850" y="1447800"/>
            <a:ext cx="7734300" cy="4061666"/>
          </a:xfrm>
          <a:prstGeom prst="horizontalScroll">
            <a:avLst/>
          </a:prstGeom>
          <a:solidFill>
            <a:srgbClr val="00206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ts val="2400"/>
              </a:spcAft>
              <a:buClrTx/>
              <a:buSzTx/>
              <a:buFontTx/>
              <a:buNone/>
              <a:tabLst/>
            </a:pPr>
            <a:r>
              <a:rPr kumimoji="0" lang="en-US" sz="3200" b="0" i="0" u="none" strike="noStrike" cap="none" normalizeH="0" baseline="0" dirty="0" smtClean="0">
                <a:ln>
                  <a:noFill/>
                </a:ln>
                <a:solidFill>
                  <a:srgbClr val="FFFF00"/>
                </a:solidFill>
                <a:effectLst>
                  <a:outerShdw blurRad="38100" dist="38100" dir="2700000" algn="tl">
                    <a:srgbClr val="000000">
                      <a:alpha val="43137"/>
                    </a:srgbClr>
                  </a:outerShdw>
                </a:effectLst>
                <a:latin typeface="+mj-lt"/>
              </a:rPr>
              <a:t>Response</a:t>
            </a:r>
          </a:p>
          <a:p>
            <a:pPr indent="457200">
              <a:spcAft>
                <a:spcPts val="2400"/>
              </a:spcAft>
            </a:pPr>
            <a:r>
              <a:rPr lang="en-US" sz="2800" dirty="0">
                <a:effectLst>
                  <a:outerShdw blurRad="38100" dist="38100" dir="2700000" algn="tl">
                    <a:srgbClr val="000000">
                      <a:alpha val="43137"/>
                    </a:srgbClr>
                  </a:outerShdw>
                </a:effectLst>
                <a:latin typeface="+mn-lt"/>
              </a:rPr>
              <a:t>This is not the case if continuing to receive the benefits of Jesus’ vicarious sacrifice is conditioned upon </a:t>
            </a:r>
            <a:r>
              <a:rPr lang="en-US" sz="2800" b="1" dirty="0">
                <a:solidFill>
                  <a:srgbClr val="FFFF00"/>
                </a:solidFill>
                <a:effectLst>
                  <a:outerShdw blurRad="38100" dist="38100" dir="2700000" algn="tl">
                    <a:srgbClr val="000000">
                      <a:alpha val="43137"/>
                    </a:srgbClr>
                  </a:outerShdw>
                </a:effectLst>
                <a:latin typeface="+mn-lt"/>
              </a:rPr>
              <a:t>faithfulness</a:t>
            </a:r>
            <a:r>
              <a:rPr lang="en-US" sz="2800" b="1" dirty="0">
                <a:solidFill>
                  <a:schemeClr val="tx2">
                    <a:lumMod val="75000"/>
                  </a:schemeClr>
                </a:solidFill>
                <a:effectLst>
                  <a:outerShdw blurRad="38100" dist="38100" dir="2700000" algn="tl">
                    <a:srgbClr val="000000">
                      <a:alpha val="43137"/>
                    </a:srgbClr>
                  </a:outerShdw>
                </a:effectLst>
                <a:latin typeface="+mn-lt"/>
              </a:rPr>
              <a:t> </a:t>
            </a:r>
            <a:r>
              <a:rPr lang="en-US" sz="2800" b="1" dirty="0">
                <a:solidFill>
                  <a:srgbClr val="FFFF00"/>
                </a:solidFill>
                <a:effectLst>
                  <a:outerShdw blurRad="38100" dist="38100" dir="2700000" algn="tl">
                    <a:srgbClr val="000000">
                      <a:alpha val="43137"/>
                    </a:srgbClr>
                  </a:outerShdw>
                </a:effectLst>
                <a:latin typeface="+mn-lt"/>
              </a:rPr>
              <a:t>to Christ</a:t>
            </a:r>
            <a:r>
              <a:rPr lang="en-US" sz="2800" dirty="0">
                <a:solidFill>
                  <a:srgbClr val="FFFF00"/>
                </a:solidFill>
                <a:effectLst>
                  <a:outerShdw blurRad="38100" dist="38100" dir="2700000" algn="tl">
                    <a:srgbClr val="000000">
                      <a:alpha val="43137"/>
                    </a:srgbClr>
                  </a:outerShdw>
                </a:effectLst>
                <a:latin typeface="+mn-lt"/>
              </a:rPr>
              <a:t> </a:t>
            </a:r>
            <a:r>
              <a:rPr lang="en-US" sz="2800" dirty="0">
                <a:effectLst>
                  <a:outerShdw blurRad="38100" dist="38100" dir="2700000" algn="tl">
                    <a:srgbClr val="000000">
                      <a:alpha val="43137"/>
                    </a:srgbClr>
                  </a:outerShdw>
                </a:effectLst>
                <a:latin typeface="+mn-lt"/>
              </a:rPr>
              <a:t>after conversion  (Col. 1:19-23)</a:t>
            </a:r>
            <a:endParaRPr kumimoji="0" 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573123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p:cTn id="7" dur="500" fill="hold"/>
                                        <p:tgtEl>
                                          <p:spTgt spid="307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72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072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P spid="2" grpId="0" animBg="1"/>
    </p:bld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Nothing For Me To Do</a:t>
            </a:r>
            <a:br>
              <a:rPr lang="en-US" sz="4400" dirty="0"/>
            </a:br>
            <a:r>
              <a:rPr lang="en-US" sz="3000" dirty="0">
                <a:latin typeface="+mn-lt"/>
              </a:rPr>
              <a:t>(Objection)</a:t>
            </a:r>
          </a:p>
        </p:txBody>
      </p:sp>
      <p:sp>
        <p:nvSpPr>
          <p:cNvPr id="3" name="Content Placeholder 2"/>
          <p:cNvSpPr>
            <a:spLocks noGrp="1"/>
          </p:cNvSpPr>
          <p:nvPr>
            <p:ph idx="1"/>
          </p:nvPr>
        </p:nvSpPr>
        <p:spPr/>
        <p:txBody>
          <a:bodyPr/>
          <a:lstStyle/>
          <a:p>
            <a:pPr marL="0" indent="457200">
              <a:spcBef>
                <a:spcPct val="50000"/>
              </a:spcBef>
              <a:buNone/>
            </a:pPr>
            <a:r>
              <a:rPr lang="en-US" sz="2800" i="1" dirty="0">
                <a:solidFill>
                  <a:srgbClr val="FFFFFF"/>
                </a:solidFill>
                <a:effectLst>
                  <a:outerShdw blurRad="38100" dist="38100" dir="2700000" algn="tl">
                    <a:srgbClr val="000000">
                      <a:alpha val="43137"/>
                    </a:srgbClr>
                  </a:outerShdw>
                </a:effectLst>
                <a:latin typeface="Arial" pitchFamily="34" charset="0"/>
                <a:cs typeface="Arial" pitchFamily="34" charset="0"/>
              </a:rPr>
              <a:t>Maurice Barnett</a:t>
            </a:r>
            <a:r>
              <a:rPr lang="en-US" sz="2800" dirty="0">
                <a:solidFill>
                  <a:srgbClr val="FFFFFF"/>
                </a:solidFill>
                <a:effectLst>
                  <a:outerShdw blurRad="38100" dist="38100" dir="2700000" algn="tl">
                    <a:srgbClr val="000000">
                      <a:alpha val="43137"/>
                    </a:srgbClr>
                  </a:outerShdw>
                </a:effectLst>
                <a:latin typeface="Arial" pitchFamily="34" charset="0"/>
                <a:cs typeface="Arial" pitchFamily="34" charset="0"/>
              </a:rPr>
              <a:t>:  “If there is </a:t>
            </a:r>
            <a:r>
              <a:rPr lang="en-US" sz="2800" i="1" dirty="0">
                <a:solidFill>
                  <a:srgbClr val="FFFFFF"/>
                </a:solidFill>
                <a:effectLst>
                  <a:outerShdw blurRad="38100" dist="38100" dir="2700000" algn="tl">
                    <a:srgbClr val="000000">
                      <a:alpha val="43137"/>
                    </a:srgbClr>
                  </a:outerShdw>
                </a:effectLst>
                <a:latin typeface="Arial" pitchFamily="34" charset="0"/>
                <a:cs typeface="Arial" pitchFamily="34" charset="0"/>
              </a:rPr>
              <a:t>anything</a:t>
            </a:r>
            <a:r>
              <a:rPr lang="en-US" sz="2800" dirty="0">
                <a:solidFill>
                  <a:srgbClr val="FFFFFF"/>
                </a:solidFill>
                <a:effectLst>
                  <a:outerShdw blurRad="38100" dist="38100" dir="2700000" algn="tl">
                    <a:srgbClr val="000000">
                      <a:alpha val="43137"/>
                    </a:srgbClr>
                  </a:outerShdw>
                </a:effectLst>
                <a:latin typeface="Arial" pitchFamily="34" charset="0"/>
                <a:cs typeface="Arial" pitchFamily="34" charset="0"/>
              </a:rPr>
              <a:t>, and there is, that we have to do today, any commands of God that we must obey in order to obtain forgiveness of our sins and escape the punishment for our sins, have justification, redemption and propitiation, then Substitution is not true for these are contradictory positions. </a:t>
            </a:r>
            <a:r>
              <a:rPr lang="en-US" sz="2800" b="1" dirty="0">
                <a:solidFill>
                  <a:srgbClr val="FFFF00"/>
                </a:solidFill>
                <a:effectLst>
                  <a:outerShdw blurRad="38100" dist="38100" dir="2700000" algn="tl">
                    <a:srgbClr val="000000">
                      <a:alpha val="43137"/>
                    </a:srgbClr>
                  </a:outerShdw>
                </a:effectLst>
                <a:latin typeface="Arial" pitchFamily="34" charset="0"/>
                <a:cs typeface="Arial" pitchFamily="34" charset="0"/>
              </a:rPr>
              <a:t>If Substitution is true, then there is nothing we must do, or can do, to stand justified before God; </a:t>
            </a:r>
            <a:r>
              <a:rPr lang="en-US" sz="2800" b="1" i="1" dirty="0">
                <a:solidFill>
                  <a:srgbClr val="FFFF00"/>
                </a:solidFill>
                <a:effectLst>
                  <a:outerShdw blurRad="38100" dist="38100" dir="2700000" algn="tl">
                    <a:srgbClr val="000000">
                      <a:alpha val="43137"/>
                    </a:srgbClr>
                  </a:outerShdw>
                </a:effectLst>
                <a:latin typeface="Arial" pitchFamily="34" charset="0"/>
                <a:cs typeface="Arial" pitchFamily="34" charset="0"/>
              </a:rPr>
              <a:t>everything </a:t>
            </a:r>
            <a:r>
              <a:rPr lang="en-US" sz="2800" b="1" i="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has</a:t>
            </a:r>
            <a:endParaRPr lang="en-US" sz="2800" dirty="0">
              <a:solidFill>
                <a:srgbClr val="FFFFFF"/>
              </a:solidFill>
              <a:effectLst>
                <a:outerShdw blurRad="38100" dist="38100" dir="2700000" algn="tl">
                  <a:srgbClr val="000000">
                    <a:alpha val="43137"/>
                  </a:srgbClr>
                </a:outerShdw>
              </a:effectLst>
              <a:latin typeface="Arial" pitchFamily="34" charset="0"/>
            </a:endParaRPr>
          </a:p>
        </p:txBody>
      </p:sp>
      <p:sp>
        <p:nvSpPr>
          <p:cNvPr id="6" name="Date Placeholder 5"/>
          <p:cNvSpPr>
            <a:spLocks noGrp="1"/>
          </p:cNvSpPr>
          <p:nvPr>
            <p:ph type="dt" sz="half" idx="12"/>
          </p:nvPr>
        </p:nvSpPr>
        <p:spPr/>
        <p:txBody>
          <a:bodyPr/>
          <a:lstStyle/>
          <a:p>
            <a:r>
              <a:rPr lang="en-US" dirty="0" smtClean="0">
                <a:solidFill>
                  <a:srgbClr val="FFFFFF"/>
                </a:solidFill>
              </a:rPr>
              <a:t>Outline, p. 90, n. 49 </a:t>
            </a:r>
            <a:endParaRPr lang="en-US" dirty="0">
              <a:solidFill>
                <a:srgbClr val="FFFFFF"/>
              </a:solidFill>
            </a:endParaRPr>
          </a:p>
        </p:txBody>
      </p:sp>
      <p:sp>
        <p:nvSpPr>
          <p:cNvPr id="7" name="Footer Placeholder 6"/>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8" name="Slide Number Placeholder 7"/>
          <p:cNvSpPr>
            <a:spLocks noGrp="1"/>
          </p:cNvSpPr>
          <p:nvPr>
            <p:ph type="sldNum" sz="quarter" idx="11"/>
          </p:nvPr>
        </p:nvSpPr>
        <p:spPr/>
        <p:txBody>
          <a:bodyPr/>
          <a:lstStyle/>
          <a:p>
            <a:fld id="{D9076E39-33D3-4C19-9190-4442324932E8}" type="slidenum">
              <a:rPr lang="en-US" smtClean="0">
                <a:solidFill>
                  <a:srgbClr val="FFFFFF"/>
                </a:solidFill>
              </a:rPr>
              <a:pPr/>
              <a:t>242</a:t>
            </a:fld>
            <a:endParaRPr lang="en-US">
              <a:solidFill>
                <a:srgbClr val="FFFFFF"/>
              </a:solidFill>
            </a:endParaRPr>
          </a:p>
        </p:txBody>
      </p:sp>
    </p:spTree>
    <p:extLst>
      <p:ext uri="{BB962C8B-B14F-4D97-AF65-F5344CB8AC3E}">
        <p14:creationId xmlns:p14="http://schemas.microsoft.com/office/powerpoint/2010/main" val="7624327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Nothing For Me To Do</a:t>
            </a:r>
            <a:br>
              <a:rPr lang="en-US" sz="4400" dirty="0"/>
            </a:br>
            <a:r>
              <a:rPr lang="en-US" sz="3000" dirty="0">
                <a:latin typeface="+mn-lt"/>
              </a:rPr>
              <a:t>(Objection)</a:t>
            </a:r>
          </a:p>
        </p:txBody>
      </p:sp>
      <p:sp>
        <p:nvSpPr>
          <p:cNvPr id="3" name="Content Placeholder 2"/>
          <p:cNvSpPr>
            <a:spLocks noGrp="1"/>
          </p:cNvSpPr>
          <p:nvPr>
            <p:ph idx="1"/>
          </p:nvPr>
        </p:nvSpPr>
        <p:spPr/>
        <p:txBody>
          <a:bodyPr/>
          <a:lstStyle/>
          <a:p>
            <a:pPr marL="0" indent="0">
              <a:spcBef>
                <a:spcPct val="50000"/>
              </a:spcBef>
              <a:buNone/>
            </a:pPr>
            <a:r>
              <a:rPr lang="en-US" sz="2800" b="1" i="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already </a:t>
            </a:r>
            <a:r>
              <a:rPr lang="en-US" sz="2800" b="1" i="1" dirty="0">
                <a:solidFill>
                  <a:srgbClr val="FFFF00"/>
                </a:solidFill>
                <a:effectLst>
                  <a:outerShdw blurRad="38100" dist="38100" dir="2700000" algn="tl">
                    <a:srgbClr val="000000">
                      <a:alpha val="43137"/>
                    </a:srgbClr>
                  </a:outerShdw>
                </a:effectLst>
                <a:latin typeface="Arial" pitchFamily="34" charset="0"/>
                <a:cs typeface="Arial" pitchFamily="34" charset="0"/>
              </a:rPr>
              <a:t>been done in our place by our substitute</a:t>
            </a:r>
            <a:r>
              <a:rPr lang="en-US" sz="2800" b="1" dirty="0">
                <a:solidFill>
                  <a:srgbClr val="FFFF00"/>
                </a:solidFill>
                <a:effectLst>
                  <a:outerShdw blurRad="38100" dist="38100" dir="2700000" algn="tl">
                    <a:srgbClr val="000000">
                      <a:alpha val="43137"/>
                    </a:srgbClr>
                  </a:outerShdw>
                </a:effectLst>
                <a:latin typeface="Arial" pitchFamily="34" charset="0"/>
                <a:cs typeface="Arial" pitchFamily="34" charset="0"/>
              </a:rPr>
              <a:t>!</a:t>
            </a:r>
            <a:r>
              <a:rPr lang="en-US" sz="2800" dirty="0">
                <a:solidFill>
                  <a:srgbClr val="FFFF00"/>
                </a:solidFill>
                <a:effectLst>
                  <a:outerShdw blurRad="38100" dist="38100" dir="2700000" algn="tl">
                    <a:srgbClr val="000000">
                      <a:alpha val="43137"/>
                    </a:srgbClr>
                  </a:outerShdw>
                </a:effectLst>
                <a:latin typeface="Arial" pitchFamily="34" charset="0"/>
                <a:cs typeface="Arial" pitchFamily="34" charset="0"/>
              </a:rPr>
              <a:t> </a:t>
            </a:r>
            <a:r>
              <a:rPr lang="en-US" sz="2800" dirty="0">
                <a:solidFill>
                  <a:srgbClr val="FFFFFF"/>
                </a:solidFill>
                <a:effectLst>
                  <a:outerShdw blurRad="38100" dist="38100" dir="2700000" algn="tl">
                    <a:srgbClr val="000000">
                      <a:alpha val="43137"/>
                    </a:srgbClr>
                  </a:outerShdw>
                </a:effectLst>
                <a:latin typeface="Arial" pitchFamily="34" charset="0"/>
                <a:cs typeface="Arial" pitchFamily="34" charset="0"/>
              </a:rPr>
              <a:t>We cannot hold on to both the gospel and Substitution.”  </a:t>
            </a:r>
            <a:r>
              <a:rPr lang="en-US" sz="2000" dirty="0">
                <a:solidFill>
                  <a:srgbClr val="FFFFFF"/>
                </a:solidFill>
                <a:effectLst>
                  <a:outerShdw blurRad="38100" dist="38100" dir="2700000" algn="tl">
                    <a:srgbClr val="000000">
                      <a:alpha val="43137"/>
                    </a:srgbClr>
                  </a:outerShdw>
                </a:effectLst>
                <a:latin typeface="Arial" pitchFamily="34" charset="0"/>
                <a:cs typeface="Arial" pitchFamily="34" charset="0"/>
              </a:rPr>
              <a:t>(“The Vicarious Death Of Christ?? 4,” </a:t>
            </a:r>
            <a:r>
              <a:rPr lang="en-US" sz="2000" i="1" dirty="0">
                <a:solidFill>
                  <a:srgbClr val="FFFFFF"/>
                </a:solidFill>
                <a:effectLst>
                  <a:outerShdw blurRad="38100" dist="38100" dir="2700000" algn="tl">
                    <a:srgbClr val="000000">
                      <a:alpha val="43137"/>
                    </a:srgbClr>
                  </a:outerShdw>
                </a:effectLst>
                <a:latin typeface="Arial" pitchFamily="34" charset="0"/>
                <a:cs typeface="Arial" pitchFamily="34" charset="0"/>
              </a:rPr>
              <a:t>Preceptor Magazine,</a:t>
            </a:r>
            <a:r>
              <a:rPr lang="en-US" sz="2000" dirty="0">
                <a:solidFill>
                  <a:srgbClr val="FFFFFF"/>
                </a:solidFill>
                <a:effectLst>
                  <a:outerShdw blurRad="38100" dist="38100" dir="2700000" algn="tl">
                    <a:srgbClr val="000000">
                      <a:alpha val="43137"/>
                    </a:srgbClr>
                  </a:outerShdw>
                </a:effectLst>
                <a:latin typeface="Arial" pitchFamily="34" charset="0"/>
                <a:cs typeface="Arial" pitchFamily="34" charset="0"/>
              </a:rPr>
              <a:t> April 1999, p. 100)</a:t>
            </a:r>
            <a:r>
              <a:rPr lang="en-US" sz="2000" dirty="0">
                <a:solidFill>
                  <a:srgbClr val="FFFFFF"/>
                </a:solidFill>
                <a:effectLst>
                  <a:outerShdw blurRad="38100" dist="38100" dir="2700000" algn="tl">
                    <a:srgbClr val="000000">
                      <a:alpha val="43137"/>
                    </a:srgbClr>
                  </a:outerShdw>
                </a:effectLst>
                <a:latin typeface="Arial" pitchFamily="34" charset="0"/>
              </a:rPr>
              <a:t> </a:t>
            </a:r>
          </a:p>
        </p:txBody>
      </p:sp>
      <p:sp>
        <p:nvSpPr>
          <p:cNvPr id="6" name="Date Placeholder 5"/>
          <p:cNvSpPr>
            <a:spLocks noGrp="1"/>
          </p:cNvSpPr>
          <p:nvPr>
            <p:ph type="dt" sz="half" idx="12"/>
          </p:nvPr>
        </p:nvSpPr>
        <p:spPr/>
        <p:txBody>
          <a:bodyPr/>
          <a:lstStyle/>
          <a:p>
            <a:r>
              <a:rPr lang="en-US" dirty="0" smtClean="0">
                <a:solidFill>
                  <a:srgbClr val="FFFFFF"/>
                </a:solidFill>
              </a:rPr>
              <a:t>Outline, p. 90, n. 49</a:t>
            </a:r>
            <a:endParaRPr lang="en-US" dirty="0">
              <a:solidFill>
                <a:srgbClr val="FFFFFF"/>
              </a:solidFill>
            </a:endParaRPr>
          </a:p>
        </p:txBody>
      </p:sp>
      <p:sp>
        <p:nvSpPr>
          <p:cNvPr id="7" name="Footer Placeholder 6"/>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8" name="Slide Number Placeholder 7"/>
          <p:cNvSpPr>
            <a:spLocks noGrp="1"/>
          </p:cNvSpPr>
          <p:nvPr>
            <p:ph type="sldNum" sz="quarter" idx="11"/>
          </p:nvPr>
        </p:nvSpPr>
        <p:spPr/>
        <p:txBody>
          <a:bodyPr/>
          <a:lstStyle/>
          <a:p>
            <a:fld id="{D9076E39-33D3-4C19-9190-4442324932E8}" type="slidenum">
              <a:rPr lang="en-US" smtClean="0">
                <a:solidFill>
                  <a:srgbClr val="FFFFFF"/>
                </a:solidFill>
              </a:rPr>
              <a:pPr/>
              <a:t>243</a:t>
            </a:fld>
            <a:endParaRPr lang="en-US">
              <a:solidFill>
                <a:srgbClr val="FFFFFF"/>
              </a:solidFill>
            </a:endParaRPr>
          </a:p>
        </p:txBody>
      </p:sp>
      <p:sp>
        <p:nvSpPr>
          <p:cNvPr id="4" name="Up Arrow Callout 3"/>
          <p:cNvSpPr/>
          <p:nvPr/>
        </p:nvSpPr>
        <p:spPr bwMode="auto">
          <a:xfrm>
            <a:off x="609600" y="3865562"/>
            <a:ext cx="8077200" cy="1392238"/>
          </a:xfrm>
          <a:prstGeom prst="upArrowCallout">
            <a:avLst>
              <a:gd name="adj1" fmla="val 25000"/>
              <a:gd name="adj2" fmla="val 25000"/>
              <a:gd name="adj3" fmla="val 22102"/>
              <a:gd name="adj4" fmla="val 57250"/>
            </a:avLst>
          </a:prstGeom>
          <a:solidFill>
            <a:srgbClr val="0070C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000" b="0" i="0" u="none" strike="noStrike" cap="none" normalizeH="0" baseline="0" dirty="0" smtClean="0">
                <a:ln>
                  <a:noFill/>
                </a:ln>
                <a:solidFill>
                  <a:srgbClr val="FFFF00"/>
                </a:solidFill>
                <a:effectLst>
                  <a:outerShdw blurRad="38100" dist="38100" dir="2700000" algn="tl">
                    <a:srgbClr val="000000">
                      <a:alpha val="43137"/>
                    </a:srgbClr>
                  </a:outerShdw>
                </a:effectLst>
                <a:latin typeface="+mj-lt"/>
              </a:rPr>
              <a:t>Assumes Unconditional Substitution</a:t>
            </a:r>
          </a:p>
        </p:txBody>
      </p:sp>
    </p:spTree>
    <p:extLst>
      <p:ext uri="{BB962C8B-B14F-4D97-AF65-F5344CB8AC3E}">
        <p14:creationId xmlns:p14="http://schemas.microsoft.com/office/powerpoint/2010/main" val="26282356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7813"/>
            <a:ext cx="8229600" cy="1139825"/>
          </a:xfrm>
        </p:spPr>
        <p:txBody>
          <a:bodyPr/>
          <a:lstStyle/>
          <a:p>
            <a:r>
              <a:rPr lang="en-US" sz="4400" dirty="0"/>
              <a:t>Nothing For Me To Do</a:t>
            </a:r>
            <a:br>
              <a:rPr lang="en-US" sz="4400" dirty="0"/>
            </a:br>
            <a:r>
              <a:rPr lang="en-US" sz="3000" dirty="0">
                <a:latin typeface="+mn-lt"/>
              </a:rPr>
              <a:t>(Response)</a:t>
            </a:r>
          </a:p>
        </p:txBody>
      </p:sp>
      <p:sp>
        <p:nvSpPr>
          <p:cNvPr id="30723" name="Rectangle 3"/>
          <p:cNvSpPr>
            <a:spLocks noGrp="1" noChangeArrowheads="1"/>
          </p:cNvSpPr>
          <p:nvPr>
            <p:ph idx="1"/>
          </p:nvPr>
        </p:nvSpPr>
        <p:spPr>
          <a:xfrm>
            <a:off x="457200" y="1752600"/>
            <a:ext cx="8229600" cy="4378325"/>
          </a:xfrm>
        </p:spPr>
        <p:txBody>
          <a:bodyPr/>
          <a:lstStyle/>
          <a:p>
            <a:pPr marL="457200" indent="-457200">
              <a:spcBef>
                <a:spcPct val="0"/>
              </a:spcBef>
              <a:spcAft>
                <a:spcPct val="70000"/>
              </a:spcAft>
            </a:pPr>
            <a:r>
              <a:rPr lang="en-US" sz="2800" dirty="0" smtClean="0">
                <a:effectLst>
                  <a:outerShdw blurRad="38100" dist="38100" dir="2700000" algn="tl">
                    <a:srgbClr val="000000">
                      <a:alpha val="43137"/>
                    </a:srgbClr>
                  </a:outerShdw>
                </a:effectLst>
              </a:rPr>
              <a:t>Can </a:t>
            </a:r>
            <a:r>
              <a:rPr lang="en-US" sz="2800" dirty="0">
                <a:effectLst>
                  <a:outerShdw blurRad="38100" dist="38100" dir="2700000" algn="tl">
                    <a:srgbClr val="000000">
                      <a:alpha val="43137"/>
                    </a:srgbClr>
                  </a:outerShdw>
                </a:effectLst>
              </a:rPr>
              <a:t>substitution be </a:t>
            </a:r>
            <a:r>
              <a:rPr lang="en-US" sz="2800" b="1" dirty="0">
                <a:solidFill>
                  <a:srgbClr val="FFFF00"/>
                </a:solidFill>
                <a:effectLst>
                  <a:outerShdw blurRad="38100" dist="38100" dir="2700000" algn="tl">
                    <a:srgbClr val="000000">
                      <a:alpha val="43137"/>
                    </a:srgbClr>
                  </a:outerShdw>
                </a:effectLst>
              </a:rPr>
              <a:t>conditional</a:t>
            </a:r>
            <a:r>
              <a:rPr lang="en-US" sz="2800" dirty="0">
                <a:effectLst>
                  <a:outerShdw blurRad="38100" dist="38100" dir="2700000" algn="tl">
                    <a:srgbClr val="000000">
                      <a:alpha val="43137"/>
                    </a:srgbClr>
                  </a:outerShdw>
                </a:effectLst>
              </a:rPr>
              <a:t> and still be substitution?</a:t>
            </a:r>
          </a:p>
          <a:p>
            <a:pPr marL="457200" indent="-457200">
              <a:spcBef>
                <a:spcPct val="0"/>
              </a:spcBef>
              <a:spcAft>
                <a:spcPct val="70000"/>
              </a:spcAft>
            </a:pPr>
            <a:r>
              <a:rPr lang="en-US" sz="2800" dirty="0" smtClean="0">
                <a:effectLst>
                  <a:outerShdw blurRad="38100" dist="38100" dir="2700000" algn="tl">
                    <a:srgbClr val="000000">
                      <a:alpha val="43137"/>
                    </a:srgbClr>
                  </a:outerShdw>
                </a:effectLst>
              </a:rPr>
              <a:t>In </a:t>
            </a:r>
            <a:r>
              <a:rPr lang="en-US" sz="2800" dirty="0">
                <a:effectLst>
                  <a:outerShdw blurRad="38100" dist="38100" dir="2700000" algn="tl">
                    <a:srgbClr val="000000">
                      <a:alpha val="43137"/>
                    </a:srgbClr>
                  </a:outerShdw>
                </a:effectLst>
              </a:rPr>
              <a:t>the Civil War, one could send a substitute in his place, if he paid </a:t>
            </a:r>
            <a:r>
              <a:rPr lang="en-US" sz="2800" b="1" dirty="0">
                <a:solidFill>
                  <a:srgbClr val="FFFF00"/>
                </a:solidFill>
                <a:effectLst>
                  <a:outerShdw blurRad="38100" dist="38100" dir="2700000" algn="tl">
                    <a:srgbClr val="000000">
                      <a:alpha val="43137"/>
                    </a:srgbClr>
                  </a:outerShdw>
                </a:effectLst>
              </a:rPr>
              <a:t>$300</a:t>
            </a:r>
            <a:r>
              <a:rPr lang="en-US" sz="2800" dirty="0">
                <a:effectLst>
                  <a:outerShdw blurRad="38100" dist="38100" dir="2700000" algn="tl">
                    <a:srgbClr val="000000">
                      <a:alpha val="43137"/>
                    </a:srgbClr>
                  </a:outerShdw>
                </a:effectLst>
              </a:rPr>
              <a:t>, but what if he didn’t pay?</a:t>
            </a:r>
          </a:p>
          <a:p>
            <a:pPr marL="457200" indent="-457200">
              <a:spcBef>
                <a:spcPct val="0"/>
              </a:spcBef>
              <a:spcAft>
                <a:spcPct val="70000"/>
              </a:spcAft>
            </a:pPr>
            <a:r>
              <a:rPr lang="en-US" sz="2800" dirty="0" smtClean="0">
                <a:effectLst>
                  <a:outerShdw blurRad="38100" dist="38100" dir="2700000" algn="tl">
                    <a:srgbClr val="000000">
                      <a:alpha val="43137"/>
                    </a:srgbClr>
                  </a:outerShdw>
                </a:effectLst>
              </a:rPr>
              <a:t>Are </a:t>
            </a:r>
            <a:r>
              <a:rPr lang="en-US" sz="2800" b="1" dirty="0">
                <a:solidFill>
                  <a:srgbClr val="FFFF00"/>
                </a:solidFill>
                <a:effectLst>
                  <a:outerShdw blurRad="38100" dist="38100" dir="2700000" algn="tl">
                    <a:srgbClr val="000000">
                      <a:alpha val="43137"/>
                    </a:srgbClr>
                  </a:outerShdw>
                </a:effectLst>
              </a:rPr>
              <a:t>the conditions </a:t>
            </a:r>
            <a:r>
              <a:rPr lang="en-US" sz="2800" dirty="0">
                <a:effectLst>
                  <a:outerShdw blurRad="38100" dist="38100" dir="2700000" algn="tl">
                    <a:srgbClr val="000000">
                      <a:alpha val="43137"/>
                    </a:srgbClr>
                  </a:outerShdw>
                </a:effectLst>
              </a:rPr>
              <a:t>we must meet for salvation any different than </a:t>
            </a:r>
            <a:r>
              <a:rPr lang="en-US" sz="2800" b="1" dirty="0">
                <a:solidFill>
                  <a:srgbClr val="FFFF00"/>
                </a:solidFill>
                <a:effectLst>
                  <a:outerShdw blurRad="38100" dist="38100" dir="2700000" algn="tl">
                    <a:srgbClr val="000000">
                      <a:alpha val="43137"/>
                    </a:srgbClr>
                  </a:outerShdw>
                </a:effectLst>
              </a:rPr>
              <a:t>paying $300</a:t>
            </a:r>
            <a:r>
              <a:rPr lang="en-US" sz="2800" dirty="0">
                <a:effectLst>
                  <a:outerShdw blurRad="38100" dist="38100" dir="2700000" algn="tl">
                    <a:srgbClr val="000000">
                      <a:alpha val="43137"/>
                    </a:srgbClr>
                  </a:outerShdw>
                </a:effectLst>
              </a:rPr>
              <a:t>?</a:t>
            </a:r>
          </a:p>
        </p:txBody>
      </p:sp>
      <p:sp>
        <p:nvSpPr>
          <p:cNvPr id="3" name="Date Placeholder 2"/>
          <p:cNvSpPr>
            <a:spLocks noGrp="1"/>
          </p:cNvSpPr>
          <p:nvPr>
            <p:ph type="dt" sz="half" idx="12"/>
          </p:nvPr>
        </p:nvSpPr>
        <p:spPr/>
        <p:txBody>
          <a:bodyPr/>
          <a:lstStyle/>
          <a:p>
            <a:r>
              <a:rPr lang="en-US" dirty="0" smtClean="0">
                <a:solidFill>
                  <a:srgbClr val="FFFFFF"/>
                </a:solidFill>
              </a:rPr>
              <a:t>Outline, p. 79</a:t>
            </a:r>
          </a:p>
          <a:p>
            <a:endParaRPr lang="en-US" dirty="0">
              <a:solidFill>
                <a:srgbClr val="FFFFFF"/>
              </a:solidFill>
            </a:endParaRPr>
          </a:p>
        </p:txBody>
      </p:sp>
      <p:sp>
        <p:nvSpPr>
          <p:cNvPr id="5" name="Footer Placeholder 4"/>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6" name="Slide Number Placeholder 5"/>
          <p:cNvSpPr>
            <a:spLocks noGrp="1"/>
          </p:cNvSpPr>
          <p:nvPr>
            <p:ph type="sldNum" sz="quarter" idx="11"/>
          </p:nvPr>
        </p:nvSpPr>
        <p:spPr/>
        <p:txBody>
          <a:bodyPr/>
          <a:lstStyle/>
          <a:p>
            <a:fld id="{D9076E39-33D3-4C19-9190-4442324932E8}" type="slidenum">
              <a:rPr lang="en-US" smtClean="0">
                <a:solidFill>
                  <a:srgbClr val="FFFFFF"/>
                </a:solidFill>
              </a:rPr>
              <a:pPr/>
              <a:t>244</a:t>
            </a:fld>
            <a:endParaRPr lang="en-US">
              <a:solidFill>
                <a:srgbClr val="FFFFFF"/>
              </a:solidFill>
            </a:endParaRPr>
          </a:p>
        </p:txBody>
      </p:sp>
    </p:spTree>
    <p:extLst>
      <p:ext uri="{BB962C8B-B14F-4D97-AF65-F5344CB8AC3E}">
        <p14:creationId xmlns:p14="http://schemas.microsoft.com/office/powerpoint/2010/main" val="26645100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p:cTn id="7" dur="500" fill="hold"/>
                                        <p:tgtEl>
                                          <p:spTgt spid="307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72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072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0723">
                                            <p:txEl>
                                              <p:pRg st="1" end="1"/>
                                            </p:txEl>
                                          </p:spTgt>
                                        </p:tgtEl>
                                        <p:attrNameLst>
                                          <p:attrName>style.visibility</p:attrName>
                                        </p:attrNameLst>
                                      </p:cBhvr>
                                      <p:to>
                                        <p:strVal val="visible"/>
                                      </p:to>
                                    </p:set>
                                    <p:anim calcmode="lin" valueType="num">
                                      <p:cBhvr>
                                        <p:cTn id="14" dur="500" fill="hold"/>
                                        <p:tgtEl>
                                          <p:spTgt spid="3072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072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072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0723">
                                            <p:txEl>
                                              <p:pRg st="2" end="2"/>
                                            </p:txEl>
                                          </p:spTgt>
                                        </p:tgtEl>
                                        <p:attrNameLst>
                                          <p:attrName>style.visibility</p:attrName>
                                        </p:attrNameLst>
                                      </p:cBhvr>
                                      <p:to>
                                        <p:strVal val="visible"/>
                                      </p:to>
                                    </p:set>
                                    <p:anim calcmode="lin" valueType="num">
                                      <p:cBhvr>
                                        <p:cTn id="21" dur="500" fill="hold"/>
                                        <p:tgtEl>
                                          <p:spTgt spid="3072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072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07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457200" y="914400"/>
          <a:ext cx="8229600" cy="4785360"/>
        </p:xfrm>
        <a:graphic>
          <a:graphicData uri="http://schemas.openxmlformats.org/drawingml/2006/table">
            <a:tbl>
              <a:tblPr firstRow="1" bandCol="1">
                <a:tableStyleId>{93296810-A885-4BE3-A3E7-6D5BEEA58F35}</a:tableStyleId>
              </a:tblPr>
              <a:tblGrid>
                <a:gridCol w="2895600"/>
                <a:gridCol w="2209800"/>
                <a:gridCol w="3124200"/>
              </a:tblGrid>
              <a:tr h="370840">
                <a:tc>
                  <a:txBody>
                    <a:bodyPr/>
                    <a:lstStyle/>
                    <a:p>
                      <a:pPr algn="ctr"/>
                      <a:r>
                        <a:rPr lang="en-US" sz="3200" dirty="0" smtClean="0">
                          <a:solidFill>
                            <a:srgbClr val="FFFF00"/>
                          </a:solidFill>
                          <a:effectLst>
                            <a:outerShdw blurRad="38100" dist="38100" dir="2700000" algn="tl">
                              <a:srgbClr val="000000">
                                <a:alpha val="43137"/>
                              </a:srgbClr>
                            </a:outerShdw>
                          </a:effectLst>
                        </a:rPr>
                        <a:t>Christ’s Part</a:t>
                      </a:r>
                      <a:endParaRPr lang="en-US" sz="3200" dirty="0">
                        <a:solidFill>
                          <a:srgbClr val="FFFF00"/>
                        </a:solidFill>
                        <a:effectLst>
                          <a:outerShdw blurRad="38100" dist="38100" dir="2700000" algn="tl">
                            <a:srgbClr val="000000">
                              <a:alpha val="43137"/>
                            </a:srgbClr>
                          </a:outerShdw>
                        </a:effectLst>
                      </a:endParaRPr>
                    </a:p>
                  </a:txBody>
                  <a:tcPr anchor="ctr">
                    <a:cell3D prstMaterial="dkEdge">
                      <a:bevel/>
                      <a:lightRig rig="flood" dir="t"/>
                    </a:cell3D>
                    <a:solidFill>
                      <a:srgbClr val="C00000"/>
                    </a:solidFill>
                  </a:tcPr>
                </a:tc>
                <a:tc>
                  <a:txBody>
                    <a:bodyPr/>
                    <a:lstStyle/>
                    <a:p>
                      <a:endParaRPr lang="en-US" dirty="0"/>
                    </a:p>
                  </a:txBody>
                  <a:tcPr anchor="ctr">
                    <a:cell3D prstMaterial="dkEdge">
                      <a:bevel/>
                      <a:lightRig rig="flood" dir="t"/>
                    </a:cell3D>
                    <a:solidFill>
                      <a:srgbClr val="C00000"/>
                    </a:solidFill>
                  </a:tcPr>
                </a:tc>
                <a:tc>
                  <a:txBody>
                    <a:bodyPr/>
                    <a:lstStyle/>
                    <a:p>
                      <a:pPr algn="ctr"/>
                      <a:r>
                        <a:rPr lang="en-US" sz="3200" dirty="0" smtClean="0">
                          <a:solidFill>
                            <a:srgbClr val="FFFF00"/>
                          </a:solidFill>
                          <a:effectLst>
                            <a:outerShdw blurRad="38100" dist="38100" dir="2700000" algn="tl">
                              <a:srgbClr val="000000">
                                <a:alpha val="43137"/>
                              </a:srgbClr>
                            </a:outerShdw>
                          </a:effectLst>
                        </a:rPr>
                        <a:t>Man’s Part</a:t>
                      </a:r>
                      <a:endParaRPr lang="en-US" sz="3200" dirty="0">
                        <a:solidFill>
                          <a:srgbClr val="FFFF00"/>
                        </a:solidFill>
                        <a:effectLst>
                          <a:outerShdw blurRad="38100" dist="38100" dir="2700000" algn="tl">
                            <a:srgbClr val="000000">
                              <a:alpha val="43137"/>
                            </a:srgbClr>
                          </a:outerShdw>
                        </a:effectLst>
                      </a:endParaRPr>
                    </a:p>
                  </a:txBody>
                  <a:tcPr anchor="ctr">
                    <a:cell3D prstMaterial="dkEdge">
                      <a:bevel/>
                      <a:lightRig rig="flood" dir="t"/>
                    </a:cell3D>
                    <a:solidFill>
                      <a:srgbClr val="C00000"/>
                    </a:solidFill>
                  </a:tcPr>
                </a:tc>
              </a:tr>
              <a:tr h="370840">
                <a:tc>
                  <a:txBody>
                    <a:bodyPr/>
                    <a:lstStyle/>
                    <a:p>
                      <a:r>
                        <a:rPr lang="en-US" sz="2000" dirty="0" smtClean="0">
                          <a:latin typeface="+mj-lt"/>
                        </a:rPr>
                        <a:t>Blood</a:t>
                      </a:r>
                      <a:r>
                        <a:rPr lang="en-US" sz="2000" dirty="0" smtClean="0"/>
                        <a:t>  (Rom. 5:10; Col.</a:t>
                      </a:r>
                      <a:r>
                        <a:rPr lang="en-US" sz="2000" baseline="0" dirty="0" smtClean="0"/>
                        <a:t> 1:20)</a:t>
                      </a:r>
                      <a:endParaRPr lang="en-US" sz="2000" dirty="0"/>
                    </a:p>
                  </a:txBody>
                  <a:tcPr anchor="ctr">
                    <a:cell3D prstMaterial="dkEdge">
                      <a:bevel/>
                      <a:lightRig rig="flood" dir="t"/>
                    </a:cell3D>
                  </a:tcPr>
                </a:tc>
                <a:tc>
                  <a:txBody>
                    <a:bodyPr/>
                    <a:lstStyle/>
                    <a:p>
                      <a:pPr algn="ctr"/>
                      <a:r>
                        <a:rPr lang="en-US" sz="2000" b="0" dirty="0" smtClean="0">
                          <a:solidFill>
                            <a:srgbClr val="FFFF00"/>
                          </a:solidFill>
                          <a:effectLst>
                            <a:outerShdw blurRad="38100" dist="38100" dir="2700000" algn="tl">
                              <a:srgbClr val="000000">
                                <a:alpha val="43137"/>
                              </a:srgbClr>
                            </a:outerShdw>
                          </a:effectLst>
                          <a:latin typeface="+mj-lt"/>
                        </a:rPr>
                        <a:t>Reconciliation</a:t>
                      </a:r>
                      <a:endParaRPr lang="en-US" sz="2000" b="0" dirty="0">
                        <a:solidFill>
                          <a:srgbClr val="FFFF00"/>
                        </a:solidFill>
                        <a:effectLst>
                          <a:outerShdw blurRad="38100" dist="38100" dir="2700000" algn="tl">
                            <a:srgbClr val="000000">
                              <a:alpha val="43137"/>
                            </a:srgbClr>
                          </a:outerShdw>
                        </a:effectLst>
                        <a:latin typeface="+mj-lt"/>
                      </a:endParaRPr>
                    </a:p>
                  </a:txBody>
                  <a:tcPr anchor="ctr">
                    <a:cell3D prstMaterial="dkEdge">
                      <a:bevel/>
                      <a:lightRig rig="flood" dir="t"/>
                    </a:cell3D>
                    <a:solidFill>
                      <a:srgbClr val="C00000"/>
                    </a:solidFill>
                  </a:tcPr>
                </a:tc>
                <a:tc>
                  <a:txBody>
                    <a:bodyPr/>
                    <a:lstStyle/>
                    <a:p>
                      <a:r>
                        <a:rPr lang="en-US" sz="2000" dirty="0" smtClean="0">
                          <a:latin typeface="+mj-lt"/>
                        </a:rPr>
                        <a:t>Be reconciled  </a:t>
                      </a:r>
                      <a:r>
                        <a:rPr lang="en-US" sz="2000" dirty="0" smtClean="0"/>
                        <a:t>(2 Cor. 5:18-21)</a:t>
                      </a:r>
                      <a:endParaRPr lang="en-US" sz="2000" dirty="0"/>
                    </a:p>
                  </a:txBody>
                  <a:tcPr anchor="ctr">
                    <a:cell3D prstMaterial="dkEdge">
                      <a:bevel/>
                      <a:lightRig rig="flood" dir="t"/>
                    </a:cell3D>
                  </a:tcPr>
                </a:tc>
              </a:tr>
              <a:tr h="370840">
                <a:tc>
                  <a:txBody>
                    <a:bodyPr/>
                    <a:lstStyle/>
                    <a:p>
                      <a:r>
                        <a:rPr lang="en-US" sz="2000" dirty="0" smtClean="0">
                          <a:latin typeface="+mj-lt"/>
                        </a:rPr>
                        <a:t>Blood</a:t>
                      </a:r>
                      <a:r>
                        <a:rPr lang="en-US" sz="2000" dirty="0" smtClean="0"/>
                        <a:t>  (Rom. 3:25</a:t>
                      </a:r>
                      <a:endParaRPr lang="en-US" sz="2000" dirty="0"/>
                    </a:p>
                  </a:txBody>
                  <a:tcPr anchor="ctr">
                    <a:cell3D prstMaterial="dkEdge">
                      <a:bevel/>
                      <a:lightRig rig="flood" dir="t"/>
                    </a:cell3D>
                  </a:tcPr>
                </a:tc>
                <a:tc>
                  <a:txBody>
                    <a:bodyPr/>
                    <a:lstStyle/>
                    <a:p>
                      <a:pPr algn="ctr"/>
                      <a:r>
                        <a:rPr lang="en-US" sz="2000" b="0" kern="1200" dirty="0" smtClean="0">
                          <a:solidFill>
                            <a:srgbClr val="FFFF00"/>
                          </a:solidFill>
                          <a:effectLst>
                            <a:outerShdw blurRad="38100" dist="38100" dir="2700000" algn="tl">
                              <a:srgbClr val="000000">
                                <a:alpha val="43137"/>
                              </a:srgbClr>
                            </a:outerShdw>
                          </a:effectLst>
                          <a:latin typeface="+mj-lt"/>
                          <a:ea typeface="+mn-ea"/>
                          <a:cs typeface="+mn-cs"/>
                        </a:rPr>
                        <a:t>Propitiation</a:t>
                      </a:r>
                      <a:endParaRPr lang="en-US" sz="2000" b="0" kern="1200" dirty="0">
                        <a:solidFill>
                          <a:srgbClr val="FFFF00"/>
                        </a:solidFill>
                        <a:effectLst>
                          <a:outerShdw blurRad="38100" dist="38100" dir="2700000" algn="tl">
                            <a:srgbClr val="000000">
                              <a:alpha val="43137"/>
                            </a:srgbClr>
                          </a:outerShdw>
                        </a:effectLst>
                        <a:latin typeface="+mj-lt"/>
                        <a:ea typeface="+mn-ea"/>
                        <a:cs typeface="+mn-cs"/>
                      </a:endParaRPr>
                    </a:p>
                  </a:txBody>
                  <a:tcPr anchor="ctr">
                    <a:cell3D prstMaterial="dkEdge">
                      <a:bevel/>
                      <a:lightRig rig="flood" dir="t"/>
                    </a:cell3D>
                    <a:solidFill>
                      <a:srgbClr val="C00000"/>
                    </a:solidFill>
                  </a:tcPr>
                </a:tc>
                <a:tc>
                  <a:txBody>
                    <a:bodyPr/>
                    <a:lstStyle/>
                    <a:p>
                      <a:r>
                        <a:rPr lang="en-US" sz="2000" dirty="0" smtClean="0">
                          <a:latin typeface="+mj-lt"/>
                        </a:rPr>
                        <a:t>Faith</a:t>
                      </a:r>
                      <a:r>
                        <a:rPr lang="en-US" sz="2000" dirty="0" smtClean="0"/>
                        <a:t>  (Rom. 3:25)</a:t>
                      </a:r>
                    </a:p>
                    <a:p>
                      <a:r>
                        <a:rPr lang="en-US" sz="2000" dirty="0" smtClean="0">
                          <a:latin typeface="+mj-lt"/>
                        </a:rPr>
                        <a:t>Confession</a:t>
                      </a:r>
                      <a:r>
                        <a:rPr lang="en-US" sz="2000" dirty="0" smtClean="0"/>
                        <a:t>  (1 Jn. 1:9)</a:t>
                      </a:r>
                      <a:endParaRPr lang="en-US" sz="2000" dirty="0"/>
                    </a:p>
                  </a:txBody>
                  <a:tcPr anchor="ctr">
                    <a:cell3D prstMaterial="dkEdge">
                      <a:bevel/>
                      <a:lightRig rig="flood" dir="t"/>
                    </a:cell3D>
                  </a:tcPr>
                </a:tc>
              </a:tr>
              <a:tr h="370840">
                <a:tc>
                  <a:txBody>
                    <a:bodyPr/>
                    <a:lstStyle/>
                    <a:p>
                      <a:r>
                        <a:rPr lang="en-US" sz="2000" dirty="0" smtClean="0">
                          <a:latin typeface="+mj-lt"/>
                        </a:rPr>
                        <a:t>Grace</a:t>
                      </a:r>
                      <a:r>
                        <a:rPr lang="en-US" sz="2000" dirty="0" smtClean="0"/>
                        <a:t>  (Rom. 3:24)</a:t>
                      </a:r>
                    </a:p>
                    <a:p>
                      <a:r>
                        <a:rPr lang="en-US" sz="2000" dirty="0" smtClean="0">
                          <a:latin typeface="+mj-lt"/>
                        </a:rPr>
                        <a:t>Blood</a:t>
                      </a:r>
                      <a:r>
                        <a:rPr lang="en-US" sz="2000" dirty="0" smtClean="0"/>
                        <a:t>  (Rom. 5:9)</a:t>
                      </a:r>
                      <a:endParaRPr lang="en-US" sz="2000" dirty="0"/>
                    </a:p>
                  </a:txBody>
                  <a:tcPr anchor="ctr">
                    <a:cell3D prstMaterial="dkEdge">
                      <a:bevel/>
                      <a:lightRig rig="flood" dir="t"/>
                    </a:cell3D>
                  </a:tcPr>
                </a:tc>
                <a:tc>
                  <a:txBody>
                    <a:bodyPr/>
                    <a:lstStyle/>
                    <a:p>
                      <a:pPr algn="ctr"/>
                      <a:r>
                        <a:rPr lang="en-US" sz="2000" b="0" kern="1200" dirty="0" smtClean="0">
                          <a:solidFill>
                            <a:srgbClr val="FFFF00"/>
                          </a:solidFill>
                          <a:effectLst>
                            <a:outerShdw blurRad="38100" dist="38100" dir="2700000" algn="tl">
                              <a:srgbClr val="000000">
                                <a:alpha val="43137"/>
                              </a:srgbClr>
                            </a:outerShdw>
                          </a:effectLst>
                          <a:latin typeface="+mj-lt"/>
                          <a:ea typeface="+mn-ea"/>
                          <a:cs typeface="+mn-cs"/>
                        </a:rPr>
                        <a:t>Justification</a:t>
                      </a:r>
                      <a:endParaRPr lang="en-US" sz="2000" b="0" kern="1200" dirty="0">
                        <a:solidFill>
                          <a:srgbClr val="FFFF00"/>
                        </a:solidFill>
                        <a:effectLst>
                          <a:outerShdw blurRad="38100" dist="38100" dir="2700000" algn="tl">
                            <a:srgbClr val="000000">
                              <a:alpha val="43137"/>
                            </a:srgbClr>
                          </a:outerShdw>
                        </a:effectLst>
                        <a:latin typeface="+mj-lt"/>
                        <a:ea typeface="+mn-ea"/>
                        <a:cs typeface="+mn-cs"/>
                      </a:endParaRPr>
                    </a:p>
                  </a:txBody>
                  <a:tcPr anchor="ctr">
                    <a:cell3D prstMaterial="dkEdge">
                      <a:bevel/>
                      <a:lightRig rig="flood" dir="t"/>
                    </a:cell3D>
                    <a:solidFill>
                      <a:srgbClr val="C00000"/>
                    </a:solidFill>
                  </a:tcPr>
                </a:tc>
                <a:tc>
                  <a:txBody>
                    <a:bodyPr/>
                    <a:lstStyle/>
                    <a:p>
                      <a:r>
                        <a:rPr lang="en-US" sz="2000" dirty="0" smtClean="0">
                          <a:latin typeface="+mj-lt"/>
                        </a:rPr>
                        <a:t>Belief</a:t>
                      </a:r>
                      <a:r>
                        <a:rPr lang="en-US" sz="2000" dirty="0" smtClean="0"/>
                        <a:t>  (Acts</a:t>
                      </a:r>
                      <a:r>
                        <a:rPr lang="en-US" sz="2000" baseline="0" dirty="0" smtClean="0"/>
                        <a:t> 13:39)</a:t>
                      </a:r>
                    </a:p>
                    <a:p>
                      <a:r>
                        <a:rPr lang="en-US" sz="2000" baseline="0" dirty="0" smtClean="0">
                          <a:latin typeface="+mj-lt"/>
                        </a:rPr>
                        <a:t>Works</a:t>
                      </a:r>
                      <a:r>
                        <a:rPr lang="en-US" sz="2000" baseline="0" dirty="0" smtClean="0"/>
                        <a:t>  (Jas. 2:24)</a:t>
                      </a:r>
                    </a:p>
                    <a:p>
                      <a:r>
                        <a:rPr lang="en-US" sz="2000" baseline="0" dirty="0" smtClean="0">
                          <a:latin typeface="+mj-lt"/>
                        </a:rPr>
                        <a:t>Words</a:t>
                      </a:r>
                      <a:r>
                        <a:rPr lang="en-US" sz="2000" baseline="0" dirty="0" smtClean="0"/>
                        <a:t>  (Mt. 12:37)</a:t>
                      </a:r>
                      <a:endParaRPr lang="en-US" sz="2000" dirty="0"/>
                    </a:p>
                  </a:txBody>
                  <a:tcPr anchor="ctr">
                    <a:cell3D prstMaterial="dkEdge">
                      <a:bevel/>
                      <a:lightRig rig="flood" dir="t"/>
                    </a:cell3D>
                  </a:tcPr>
                </a:tc>
              </a:tr>
              <a:tr h="370840">
                <a:tc>
                  <a:txBody>
                    <a:bodyPr/>
                    <a:lstStyle/>
                    <a:p>
                      <a:r>
                        <a:rPr lang="en-US" sz="2000" dirty="0" smtClean="0">
                          <a:latin typeface="+mj-lt"/>
                        </a:rPr>
                        <a:t>Blood</a:t>
                      </a:r>
                      <a:r>
                        <a:rPr lang="en-US" sz="2000" dirty="0" smtClean="0"/>
                        <a:t>  (Eph. 1:7;</a:t>
                      </a:r>
                      <a:r>
                        <a:rPr lang="en-US" sz="2000" baseline="0" dirty="0" smtClean="0"/>
                        <a:t> </a:t>
                      </a:r>
                      <a:r>
                        <a:rPr lang="en-US" sz="2000" dirty="0" smtClean="0"/>
                        <a:t>Rom. 3:24)</a:t>
                      </a:r>
                      <a:endParaRPr lang="en-US" sz="2000" dirty="0"/>
                    </a:p>
                  </a:txBody>
                  <a:tcPr anchor="ctr">
                    <a:cell3D prstMaterial="dkEdge">
                      <a:bevel/>
                      <a:lightRig rig="flood" dir="t"/>
                    </a:cell3D>
                  </a:tcPr>
                </a:tc>
                <a:tc>
                  <a:txBody>
                    <a:bodyPr/>
                    <a:lstStyle/>
                    <a:p>
                      <a:pPr algn="ctr"/>
                      <a:r>
                        <a:rPr lang="en-US" sz="2000" b="0" kern="1200" dirty="0" smtClean="0">
                          <a:solidFill>
                            <a:srgbClr val="FFFF00"/>
                          </a:solidFill>
                          <a:effectLst>
                            <a:outerShdw blurRad="38100" dist="38100" dir="2700000" algn="tl">
                              <a:srgbClr val="000000">
                                <a:alpha val="43137"/>
                              </a:srgbClr>
                            </a:outerShdw>
                          </a:effectLst>
                          <a:latin typeface="+mj-lt"/>
                          <a:ea typeface="+mn-ea"/>
                          <a:cs typeface="+mn-cs"/>
                        </a:rPr>
                        <a:t>Redemption</a:t>
                      </a:r>
                      <a:endParaRPr lang="en-US" sz="2000" b="0" kern="1200" dirty="0">
                        <a:solidFill>
                          <a:srgbClr val="FFFF00"/>
                        </a:solidFill>
                        <a:effectLst>
                          <a:outerShdw blurRad="38100" dist="38100" dir="2700000" algn="tl">
                            <a:srgbClr val="000000">
                              <a:alpha val="43137"/>
                            </a:srgbClr>
                          </a:outerShdw>
                        </a:effectLst>
                        <a:latin typeface="+mj-lt"/>
                        <a:ea typeface="+mn-ea"/>
                        <a:cs typeface="+mn-cs"/>
                      </a:endParaRPr>
                    </a:p>
                  </a:txBody>
                  <a:tcPr anchor="ctr">
                    <a:cell3D prstMaterial="dkEdge">
                      <a:bevel/>
                      <a:lightRig rig="flood" dir="t"/>
                    </a:cell3D>
                    <a:solidFill>
                      <a:srgbClr val="C00000"/>
                    </a:solidFill>
                  </a:tcPr>
                </a:tc>
                <a:tc>
                  <a:txBody>
                    <a:bodyPr/>
                    <a:lstStyle/>
                    <a:p>
                      <a:r>
                        <a:rPr lang="en-US" sz="2000" dirty="0" smtClean="0">
                          <a:latin typeface="+mj-lt"/>
                        </a:rPr>
                        <a:t>Baptism</a:t>
                      </a:r>
                      <a:r>
                        <a:rPr lang="en-US" sz="2000" dirty="0" smtClean="0"/>
                        <a:t>  (Rom.</a:t>
                      </a:r>
                      <a:r>
                        <a:rPr lang="en-US" sz="2000" baseline="0" dirty="0" smtClean="0"/>
                        <a:t> 6:3-4)</a:t>
                      </a:r>
                      <a:endParaRPr lang="en-US" sz="2000" dirty="0"/>
                    </a:p>
                  </a:txBody>
                  <a:tcPr anchor="ctr">
                    <a:cell3D prstMaterial="dkEdge">
                      <a:bevel/>
                      <a:lightRig rig="flood" dir="t"/>
                    </a:cell3D>
                  </a:tcPr>
                </a:tc>
              </a:tr>
              <a:tr h="370840">
                <a:tc>
                  <a:txBody>
                    <a:bodyPr/>
                    <a:lstStyle/>
                    <a:p>
                      <a:r>
                        <a:rPr lang="en-US" sz="2000" dirty="0" smtClean="0">
                          <a:latin typeface="+mj-lt"/>
                        </a:rPr>
                        <a:t>Blood</a:t>
                      </a:r>
                      <a:r>
                        <a:rPr lang="en-US" sz="2000" dirty="0" smtClean="0"/>
                        <a:t>  (Heb. 9:14; 1 Jn. 1:7)</a:t>
                      </a:r>
                      <a:endParaRPr lang="en-US" sz="2000" dirty="0"/>
                    </a:p>
                  </a:txBody>
                  <a:tcPr anchor="ctr">
                    <a:cell3D prstMaterial="dkEdge">
                      <a:bevel/>
                      <a:lightRig rig="flood" dir="t"/>
                    </a:cell3D>
                  </a:tcPr>
                </a:tc>
                <a:tc>
                  <a:txBody>
                    <a:bodyPr/>
                    <a:lstStyle/>
                    <a:p>
                      <a:pPr algn="ctr"/>
                      <a:r>
                        <a:rPr lang="en-US" sz="2000" b="0" kern="1200" dirty="0" smtClean="0">
                          <a:solidFill>
                            <a:srgbClr val="FFFF00"/>
                          </a:solidFill>
                          <a:effectLst>
                            <a:outerShdw blurRad="38100" dist="38100" dir="2700000" algn="tl">
                              <a:srgbClr val="000000">
                                <a:alpha val="43137"/>
                              </a:srgbClr>
                            </a:outerShdw>
                          </a:effectLst>
                          <a:latin typeface="+mj-lt"/>
                          <a:ea typeface="+mn-ea"/>
                          <a:cs typeface="+mn-cs"/>
                        </a:rPr>
                        <a:t>Cleansing</a:t>
                      </a:r>
                      <a:endParaRPr lang="en-US" sz="2000" b="0" kern="1200" dirty="0">
                        <a:solidFill>
                          <a:srgbClr val="FFFF00"/>
                        </a:solidFill>
                        <a:effectLst>
                          <a:outerShdw blurRad="38100" dist="38100" dir="2700000" algn="tl">
                            <a:srgbClr val="000000">
                              <a:alpha val="43137"/>
                            </a:srgbClr>
                          </a:outerShdw>
                        </a:effectLst>
                        <a:latin typeface="+mj-lt"/>
                        <a:ea typeface="+mn-ea"/>
                        <a:cs typeface="+mn-cs"/>
                      </a:endParaRPr>
                    </a:p>
                  </a:txBody>
                  <a:tcPr anchor="ctr">
                    <a:cell3D prstMaterial="dkEdge">
                      <a:bevel/>
                      <a:lightRig rig="flood" dir="t"/>
                    </a:cell3D>
                    <a:solidFill>
                      <a:srgbClr val="C00000"/>
                    </a:solidFill>
                  </a:tcPr>
                </a:tc>
                <a:tc>
                  <a:txBody>
                    <a:bodyPr/>
                    <a:lstStyle/>
                    <a:p>
                      <a:r>
                        <a:rPr lang="en-US" sz="2000" dirty="0" smtClean="0">
                          <a:latin typeface="+mj-lt"/>
                        </a:rPr>
                        <a:t>Baptism</a:t>
                      </a:r>
                      <a:r>
                        <a:rPr lang="en-US" sz="2000" dirty="0" smtClean="0"/>
                        <a:t>  (Acts 22:16)</a:t>
                      </a:r>
                    </a:p>
                    <a:p>
                      <a:r>
                        <a:rPr lang="en-US" sz="2000" dirty="0" smtClean="0">
                          <a:latin typeface="+mj-lt"/>
                        </a:rPr>
                        <a:t>Confession</a:t>
                      </a:r>
                      <a:r>
                        <a:rPr lang="en-US" sz="2000" dirty="0" smtClean="0"/>
                        <a:t>  (1</a:t>
                      </a:r>
                      <a:r>
                        <a:rPr lang="en-US" sz="2000" baseline="0" dirty="0" smtClean="0"/>
                        <a:t> Jn. 1:9)</a:t>
                      </a:r>
                      <a:endParaRPr lang="en-US" sz="2000" dirty="0"/>
                    </a:p>
                  </a:txBody>
                  <a:tcPr anchor="ctr">
                    <a:cell3D prstMaterial="dkEdge">
                      <a:bevel/>
                      <a:lightRig rig="flood" dir="t"/>
                    </a:cell3D>
                  </a:tcPr>
                </a:tc>
              </a:tr>
              <a:tr h="370840">
                <a:tc>
                  <a:txBody>
                    <a:bodyPr/>
                    <a:lstStyle/>
                    <a:p>
                      <a:r>
                        <a:rPr lang="en-US" sz="2000" dirty="0" smtClean="0">
                          <a:latin typeface="+mj-lt"/>
                        </a:rPr>
                        <a:t>Blood</a:t>
                      </a:r>
                      <a:r>
                        <a:rPr lang="en-US" sz="2000" dirty="0" smtClean="0"/>
                        <a:t>  (Col. 1:14)</a:t>
                      </a:r>
                      <a:endParaRPr lang="en-US" sz="2000" dirty="0"/>
                    </a:p>
                  </a:txBody>
                  <a:tcPr anchor="ctr">
                    <a:cell3D prstMaterial="dkEdge">
                      <a:bevel/>
                      <a:lightRig rig="flood" dir="t"/>
                    </a:cell3D>
                  </a:tcPr>
                </a:tc>
                <a:tc>
                  <a:txBody>
                    <a:bodyPr/>
                    <a:lstStyle/>
                    <a:p>
                      <a:pPr algn="ctr"/>
                      <a:r>
                        <a:rPr lang="en-US" sz="2000" b="0" kern="1200" dirty="0" smtClean="0">
                          <a:solidFill>
                            <a:srgbClr val="FFFF00"/>
                          </a:solidFill>
                          <a:effectLst>
                            <a:outerShdw blurRad="38100" dist="38100" dir="2700000" algn="tl">
                              <a:srgbClr val="000000">
                                <a:alpha val="43137"/>
                              </a:srgbClr>
                            </a:outerShdw>
                          </a:effectLst>
                          <a:latin typeface="+mj-lt"/>
                          <a:ea typeface="+mn-ea"/>
                          <a:cs typeface="+mn-cs"/>
                        </a:rPr>
                        <a:t>Forgiveness</a:t>
                      </a:r>
                      <a:endParaRPr lang="en-US" sz="2000" b="0" kern="1200" dirty="0">
                        <a:solidFill>
                          <a:srgbClr val="FFFF00"/>
                        </a:solidFill>
                        <a:effectLst>
                          <a:outerShdw blurRad="38100" dist="38100" dir="2700000" algn="tl">
                            <a:srgbClr val="000000">
                              <a:alpha val="43137"/>
                            </a:srgbClr>
                          </a:outerShdw>
                        </a:effectLst>
                        <a:latin typeface="+mj-lt"/>
                        <a:ea typeface="+mn-ea"/>
                        <a:cs typeface="+mn-cs"/>
                      </a:endParaRPr>
                    </a:p>
                  </a:txBody>
                  <a:tcPr anchor="ctr">
                    <a:cell3D prstMaterial="dkEdge">
                      <a:bevel/>
                      <a:lightRig rig="flood" dir="t"/>
                    </a:cell3D>
                    <a:solidFill>
                      <a:srgbClr val="C0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mj-lt"/>
                        </a:rPr>
                        <a:t>Confession</a:t>
                      </a:r>
                      <a:r>
                        <a:rPr lang="en-US" sz="2000" dirty="0" smtClean="0"/>
                        <a:t>  (1</a:t>
                      </a:r>
                      <a:r>
                        <a:rPr lang="en-US" sz="2000" baseline="0" dirty="0" smtClean="0"/>
                        <a:t> Jn. 1:9)</a:t>
                      </a:r>
                      <a:endParaRPr lang="en-US" sz="2000" dirty="0" smtClean="0"/>
                    </a:p>
                  </a:txBody>
                  <a:tcPr anchor="ctr">
                    <a:cell3D prstMaterial="dkEdge">
                      <a:bevel/>
                      <a:lightRig rig="flood" dir="t"/>
                    </a:cell3D>
                  </a:tcPr>
                </a:tc>
              </a:tr>
            </a:tbl>
          </a:graphicData>
        </a:graphic>
      </p:graphicFrame>
      <p:sp>
        <p:nvSpPr>
          <p:cNvPr id="5" name="Date Placeholder 4"/>
          <p:cNvSpPr>
            <a:spLocks noGrp="1"/>
          </p:cNvSpPr>
          <p:nvPr>
            <p:ph type="dt" sz="half" idx="12"/>
          </p:nvPr>
        </p:nvSpPr>
        <p:spPr/>
        <p:txBody>
          <a:bodyPr/>
          <a:lstStyle/>
          <a:p>
            <a:r>
              <a:rPr lang="en-US" dirty="0" smtClean="0">
                <a:solidFill>
                  <a:srgbClr val="FFFFFF"/>
                </a:solidFill>
              </a:rPr>
              <a:t>Outline, p. 79 </a:t>
            </a:r>
            <a:endParaRPr lang="en-US" dirty="0">
              <a:solidFill>
                <a:srgbClr val="FFFFFF"/>
              </a:solidFill>
            </a:endParaRPr>
          </a:p>
        </p:txBody>
      </p:sp>
      <p:sp>
        <p:nvSpPr>
          <p:cNvPr id="7" name="Footer Placeholder 6"/>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8" name="Slide Number Placeholder 7"/>
          <p:cNvSpPr>
            <a:spLocks noGrp="1"/>
          </p:cNvSpPr>
          <p:nvPr>
            <p:ph type="sldNum" sz="quarter" idx="11"/>
          </p:nvPr>
        </p:nvSpPr>
        <p:spPr/>
        <p:txBody>
          <a:bodyPr/>
          <a:lstStyle/>
          <a:p>
            <a:fld id="{D9076E39-33D3-4C19-9190-4442324932E8}" type="slidenum">
              <a:rPr lang="en-US" smtClean="0">
                <a:solidFill>
                  <a:srgbClr val="FFFFFF"/>
                </a:solidFill>
              </a:rPr>
              <a:pPr/>
              <a:t>245</a:t>
            </a:fld>
            <a:endParaRPr lang="en-US">
              <a:solidFill>
                <a:srgbClr val="FFFFFF"/>
              </a:solidFill>
            </a:endParaRPr>
          </a:p>
        </p:txBody>
      </p:sp>
    </p:spTree>
    <p:extLst>
      <p:ext uri="{BB962C8B-B14F-4D97-AF65-F5344CB8AC3E}">
        <p14:creationId xmlns:p14="http://schemas.microsoft.com/office/powerpoint/2010/main" val="2589162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7813"/>
            <a:ext cx="8229600" cy="1139825"/>
          </a:xfrm>
        </p:spPr>
        <p:txBody>
          <a:bodyPr/>
          <a:lstStyle/>
          <a:p>
            <a:r>
              <a:rPr lang="en-US" sz="4400" dirty="0" smtClean="0"/>
              <a:t>Why Follow Jesus?</a:t>
            </a:r>
            <a:r>
              <a:rPr lang="en-US" sz="4400" dirty="0"/>
              <a:t/>
            </a:r>
            <a:br>
              <a:rPr lang="en-US" sz="4400" dirty="0"/>
            </a:br>
            <a:r>
              <a:rPr lang="en-US" sz="3000" dirty="0" smtClean="0">
                <a:latin typeface="+mn-lt"/>
              </a:rPr>
              <a:t>(Objection &amp; Response)</a:t>
            </a:r>
            <a:endParaRPr lang="en-US" sz="3000" dirty="0">
              <a:latin typeface="+mn-lt"/>
            </a:endParaRPr>
          </a:p>
        </p:txBody>
      </p:sp>
      <p:sp>
        <p:nvSpPr>
          <p:cNvPr id="30723" name="Rectangle 3"/>
          <p:cNvSpPr>
            <a:spLocks noGrp="1" noChangeArrowheads="1"/>
          </p:cNvSpPr>
          <p:nvPr>
            <p:ph idx="1"/>
          </p:nvPr>
        </p:nvSpPr>
        <p:spPr>
          <a:xfrm>
            <a:off x="457200" y="1752600"/>
            <a:ext cx="8229600" cy="4378325"/>
          </a:xfrm>
        </p:spPr>
        <p:txBody>
          <a:bodyPr/>
          <a:lstStyle/>
          <a:p>
            <a:pPr marL="457200" indent="-457200">
              <a:spcBef>
                <a:spcPct val="0"/>
              </a:spcBef>
              <a:spcAft>
                <a:spcPts val="2400"/>
              </a:spcAft>
            </a:pPr>
            <a:r>
              <a:rPr lang="en-US" sz="2800" dirty="0" smtClean="0">
                <a:effectLst>
                  <a:outerShdw blurRad="38100" dist="38100" dir="2700000" algn="tl">
                    <a:srgbClr val="000000">
                      <a:alpha val="43137"/>
                    </a:srgbClr>
                  </a:outerShdw>
                </a:effectLst>
              </a:rPr>
              <a:t>No good reason to </a:t>
            </a:r>
            <a:r>
              <a:rPr lang="en-US" sz="2800" b="1" dirty="0" smtClean="0">
                <a:solidFill>
                  <a:srgbClr val="FFFF00"/>
                </a:solidFill>
                <a:effectLst>
                  <a:outerShdw blurRad="38100" dist="38100" dir="2700000" algn="tl">
                    <a:srgbClr val="000000">
                      <a:alpha val="43137"/>
                    </a:srgbClr>
                  </a:outerShdw>
                </a:effectLst>
              </a:rPr>
              <a:t>follow Jesus  </a:t>
            </a:r>
            <a:r>
              <a:rPr lang="en-US" sz="2000" dirty="0" smtClean="0">
                <a:effectLst>
                  <a:outerShdw blurRad="38100" dist="38100" dir="2700000" algn="tl">
                    <a:srgbClr val="000000">
                      <a:alpha val="43137"/>
                    </a:srgbClr>
                  </a:outerShdw>
                </a:effectLst>
              </a:rPr>
              <a:t>(</a:t>
            </a:r>
            <a:r>
              <a:rPr lang="en-US" sz="2000" dirty="0" err="1" smtClean="0">
                <a:effectLst>
                  <a:outerShdw blurRad="38100" dist="38100" dir="2700000" algn="tl">
                    <a:srgbClr val="000000">
                      <a:alpha val="43137"/>
                    </a:srgbClr>
                  </a:outerShdw>
                </a:effectLst>
              </a:rPr>
              <a:t>McClister</a:t>
            </a:r>
            <a:r>
              <a:rPr lang="en-US" sz="2000" dirty="0" smtClean="0">
                <a:effectLst>
                  <a:outerShdw blurRad="38100" dist="38100" dir="2700000" algn="tl">
                    <a:srgbClr val="000000">
                      <a:alpha val="43137"/>
                    </a:srgbClr>
                  </a:outerShdw>
                </a:effectLst>
              </a:rPr>
              <a:t>, </a:t>
            </a:r>
            <a:r>
              <a:rPr lang="en-US" sz="2000" dirty="0" err="1" smtClean="0">
                <a:effectLst>
                  <a:outerShdw blurRad="38100" dist="38100" dir="2700000" algn="tl">
                    <a:srgbClr val="000000">
                      <a:alpha val="43137"/>
                    </a:srgbClr>
                  </a:outerShdw>
                </a:effectLst>
              </a:rPr>
              <a:t>PHSS</a:t>
            </a:r>
            <a:r>
              <a:rPr lang="en-US" sz="2000" dirty="0" smtClean="0">
                <a:effectLst>
                  <a:outerShdw blurRad="38100" dist="38100" dir="2700000" algn="tl">
                    <a:srgbClr val="000000">
                      <a:alpha val="43137"/>
                    </a:srgbClr>
                  </a:outerShdw>
                </a:effectLst>
              </a:rPr>
              <a:t>, 100)</a:t>
            </a:r>
          </a:p>
          <a:p>
            <a:pPr marL="857250" lvl="1" indent="-457200">
              <a:spcBef>
                <a:spcPct val="0"/>
              </a:spcBef>
              <a:spcAft>
                <a:spcPts val="2400"/>
              </a:spcAft>
            </a:pPr>
            <a:r>
              <a:rPr lang="en-US" sz="2400" dirty="0">
                <a:effectLst>
                  <a:outerShdw blurRad="38100" dist="38100" dir="2700000" algn="tl">
                    <a:srgbClr val="000000">
                      <a:alpha val="43137"/>
                    </a:srgbClr>
                  </a:outerShdw>
                </a:effectLst>
              </a:rPr>
              <a:t>Sinners must become </a:t>
            </a:r>
            <a:r>
              <a:rPr lang="en-US" sz="2400" b="1" dirty="0">
                <a:solidFill>
                  <a:srgbClr val="FFFF00"/>
                </a:solidFill>
                <a:effectLst>
                  <a:outerShdw blurRad="38100" dist="38100" dir="2700000" algn="tl">
                    <a:srgbClr val="000000">
                      <a:alpha val="43137"/>
                    </a:srgbClr>
                  </a:outerShdw>
                </a:effectLst>
              </a:rPr>
              <a:t>faithful followers</a:t>
            </a:r>
            <a:r>
              <a:rPr lang="en-US" sz="2400" dirty="0">
                <a:solidFill>
                  <a:srgbClr val="FFFF00"/>
                </a:solidFill>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of Jesus because it is a </a:t>
            </a:r>
            <a:r>
              <a:rPr lang="en-US" sz="2400" b="1" dirty="0">
                <a:solidFill>
                  <a:srgbClr val="FFFF00"/>
                </a:solidFill>
                <a:effectLst>
                  <a:outerShdw blurRad="38100" dist="38100" dir="2700000" algn="tl">
                    <a:srgbClr val="000000">
                      <a:alpha val="43137"/>
                    </a:srgbClr>
                  </a:outerShdw>
                </a:effectLst>
              </a:rPr>
              <a:t>condition</a:t>
            </a:r>
            <a:r>
              <a:rPr lang="en-US" sz="2400" dirty="0">
                <a:effectLst>
                  <a:outerShdw blurRad="38100" dist="38100" dir="2700000" algn="tl">
                    <a:srgbClr val="000000">
                      <a:alpha val="43137"/>
                    </a:srgbClr>
                  </a:outerShdw>
                </a:effectLst>
              </a:rPr>
              <a:t> for receiving the benefits of Jesus’ vicarious sacrifice  (cf. Mk. 8:34-38; Jn. 10:27-29; 12:26; 1 Jn. 1:7; 2:3-6</a:t>
            </a:r>
            <a:r>
              <a:rPr lang="en-US" sz="2400" dirty="0" smtClean="0">
                <a:effectLst>
                  <a:outerShdw blurRad="38100" dist="38100" dir="2700000" algn="tl">
                    <a:srgbClr val="000000">
                      <a:alpha val="43137"/>
                    </a:srgbClr>
                  </a:outerShdw>
                </a:effectLst>
              </a:rPr>
              <a:t>)</a:t>
            </a:r>
          </a:p>
          <a:p>
            <a:pPr marL="857250" lvl="1" indent="-457200">
              <a:spcBef>
                <a:spcPct val="0"/>
              </a:spcBef>
              <a:spcAft>
                <a:spcPts val="2400"/>
              </a:spcAft>
            </a:pPr>
            <a:r>
              <a:rPr lang="en-US" sz="2400" dirty="0">
                <a:effectLst>
                  <a:outerShdw blurRad="38100" dist="38100" dir="2700000" algn="tl">
                    <a:srgbClr val="000000">
                      <a:alpha val="43137"/>
                    </a:srgbClr>
                  </a:outerShdw>
                </a:effectLst>
              </a:rPr>
              <a:t>This seems so obvious to me that I am </a:t>
            </a:r>
            <a:r>
              <a:rPr lang="en-US" sz="2400" b="1" dirty="0">
                <a:solidFill>
                  <a:srgbClr val="FFFF00"/>
                </a:solidFill>
                <a:effectLst>
                  <a:outerShdw blurRad="38100" dist="38100" dir="2700000" algn="tl">
                    <a:srgbClr val="000000">
                      <a:alpha val="43137"/>
                    </a:srgbClr>
                  </a:outerShdw>
                </a:effectLst>
              </a:rPr>
              <a:t>truly amazed</a:t>
            </a:r>
            <a:r>
              <a:rPr lang="en-US" sz="2400" dirty="0">
                <a:solidFill>
                  <a:srgbClr val="FFFF00"/>
                </a:solidFill>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that anyone would raise this objection</a:t>
            </a:r>
          </a:p>
        </p:txBody>
      </p:sp>
      <p:sp>
        <p:nvSpPr>
          <p:cNvPr id="3" name="Date Placeholder 2"/>
          <p:cNvSpPr>
            <a:spLocks noGrp="1"/>
          </p:cNvSpPr>
          <p:nvPr>
            <p:ph type="dt" sz="half" idx="12"/>
          </p:nvPr>
        </p:nvSpPr>
        <p:spPr/>
        <p:txBody>
          <a:bodyPr/>
          <a:lstStyle/>
          <a:p>
            <a:r>
              <a:rPr lang="en-US" dirty="0" smtClean="0">
                <a:solidFill>
                  <a:srgbClr val="FFFFFF"/>
                </a:solidFill>
              </a:rPr>
              <a:t>Outline, p. 79</a:t>
            </a:r>
          </a:p>
          <a:p>
            <a:endParaRPr lang="en-US" dirty="0">
              <a:solidFill>
                <a:srgbClr val="FFFFFF"/>
              </a:solidFill>
            </a:endParaRPr>
          </a:p>
        </p:txBody>
      </p:sp>
      <p:sp>
        <p:nvSpPr>
          <p:cNvPr id="5" name="Footer Placeholder 4"/>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6" name="Slide Number Placeholder 5"/>
          <p:cNvSpPr>
            <a:spLocks noGrp="1"/>
          </p:cNvSpPr>
          <p:nvPr>
            <p:ph type="sldNum" sz="quarter" idx="11"/>
          </p:nvPr>
        </p:nvSpPr>
        <p:spPr/>
        <p:txBody>
          <a:bodyPr/>
          <a:lstStyle/>
          <a:p>
            <a:fld id="{D9076E39-33D3-4C19-9190-4442324932E8}" type="slidenum">
              <a:rPr lang="en-US" smtClean="0">
                <a:solidFill>
                  <a:srgbClr val="FFFFFF"/>
                </a:solidFill>
              </a:rPr>
              <a:pPr/>
              <a:t>246</a:t>
            </a:fld>
            <a:endParaRPr lang="en-US">
              <a:solidFill>
                <a:srgbClr val="FFFFFF"/>
              </a:solidFill>
            </a:endParaRPr>
          </a:p>
        </p:txBody>
      </p:sp>
    </p:spTree>
    <p:extLst>
      <p:ext uri="{BB962C8B-B14F-4D97-AF65-F5344CB8AC3E}">
        <p14:creationId xmlns:p14="http://schemas.microsoft.com/office/powerpoint/2010/main" val="34950538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p:cTn id="7" dur="500" fill="hold"/>
                                        <p:tgtEl>
                                          <p:spTgt spid="307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72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072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0723">
                                            <p:txEl>
                                              <p:pRg st="1" end="1"/>
                                            </p:txEl>
                                          </p:spTgt>
                                        </p:tgtEl>
                                        <p:attrNameLst>
                                          <p:attrName>style.visibility</p:attrName>
                                        </p:attrNameLst>
                                      </p:cBhvr>
                                      <p:to>
                                        <p:strVal val="visible"/>
                                      </p:to>
                                    </p:set>
                                    <p:anim calcmode="lin" valueType="num">
                                      <p:cBhvr>
                                        <p:cTn id="14" dur="500" fill="hold"/>
                                        <p:tgtEl>
                                          <p:spTgt spid="3072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072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072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0723">
                                            <p:txEl>
                                              <p:pRg st="2" end="2"/>
                                            </p:txEl>
                                          </p:spTgt>
                                        </p:tgtEl>
                                        <p:attrNameLst>
                                          <p:attrName>style.visibility</p:attrName>
                                        </p:attrNameLst>
                                      </p:cBhvr>
                                      <p:to>
                                        <p:strVal val="visible"/>
                                      </p:to>
                                    </p:set>
                                    <p:anim calcmode="lin" valueType="num">
                                      <p:cBhvr>
                                        <p:cTn id="21" dur="500" fill="hold"/>
                                        <p:tgtEl>
                                          <p:spTgt spid="3072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072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07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77813"/>
            <a:ext cx="4953000" cy="1246187"/>
          </a:xfrm>
        </p:spPr>
        <p:txBody>
          <a:bodyPr/>
          <a:lstStyle/>
          <a:p>
            <a:pPr algn="l"/>
            <a:r>
              <a:rPr lang="en-US" sz="4400" dirty="0" smtClean="0"/>
              <a:t>Substitution</a:t>
            </a:r>
            <a:br>
              <a:rPr lang="en-US" sz="4400" dirty="0" smtClean="0"/>
            </a:br>
            <a:r>
              <a:rPr lang="en-US" sz="4400" dirty="0" smtClean="0"/>
              <a:t>Negates Grace</a:t>
            </a:r>
            <a:endParaRPr lang="en-US" sz="4400" dirty="0"/>
          </a:p>
        </p:txBody>
      </p:sp>
      <p:sp>
        <p:nvSpPr>
          <p:cNvPr id="37891" name="Text Box 3"/>
          <p:cNvSpPr txBox="1">
            <a:spLocks noChangeArrowheads="1"/>
          </p:cNvSpPr>
          <p:nvPr/>
        </p:nvSpPr>
        <p:spPr bwMode="auto">
          <a:xfrm>
            <a:off x="762000" y="1752600"/>
            <a:ext cx="7772400" cy="3600986"/>
          </a:xfrm>
          <a:prstGeom prst="rect">
            <a:avLst/>
          </a:prstGeom>
          <a:noFill/>
          <a:ln w="762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18900000" algn="ctr" rotWithShape="0">
                    <a:schemeClr val="bg2"/>
                  </a:outerShdw>
                </a:effectLst>
              </a14:hiddenEffects>
            </a:ext>
          </a:extLst>
        </p:spPr>
        <p:txBody>
          <a:bodyPr wrap="square" lIns="182880" tIns="182880" rIns="182880" bIns="182880">
            <a:spAutoFit/>
          </a:bodyPr>
          <a:lstStyle>
            <a:lvl1pPr indent="466725">
              <a:defRPr sz="2400">
                <a:solidFill>
                  <a:schemeClr val="tx1"/>
                </a:solidFill>
                <a:latin typeface="Times New Roman" pitchFamily="18" charset="0"/>
              </a:defRPr>
            </a:lvl1pPr>
            <a:lvl2pPr marL="5810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spcBef>
                <a:spcPct val="50000"/>
              </a:spcBef>
            </a:pPr>
            <a:r>
              <a:rPr lang="en-US" sz="3000" i="1" dirty="0">
                <a:solidFill>
                  <a:srgbClr val="FFFFFF"/>
                </a:solidFill>
                <a:effectLst>
                  <a:outerShdw blurRad="38100" dist="38100" dir="2700000" algn="tl">
                    <a:srgbClr val="000000">
                      <a:alpha val="43137"/>
                    </a:srgbClr>
                  </a:outerShdw>
                </a:effectLst>
                <a:latin typeface="Arial" pitchFamily="34" charset="0"/>
                <a:cs typeface="Arial" pitchFamily="34" charset="0"/>
              </a:rPr>
              <a:t>Barton W. Stone</a:t>
            </a:r>
            <a:r>
              <a:rPr lang="en-US" sz="3000" dirty="0">
                <a:solidFill>
                  <a:srgbClr val="FFFFFF"/>
                </a:solidFill>
                <a:effectLst>
                  <a:outerShdw blurRad="38100" dist="38100" dir="2700000" algn="tl">
                    <a:srgbClr val="000000">
                      <a:alpha val="43137"/>
                    </a:srgbClr>
                  </a:outerShdw>
                </a:effectLst>
                <a:latin typeface="Arial" pitchFamily="34" charset="0"/>
                <a:cs typeface="Arial" pitchFamily="34" charset="0"/>
              </a:rPr>
              <a:t>:  “This </a:t>
            </a:r>
            <a:r>
              <a:rPr lang="en-US" sz="3000" dirty="0" smtClean="0">
                <a:solidFill>
                  <a:srgbClr val="FFFFFF"/>
                </a:solidFill>
                <a:effectLst>
                  <a:outerShdw blurRad="38100" dist="38100" dir="2700000" algn="tl">
                    <a:srgbClr val="000000">
                      <a:alpha val="43137"/>
                    </a:srgbClr>
                  </a:outerShdw>
                </a:effectLst>
                <a:latin typeface="Arial" pitchFamily="34" charset="0"/>
                <a:cs typeface="Arial" pitchFamily="34" charset="0"/>
              </a:rPr>
              <a:t>scheme</a:t>
            </a:r>
            <a:br>
              <a:rPr lang="en-US" sz="3000" dirty="0" smtClean="0">
                <a:solidFill>
                  <a:srgbClr val="FFFFFF"/>
                </a:solidFill>
                <a:effectLst>
                  <a:outerShdw blurRad="38100" dist="38100" dir="2700000" algn="tl">
                    <a:srgbClr val="000000">
                      <a:alpha val="43137"/>
                    </a:srgbClr>
                  </a:outerShdw>
                </a:effectLst>
                <a:latin typeface="Arial" pitchFamily="34" charset="0"/>
                <a:cs typeface="Arial" pitchFamily="34" charset="0"/>
              </a:rPr>
            </a:br>
            <a:r>
              <a:rPr lang="en-US" sz="3000" dirty="0" smtClean="0">
                <a:solidFill>
                  <a:srgbClr val="FFFFFF"/>
                </a:solidFill>
                <a:effectLst>
                  <a:outerShdw blurRad="38100" dist="38100" dir="2700000" algn="tl">
                    <a:srgbClr val="000000">
                      <a:alpha val="43137"/>
                    </a:srgbClr>
                  </a:outerShdw>
                </a:effectLst>
                <a:latin typeface="Arial" pitchFamily="34" charset="0"/>
                <a:cs typeface="Arial" pitchFamily="34" charset="0"/>
              </a:rPr>
              <a:t>destroys </a:t>
            </a:r>
            <a:r>
              <a:rPr lang="en-US" sz="3000" dirty="0">
                <a:solidFill>
                  <a:srgbClr val="FFFFFF"/>
                </a:solidFill>
                <a:effectLst>
                  <a:outerShdw blurRad="38100" dist="38100" dir="2700000" algn="tl">
                    <a:srgbClr val="000000">
                      <a:alpha val="43137"/>
                    </a:srgbClr>
                  </a:outerShdw>
                </a:effectLst>
                <a:latin typeface="Arial" pitchFamily="34" charset="0"/>
                <a:cs typeface="Arial" pitchFamily="34" charset="0"/>
              </a:rPr>
              <a:t>the ideas of grace and forgiveness. For </a:t>
            </a:r>
            <a:r>
              <a:rPr lang="en-US" sz="3000" b="1" dirty="0">
                <a:solidFill>
                  <a:srgbClr val="FFFF00"/>
                </a:solidFill>
                <a:effectLst>
                  <a:outerShdw blurRad="38100" dist="38100" dir="2700000" algn="tl">
                    <a:srgbClr val="000000">
                      <a:alpha val="43137"/>
                    </a:srgbClr>
                  </a:outerShdw>
                </a:effectLst>
                <a:latin typeface="Arial" pitchFamily="34" charset="0"/>
                <a:cs typeface="Arial" pitchFamily="34" charset="0"/>
              </a:rPr>
              <a:t>if my surety or substitute has </a:t>
            </a:r>
            <a:r>
              <a:rPr lang="en-US" sz="3000" b="1" i="1" dirty="0">
                <a:solidFill>
                  <a:srgbClr val="FFFF00"/>
                </a:solidFill>
                <a:effectLst>
                  <a:outerShdw blurRad="38100" dist="38100" dir="2700000" algn="tl">
                    <a:srgbClr val="000000">
                      <a:alpha val="43137"/>
                    </a:srgbClr>
                  </a:outerShdw>
                </a:effectLst>
                <a:latin typeface="Arial" pitchFamily="34" charset="0"/>
                <a:cs typeface="Arial" pitchFamily="34" charset="0"/>
              </a:rPr>
              <a:t>fully discharged my debt</a:t>
            </a:r>
            <a:r>
              <a:rPr lang="en-US" sz="3000" i="1" dirty="0">
                <a:solidFill>
                  <a:srgbClr val="FFFFFF"/>
                </a:solidFill>
                <a:effectLst>
                  <a:outerShdw blurRad="38100" dist="38100" dir="2700000" algn="tl">
                    <a:srgbClr val="000000">
                      <a:alpha val="43137"/>
                    </a:srgbClr>
                  </a:outerShdw>
                </a:effectLst>
                <a:latin typeface="Arial" pitchFamily="34" charset="0"/>
                <a:cs typeface="Arial" pitchFamily="34" charset="0"/>
              </a:rPr>
              <a:t>, </a:t>
            </a:r>
            <a:r>
              <a:rPr lang="en-US" sz="3000" dirty="0">
                <a:solidFill>
                  <a:srgbClr val="FFFFFF"/>
                </a:solidFill>
                <a:effectLst>
                  <a:outerShdw blurRad="38100" dist="38100" dir="2700000" algn="tl">
                    <a:srgbClr val="000000">
                      <a:alpha val="43137"/>
                    </a:srgbClr>
                  </a:outerShdw>
                </a:effectLst>
                <a:latin typeface="Arial" pitchFamily="34" charset="0"/>
                <a:cs typeface="Arial" pitchFamily="34" charset="0"/>
              </a:rPr>
              <a:t>having paid the </a:t>
            </a:r>
            <a:r>
              <a:rPr lang="en-US" sz="3000" i="1" dirty="0">
                <a:solidFill>
                  <a:srgbClr val="FFFFFF"/>
                </a:solidFill>
                <a:effectLst>
                  <a:outerShdw blurRad="38100" dist="38100" dir="2700000" algn="tl">
                    <a:srgbClr val="000000">
                      <a:alpha val="43137"/>
                    </a:srgbClr>
                  </a:outerShdw>
                </a:effectLst>
                <a:latin typeface="Arial" pitchFamily="34" charset="0"/>
                <a:cs typeface="Arial" pitchFamily="34" charset="0"/>
              </a:rPr>
              <a:t>real, proper </a:t>
            </a:r>
            <a:r>
              <a:rPr lang="en-US" sz="3000" dirty="0">
                <a:solidFill>
                  <a:srgbClr val="FFFFFF"/>
                </a:solidFill>
                <a:effectLst>
                  <a:outerShdw blurRad="38100" dist="38100" dir="2700000" algn="tl">
                    <a:srgbClr val="000000">
                      <a:alpha val="43137"/>
                    </a:srgbClr>
                  </a:outerShdw>
                </a:effectLst>
                <a:latin typeface="Arial" pitchFamily="34" charset="0"/>
                <a:cs typeface="Arial" pitchFamily="34" charset="0"/>
              </a:rPr>
              <a:t>and </a:t>
            </a:r>
            <a:r>
              <a:rPr lang="en-US" sz="3000" i="1" dirty="0">
                <a:solidFill>
                  <a:srgbClr val="FFFFFF"/>
                </a:solidFill>
                <a:effectLst>
                  <a:outerShdw blurRad="38100" dist="38100" dir="2700000" algn="tl">
                    <a:srgbClr val="000000">
                      <a:alpha val="43137"/>
                    </a:srgbClr>
                  </a:outerShdw>
                </a:effectLst>
                <a:latin typeface="Arial" pitchFamily="34" charset="0"/>
                <a:cs typeface="Arial" pitchFamily="34" charset="0"/>
              </a:rPr>
              <a:t>full </a:t>
            </a:r>
            <a:r>
              <a:rPr lang="en-US" sz="3000" dirty="0">
                <a:solidFill>
                  <a:srgbClr val="FFFFFF"/>
                </a:solidFill>
                <a:effectLst>
                  <a:outerShdw blurRad="38100" dist="38100" dir="2700000" algn="tl">
                    <a:srgbClr val="000000">
                      <a:alpha val="43137"/>
                    </a:srgbClr>
                  </a:outerShdw>
                </a:effectLst>
                <a:latin typeface="Arial" pitchFamily="34" charset="0"/>
                <a:cs typeface="Arial" pitchFamily="34" charset="0"/>
              </a:rPr>
              <a:t>demand for me, </a:t>
            </a:r>
            <a:r>
              <a:rPr lang="en-US" sz="3000" b="1" dirty="0">
                <a:solidFill>
                  <a:srgbClr val="FFFF00"/>
                </a:solidFill>
                <a:effectLst>
                  <a:outerShdw blurRad="38100" dist="38100" dir="2700000" algn="tl">
                    <a:srgbClr val="000000">
                      <a:alpha val="43137"/>
                    </a:srgbClr>
                  </a:outerShdw>
                </a:effectLst>
                <a:latin typeface="Arial" pitchFamily="34" charset="0"/>
                <a:cs typeface="Arial" pitchFamily="34" charset="0"/>
              </a:rPr>
              <a:t>can it be</a:t>
            </a:r>
            <a:r>
              <a:rPr lang="en-US" sz="3000" dirty="0">
                <a:solidFill>
                  <a:srgbClr val="FFFF00"/>
                </a:solidFill>
                <a:effectLst>
                  <a:outerShdw blurRad="38100" dist="38100" dir="2700000" algn="tl">
                    <a:srgbClr val="000000">
                      <a:alpha val="43137"/>
                    </a:srgbClr>
                  </a:outerShdw>
                </a:effectLst>
                <a:latin typeface="Arial" pitchFamily="34" charset="0"/>
                <a:cs typeface="Arial" pitchFamily="34" charset="0"/>
              </a:rPr>
              <a:t> </a:t>
            </a:r>
            <a:r>
              <a:rPr lang="en-US" sz="3000" b="1" dirty="0">
                <a:solidFill>
                  <a:srgbClr val="FFFF00"/>
                </a:solidFill>
                <a:effectLst>
                  <a:outerShdw blurRad="38100" dist="38100" dir="2700000" algn="tl">
                    <a:srgbClr val="000000">
                      <a:alpha val="43137"/>
                    </a:srgbClr>
                  </a:outerShdw>
                </a:effectLst>
                <a:latin typeface="Arial" pitchFamily="34" charset="0"/>
                <a:cs typeface="Arial" pitchFamily="34" charset="0"/>
              </a:rPr>
              <a:t>grace</a:t>
            </a:r>
            <a:r>
              <a:rPr lang="en-US" sz="3000" dirty="0">
                <a:solidFill>
                  <a:srgbClr val="FFFF00"/>
                </a:solidFill>
                <a:effectLst>
                  <a:outerShdw blurRad="38100" dist="38100" dir="2700000" algn="tl">
                    <a:srgbClr val="000000">
                      <a:alpha val="43137"/>
                    </a:srgbClr>
                  </a:outerShdw>
                </a:effectLst>
                <a:latin typeface="Arial" pitchFamily="34" charset="0"/>
                <a:cs typeface="Arial" pitchFamily="34" charset="0"/>
              </a:rPr>
              <a:t> </a:t>
            </a:r>
            <a:r>
              <a:rPr lang="en-US" sz="3000" dirty="0">
                <a:solidFill>
                  <a:srgbClr val="FFFFFF"/>
                </a:solidFill>
                <a:effectLst>
                  <a:outerShdw blurRad="38100" dist="38100" dir="2700000" algn="tl">
                    <a:srgbClr val="000000">
                      <a:alpha val="43137"/>
                    </a:srgbClr>
                  </a:outerShdw>
                </a:effectLst>
                <a:latin typeface="Arial" pitchFamily="34" charset="0"/>
                <a:cs typeface="Arial" pitchFamily="34" charset="0"/>
              </a:rPr>
              <a:t>in my creditor to forgive me”  </a:t>
            </a:r>
            <a:r>
              <a:rPr lang="en-US" sz="2000" dirty="0">
                <a:solidFill>
                  <a:srgbClr val="FFFFFF"/>
                </a:solidFill>
                <a:effectLst>
                  <a:outerShdw blurRad="38100" dist="38100" dir="2700000" algn="tl">
                    <a:srgbClr val="000000">
                      <a:alpha val="43137"/>
                    </a:srgbClr>
                  </a:outerShdw>
                </a:effectLst>
                <a:latin typeface="Arial" pitchFamily="34" charset="0"/>
                <a:cs typeface="Arial" pitchFamily="34" charset="0"/>
              </a:rPr>
              <a:t>(</a:t>
            </a:r>
            <a:r>
              <a:rPr lang="en-US" sz="2000" i="1" dirty="0">
                <a:solidFill>
                  <a:srgbClr val="FFFFFF"/>
                </a:solidFill>
                <a:effectLst>
                  <a:outerShdw blurRad="38100" dist="38100" dir="2700000" algn="tl">
                    <a:srgbClr val="000000">
                      <a:alpha val="43137"/>
                    </a:srgbClr>
                  </a:outerShdw>
                </a:effectLst>
                <a:latin typeface="Arial" pitchFamily="34" charset="0"/>
                <a:cs typeface="Arial" pitchFamily="34" charset="0"/>
              </a:rPr>
              <a:t>Works of</a:t>
            </a:r>
            <a:r>
              <a:rPr lang="en-US" sz="2000" dirty="0">
                <a:solidFill>
                  <a:srgbClr val="FFFFFF"/>
                </a:solidFill>
                <a:effectLst>
                  <a:outerShdw blurRad="38100" dist="38100" dir="2700000" algn="tl">
                    <a:srgbClr val="000000">
                      <a:alpha val="43137"/>
                    </a:srgbClr>
                  </a:outerShdw>
                </a:effectLst>
                <a:latin typeface="Arial" pitchFamily="34" charset="0"/>
                <a:cs typeface="Arial" pitchFamily="34" charset="0"/>
              </a:rPr>
              <a:t> </a:t>
            </a:r>
            <a:r>
              <a:rPr lang="en-US" sz="2000" i="1" dirty="0">
                <a:solidFill>
                  <a:srgbClr val="FFFFFF"/>
                </a:solidFill>
                <a:effectLst>
                  <a:outerShdw blurRad="38100" dist="38100" dir="2700000" algn="tl">
                    <a:srgbClr val="000000">
                      <a:alpha val="43137"/>
                    </a:srgbClr>
                  </a:outerShdw>
                </a:effectLst>
                <a:latin typeface="Arial" pitchFamily="34" charset="0"/>
                <a:cs typeface="Arial" pitchFamily="34" charset="0"/>
              </a:rPr>
              <a:t>Elder B. W. Stone</a:t>
            </a:r>
            <a:r>
              <a:rPr lang="en-US" sz="2000" dirty="0">
                <a:solidFill>
                  <a:srgbClr val="FFFFFF"/>
                </a:solidFill>
                <a:effectLst>
                  <a:outerShdw blurRad="38100" dist="38100" dir="2700000" algn="tl">
                    <a:srgbClr val="000000">
                      <a:alpha val="43137"/>
                    </a:srgbClr>
                  </a:outerShdw>
                </a:effectLst>
                <a:latin typeface="Arial" pitchFamily="34" charset="0"/>
                <a:cs typeface="Arial" pitchFamily="34" charset="0"/>
              </a:rPr>
              <a:t>, 121)</a:t>
            </a:r>
            <a:endParaRPr lang="en-US" sz="2000" dirty="0">
              <a:solidFill>
                <a:srgbClr val="FFFFFF"/>
              </a:solidFill>
              <a:effectLst>
                <a:outerShdw blurRad="38100" dist="38100" dir="2700000" algn="tl">
                  <a:srgbClr val="000000">
                    <a:alpha val="43137"/>
                  </a:srgbClr>
                </a:outerShdw>
              </a:effectLst>
              <a:latin typeface="Arial" pitchFamily="34" charset="0"/>
            </a:endParaRPr>
          </a:p>
        </p:txBody>
      </p:sp>
      <p:pic>
        <p:nvPicPr>
          <p:cNvPr id="1026" name="Picture 2" descr="http://mcgarveyice.files.wordpress.com/2008/10/stonebwcolo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7842" y="-1"/>
            <a:ext cx="1917138" cy="2682875"/>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2"/>
          </p:nvPr>
        </p:nvSpPr>
        <p:spPr/>
        <p:txBody>
          <a:bodyPr/>
          <a:lstStyle/>
          <a:p>
            <a:r>
              <a:rPr lang="en-US" dirty="0" smtClean="0">
                <a:solidFill>
                  <a:srgbClr val="FFFFFF"/>
                </a:solidFill>
              </a:rPr>
              <a:t>Outline, p. 79 </a:t>
            </a:r>
            <a:endParaRPr lang="en-US" dirty="0">
              <a:solidFill>
                <a:srgbClr val="FFFFFF"/>
              </a:solidFill>
            </a:endParaRPr>
          </a:p>
        </p:txBody>
      </p:sp>
      <p:sp>
        <p:nvSpPr>
          <p:cNvPr id="5" name="Footer Placeholder 4"/>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6" name="Slide Number Placeholder 5"/>
          <p:cNvSpPr>
            <a:spLocks noGrp="1"/>
          </p:cNvSpPr>
          <p:nvPr>
            <p:ph type="sldNum" sz="quarter" idx="11"/>
          </p:nvPr>
        </p:nvSpPr>
        <p:spPr/>
        <p:txBody>
          <a:bodyPr/>
          <a:lstStyle/>
          <a:p>
            <a:fld id="{3A77E1C5-C12E-459D-AC8C-F58E2F474F13}" type="slidenum">
              <a:rPr lang="en-US" smtClean="0">
                <a:solidFill>
                  <a:srgbClr val="FFFFFF"/>
                </a:solidFill>
              </a:rPr>
              <a:pPr/>
              <a:t>247</a:t>
            </a:fld>
            <a:endParaRPr lang="en-US">
              <a:solidFill>
                <a:srgbClr val="FFFFFF"/>
              </a:solidFill>
            </a:endParaRPr>
          </a:p>
        </p:txBody>
      </p:sp>
      <p:sp>
        <p:nvSpPr>
          <p:cNvPr id="2" name="Horizontal Scroll 1"/>
          <p:cNvSpPr/>
          <p:nvPr/>
        </p:nvSpPr>
        <p:spPr bwMode="auto">
          <a:xfrm>
            <a:off x="952500" y="2165348"/>
            <a:ext cx="7391400" cy="2879726"/>
          </a:xfrm>
          <a:prstGeom prst="horizontalScroll">
            <a:avLst/>
          </a:prstGeom>
          <a:solidFill>
            <a:srgbClr val="00206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r>
              <a:rPr lang="en-US" sz="3200" dirty="0">
                <a:effectLst>
                  <a:outerShdw blurRad="38100" dist="38100" dir="2700000" algn="tl">
                    <a:srgbClr val="000000">
                      <a:alpha val="43137"/>
                    </a:srgbClr>
                  </a:outerShdw>
                </a:effectLst>
                <a:latin typeface="+mn-lt"/>
              </a:rPr>
              <a:t>Grace </a:t>
            </a:r>
            <a:r>
              <a:rPr lang="en-US" sz="3200" dirty="0" smtClean="0">
                <a:effectLst>
                  <a:outerShdw blurRad="38100" dist="38100" dir="2700000" algn="tl">
                    <a:srgbClr val="000000">
                      <a:alpha val="43137"/>
                    </a:srgbClr>
                  </a:outerShdw>
                </a:effectLst>
                <a:latin typeface="+mn-lt"/>
              </a:rPr>
              <a:t>is </a:t>
            </a:r>
            <a:r>
              <a:rPr lang="en-US" sz="3200" dirty="0">
                <a:effectLst>
                  <a:outerShdw blurRad="38100" dist="38100" dir="2700000" algn="tl">
                    <a:srgbClr val="000000">
                      <a:alpha val="43137"/>
                    </a:srgbClr>
                  </a:outerShdw>
                </a:effectLst>
                <a:latin typeface="+mn-lt"/>
              </a:rPr>
              <a:t>manifested in </a:t>
            </a:r>
            <a:r>
              <a:rPr lang="en-US" sz="3200" dirty="0">
                <a:solidFill>
                  <a:srgbClr val="FFFF00"/>
                </a:solidFill>
                <a:effectLst>
                  <a:outerShdw blurRad="38100" dist="38100" dir="2700000" algn="tl">
                    <a:srgbClr val="000000">
                      <a:alpha val="43137"/>
                    </a:srgbClr>
                  </a:outerShdw>
                </a:effectLst>
                <a:latin typeface="+mj-lt"/>
              </a:rPr>
              <a:t>allowing a Substitute</a:t>
            </a:r>
            <a:r>
              <a:rPr lang="en-US" sz="3200" dirty="0" smtClean="0">
                <a:effectLst>
                  <a:outerShdw blurRad="38100" dist="38100" dir="2700000" algn="tl">
                    <a:srgbClr val="000000">
                      <a:alpha val="43137"/>
                    </a:srgbClr>
                  </a:outerShdw>
                </a:effectLst>
                <a:latin typeface="+mn-lt"/>
              </a:rPr>
              <a:t> in </a:t>
            </a:r>
            <a:r>
              <a:rPr lang="en-US" sz="3200" dirty="0">
                <a:effectLst>
                  <a:outerShdw blurRad="38100" dist="38100" dir="2700000" algn="tl">
                    <a:srgbClr val="000000">
                      <a:alpha val="43137"/>
                    </a:srgbClr>
                  </a:outerShdw>
                </a:effectLst>
                <a:latin typeface="+mn-lt"/>
              </a:rPr>
              <a:t>the first place!!!</a:t>
            </a:r>
            <a:endParaRPr kumimoji="0" lang="en-US" sz="32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2608517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7891"/>
                                        </p:tgtEl>
                                        <p:attrNameLst>
                                          <p:attrName>style.visibility</p:attrName>
                                        </p:attrNameLst>
                                      </p:cBhvr>
                                      <p:to>
                                        <p:strVal val="visible"/>
                                      </p:to>
                                    </p:set>
                                    <p:anim calcmode="lin" valueType="num">
                                      <p:cBhvr>
                                        <p:cTn id="7" dur="500" fill="hold"/>
                                        <p:tgtEl>
                                          <p:spTgt spid="37891"/>
                                        </p:tgtEl>
                                        <p:attrNameLst>
                                          <p:attrName>ppt_w</p:attrName>
                                        </p:attrNameLst>
                                      </p:cBhvr>
                                      <p:tavLst>
                                        <p:tav tm="0">
                                          <p:val>
                                            <p:fltVal val="0"/>
                                          </p:val>
                                        </p:tav>
                                        <p:tav tm="100000">
                                          <p:val>
                                            <p:strVal val="#ppt_w"/>
                                          </p:val>
                                        </p:tav>
                                      </p:tavLst>
                                    </p:anim>
                                    <p:anim calcmode="lin" valueType="num">
                                      <p:cBhvr>
                                        <p:cTn id="8" dur="500" fill="hold"/>
                                        <p:tgtEl>
                                          <p:spTgt spid="37891"/>
                                        </p:tgtEl>
                                        <p:attrNameLst>
                                          <p:attrName>ppt_h</p:attrName>
                                        </p:attrNameLst>
                                      </p:cBhvr>
                                      <p:tavLst>
                                        <p:tav tm="0">
                                          <p:val>
                                            <p:fltVal val="0"/>
                                          </p:val>
                                        </p:tav>
                                        <p:tav tm="100000">
                                          <p:val>
                                            <p:strVal val="#ppt_h"/>
                                          </p:val>
                                        </p:tav>
                                      </p:tavLst>
                                    </p:anim>
                                    <p:animEffect transition="in" filter="fade">
                                      <p:cBhvr>
                                        <p:cTn id="9" dur="500"/>
                                        <p:tgtEl>
                                          <p:spTgt spid="3789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p:bldP spid="2" grpId="0" animBg="1"/>
    </p:bldLst>
  </p:timing>
</p:sld>
</file>

<file path=ppt/slides/slide2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 Sacrifices &amp; Jesus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80734117"/>
              </p:ext>
            </p:extLst>
          </p:nvPr>
        </p:nvGraphicFramePr>
        <p:xfrm>
          <a:off x="457200" y="1600200"/>
          <a:ext cx="8229600" cy="4328160"/>
        </p:xfrm>
        <a:graphic>
          <a:graphicData uri="http://schemas.openxmlformats.org/drawingml/2006/table">
            <a:tbl>
              <a:tblPr firstRow="1" firstCol="1" bandRow="1">
                <a:tableStyleId>{5C22544A-7EE6-4342-B048-85BDC9FD1C3A}</a:tableStyleId>
              </a:tblPr>
              <a:tblGrid>
                <a:gridCol w="2362200"/>
                <a:gridCol w="5867400"/>
              </a:tblGrid>
              <a:tr h="370840">
                <a:tc>
                  <a:txBody>
                    <a:bodyPr/>
                    <a:lstStyle/>
                    <a:p>
                      <a:pPr algn="ctr"/>
                      <a:r>
                        <a:rPr lang="en-US" sz="2800" dirty="0" smtClean="0"/>
                        <a:t>OT Sacrifice</a:t>
                      </a:r>
                      <a:endParaRPr lang="en-US" sz="2800" dirty="0"/>
                    </a:p>
                  </a:txBody>
                  <a:tcPr/>
                </a:tc>
                <a:tc>
                  <a:txBody>
                    <a:bodyPr/>
                    <a:lstStyle/>
                    <a:p>
                      <a:pPr algn="ctr"/>
                      <a:r>
                        <a:rPr lang="en-US" sz="2800" dirty="0" smtClean="0"/>
                        <a:t>Jesus’ Sacrifice</a:t>
                      </a:r>
                      <a:endParaRPr lang="en-US" sz="2800" dirty="0"/>
                    </a:p>
                  </a:txBody>
                  <a:tcPr/>
                </a:tc>
              </a:tr>
              <a:tr h="370840">
                <a:tc>
                  <a:txBody>
                    <a:bodyPr/>
                    <a:lstStyle/>
                    <a:p>
                      <a:r>
                        <a:rPr lang="en-US" sz="2000" dirty="0" smtClean="0">
                          <a:latin typeface="+mj-lt"/>
                        </a:rPr>
                        <a:t>Burnt Offering</a:t>
                      </a:r>
                      <a:endParaRPr lang="en-US" sz="2000" dirty="0">
                        <a:latin typeface="+mj-lt"/>
                      </a:endParaRPr>
                    </a:p>
                  </a:txBody>
                  <a:tcPr anchor="ctr"/>
                </a:tc>
                <a:tc>
                  <a:txBody>
                    <a:bodyPr/>
                    <a:lstStyle/>
                    <a:p>
                      <a:r>
                        <a:rPr lang="en-US" sz="2000" kern="1200" dirty="0" smtClean="0">
                          <a:solidFill>
                            <a:schemeClr val="dk1"/>
                          </a:solidFill>
                          <a:effectLst/>
                          <a:latin typeface="+mn-lt"/>
                          <a:ea typeface="+mn-ea"/>
                          <a:cs typeface="+mn-cs"/>
                        </a:rPr>
                        <a:t>Christ offered himself completely (Heb. 9:14) and without blemish (Heb. 4:15) as a fragrant offering to God (Eph. 5:2).</a:t>
                      </a:r>
                      <a:endParaRPr lang="en-US" sz="2000" dirty="0"/>
                    </a:p>
                  </a:txBody>
                  <a:tcPr anchor="ctr"/>
                </a:tc>
              </a:tr>
              <a:tr h="370840">
                <a:tc>
                  <a:txBody>
                    <a:bodyPr/>
                    <a:lstStyle/>
                    <a:p>
                      <a:r>
                        <a:rPr lang="en-US" sz="2000" kern="1200" dirty="0" smtClean="0">
                          <a:solidFill>
                            <a:schemeClr val="tx1"/>
                          </a:solidFill>
                          <a:effectLst/>
                          <a:latin typeface="+mj-lt"/>
                          <a:ea typeface="+mn-ea"/>
                          <a:cs typeface="+mn-cs"/>
                        </a:rPr>
                        <a:t>Grain offering</a:t>
                      </a:r>
                      <a:endParaRPr lang="en-US" sz="2000" dirty="0">
                        <a:solidFill>
                          <a:schemeClr val="tx1"/>
                        </a:solidFill>
                        <a:latin typeface="+mj-lt"/>
                      </a:endParaRPr>
                    </a:p>
                  </a:txBody>
                  <a:tcPr anchor="ctr"/>
                </a:tc>
                <a:tc>
                  <a:txBody>
                    <a:bodyPr/>
                    <a:lstStyle/>
                    <a:p>
                      <a:r>
                        <a:rPr lang="en-US" sz="2000" kern="1200" dirty="0" smtClean="0">
                          <a:solidFill>
                            <a:schemeClr val="dk1"/>
                          </a:solidFill>
                          <a:effectLst/>
                          <a:latin typeface="+mn-lt"/>
                          <a:ea typeface="+mn-ea"/>
                          <a:cs typeface="+mn-cs"/>
                        </a:rPr>
                        <a:t>Christ offered himself as spiritual food (John 6:33–58)</a:t>
                      </a:r>
                      <a:endParaRPr lang="en-US" sz="2000" dirty="0"/>
                    </a:p>
                  </a:txBody>
                  <a:tcPr anchor="ctr"/>
                </a:tc>
              </a:tr>
              <a:tr h="370840">
                <a:tc>
                  <a:txBody>
                    <a:bodyPr/>
                    <a:lstStyle/>
                    <a:p>
                      <a:r>
                        <a:rPr lang="en-US" sz="2000" kern="1200" dirty="0" smtClean="0">
                          <a:solidFill>
                            <a:schemeClr val="tx1"/>
                          </a:solidFill>
                          <a:effectLst/>
                          <a:latin typeface="+mj-lt"/>
                          <a:ea typeface="+mn-ea"/>
                          <a:cs typeface="+mn-cs"/>
                        </a:rPr>
                        <a:t>Peace offering</a:t>
                      </a:r>
                      <a:endParaRPr lang="en-US" sz="2000" dirty="0">
                        <a:solidFill>
                          <a:schemeClr val="tx1"/>
                        </a:solidFill>
                        <a:latin typeface="+mj-lt"/>
                      </a:endParaRPr>
                    </a:p>
                  </a:txBody>
                  <a:tcPr anchor="ctr"/>
                </a:tc>
                <a:tc>
                  <a:txBody>
                    <a:bodyPr/>
                    <a:lstStyle/>
                    <a:p>
                      <a:r>
                        <a:rPr lang="en-US" sz="2000" kern="1200" dirty="0" smtClean="0">
                          <a:solidFill>
                            <a:schemeClr val="dk1"/>
                          </a:solidFill>
                          <a:effectLst/>
                          <a:latin typeface="+mn-lt"/>
                          <a:ea typeface="+mn-ea"/>
                          <a:cs typeface="+mn-cs"/>
                        </a:rPr>
                        <a:t>Christ proclaimed peace (Eph. 2:17), made peace (Col. 1:20), and is our peace (Eph. 2:14)</a:t>
                      </a:r>
                      <a:endParaRPr lang="en-US" sz="2000" dirty="0"/>
                    </a:p>
                  </a:txBody>
                  <a:tcPr anchor="ctr"/>
                </a:tc>
              </a:tr>
              <a:tr h="370840">
                <a:tc>
                  <a:txBody>
                    <a:bodyPr/>
                    <a:lstStyle/>
                    <a:p>
                      <a:r>
                        <a:rPr lang="en-US" sz="2000" kern="1200" dirty="0" smtClean="0">
                          <a:solidFill>
                            <a:schemeClr val="tx1"/>
                          </a:solidFill>
                          <a:effectLst/>
                          <a:latin typeface="+mj-lt"/>
                          <a:ea typeface="+mn-ea"/>
                          <a:cs typeface="+mn-cs"/>
                        </a:rPr>
                        <a:t>Sin offering</a:t>
                      </a:r>
                      <a:endParaRPr lang="en-US" sz="2000" dirty="0">
                        <a:solidFill>
                          <a:schemeClr val="tx1"/>
                        </a:solidFill>
                        <a:latin typeface="+mj-lt"/>
                      </a:endParaRPr>
                    </a:p>
                  </a:txBody>
                  <a:tcPr anchor="ctr"/>
                </a:tc>
                <a:tc>
                  <a:txBody>
                    <a:bodyPr/>
                    <a:lstStyle/>
                    <a:p>
                      <a:r>
                        <a:rPr lang="en-US" sz="2000" kern="1200" dirty="0" smtClean="0">
                          <a:solidFill>
                            <a:schemeClr val="dk1"/>
                          </a:solidFill>
                          <a:effectLst/>
                          <a:latin typeface="+mn-lt"/>
                          <a:ea typeface="+mn-ea"/>
                          <a:cs typeface="+mn-cs"/>
                        </a:rPr>
                        <a:t>Christ took the believer’s sin (John 1:29; 2 Cor. 5:21) and died in the sinner’s place (Mark 10:45)</a:t>
                      </a:r>
                      <a:endParaRPr lang="en-US" sz="2000" dirty="0"/>
                    </a:p>
                  </a:txBody>
                  <a:tcPr anchor="ctr"/>
                </a:tc>
              </a:tr>
              <a:tr h="370840">
                <a:tc>
                  <a:txBody>
                    <a:bodyPr/>
                    <a:lstStyle/>
                    <a:p>
                      <a:r>
                        <a:rPr lang="en-US" sz="2000" kern="1200" dirty="0" smtClean="0">
                          <a:solidFill>
                            <a:schemeClr val="tx1"/>
                          </a:solidFill>
                          <a:effectLst/>
                          <a:latin typeface="+mj-lt"/>
                          <a:ea typeface="+mn-ea"/>
                          <a:cs typeface="+mn-cs"/>
                        </a:rPr>
                        <a:t>Guilt offering</a:t>
                      </a:r>
                      <a:endParaRPr lang="en-US" sz="2000" dirty="0">
                        <a:solidFill>
                          <a:schemeClr val="tx1"/>
                        </a:solidFill>
                        <a:latin typeface="+mj-lt"/>
                      </a:endParaRPr>
                    </a:p>
                  </a:txBody>
                  <a:tcPr anchor="ctr"/>
                </a:tc>
                <a:tc>
                  <a:txBody>
                    <a:bodyPr/>
                    <a:lstStyle/>
                    <a:p>
                      <a:r>
                        <a:rPr lang="en-US" sz="2000" kern="1200" dirty="0" smtClean="0">
                          <a:solidFill>
                            <a:schemeClr val="dk1"/>
                          </a:solidFill>
                          <a:effectLst/>
                          <a:latin typeface="+mn-lt"/>
                          <a:ea typeface="+mn-ea"/>
                          <a:cs typeface="+mn-cs"/>
                        </a:rPr>
                        <a:t>Christ made compensation for the damage done by sin (2 Cor. 5:19).</a:t>
                      </a:r>
                      <a:endParaRPr lang="en-US" sz="2000" dirty="0"/>
                    </a:p>
                  </a:txBody>
                  <a:tcPr anchor="ctr"/>
                </a:tc>
              </a:tr>
            </a:tbl>
          </a:graphicData>
        </a:graphic>
      </p:graphicFrame>
      <p:sp>
        <p:nvSpPr>
          <p:cNvPr id="3" name="Date Placeholder 2"/>
          <p:cNvSpPr>
            <a:spLocks noGrp="1"/>
          </p:cNvSpPr>
          <p:nvPr>
            <p:ph type="dt" sz="half" idx="12"/>
          </p:nvPr>
        </p:nvSpPr>
        <p:spPr/>
        <p:txBody>
          <a:bodyPr/>
          <a:lstStyle/>
          <a:p>
            <a:endParaRPr lang="en-US" dirty="0">
              <a:solidFill>
                <a:srgbClr val="FFFFFF"/>
              </a:solidFill>
            </a:endParaRPr>
          </a:p>
        </p:txBody>
      </p:sp>
      <p:sp>
        <p:nvSpPr>
          <p:cNvPr id="7" name="Footer Placeholder 6"/>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8" name="Slide Number Placeholder 7"/>
          <p:cNvSpPr>
            <a:spLocks noGrp="1"/>
          </p:cNvSpPr>
          <p:nvPr>
            <p:ph type="sldNum" sz="quarter" idx="11"/>
          </p:nvPr>
        </p:nvSpPr>
        <p:spPr/>
        <p:txBody>
          <a:bodyPr/>
          <a:lstStyle/>
          <a:p>
            <a:fld id="{D9076E39-33D3-4C19-9190-4442324932E8}" type="slidenum">
              <a:rPr lang="en-US" smtClean="0">
                <a:solidFill>
                  <a:srgbClr val="FFFFFF"/>
                </a:solidFill>
              </a:rPr>
              <a:pPr/>
              <a:t>248</a:t>
            </a:fld>
            <a:endParaRPr lang="en-US">
              <a:solidFill>
                <a:srgbClr val="FFFFFF"/>
              </a:solidFill>
            </a:endParaRPr>
          </a:p>
        </p:txBody>
      </p:sp>
    </p:spTree>
    <p:extLst>
      <p:ext uri="{BB962C8B-B14F-4D97-AF65-F5344CB8AC3E}">
        <p14:creationId xmlns:p14="http://schemas.microsoft.com/office/powerpoint/2010/main" val="25705626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Mark Twain</a:t>
            </a:r>
            <a:endParaRPr lang="en-US" dirty="0"/>
          </a:p>
        </p:txBody>
      </p:sp>
      <p:pic>
        <p:nvPicPr>
          <p:cNvPr id="8" name="Content Placeholder 7"/>
          <p:cNvPicPr>
            <a:picLocks noGrp="1" noChangeAspect="1"/>
          </p:cNvPicPr>
          <p:nvPr>
            <p:ph sz="half" idx="1"/>
          </p:nvPr>
        </p:nvPicPr>
        <p:blipFill>
          <a:blip r:embed="rId2"/>
          <a:stretch>
            <a:fillRect/>
          </a:stretch>
        </p:blipFill>
        <p:spPr>
          <a:xfrm>
            <a:off x="838200" y="1752600"/>
            <a:ext cx="3236542" cy="4114800"/>
          </a:xfrm>
          <a:prstGeom prst="rect">
            <a:avLst/>
          </a:prstGeom>
        </p:spPr>
      </p:pic>
      <p:sp>
        <p:nvSpPr>
          <p:cNvPr id="7" name="Content Placeholder 6"/>
          <p:cNvSpPr>
            <a:spLocks noGrp="1"/>
          </p:cNvSpPr>
          <p:nvPr>
            <p:ph sz="half" idx="2"/>
          </p:nvPr>
        </p:nvSpPr>
        <p:spPr>
          <a:xfrm>
            <a:off x="4343400" y="1600200"/>
            <a:ext cx="4343400" cy="4530725"/>
          </a:xfrm>
        </p:spPr>
        <p:txBody>
          <a:bodyPr anchor="ctr"/>
          <a:lstStyle/>
          <a:p>
            <a:pPr marL="0" indent="457200">
              <a:buNone/>
            </a:pPr>
            <a:r>
              <a:rPr lang="en-US" sz="3500" b="1" dirty="0"/>
              <a:t>“I was gratified to be able to answer promptly, and I did. I said </a:t>
            </a:r>
            <a:r>
              <a:rPr lang="en-US" sz="3500" b="1" dirty="0">
                <a:solidFill>
                  <a:srgbClr val="FFFF00"/>
                </a:solidFill>
              </a:rPr>
              <a:t>I didn’t know</a:t>
            </a:r>
            <a:r>
              <a:rPr lang="en-US" sz="3500" b="1" dirty="0" smtClean="0"/>
              <a:t>.”</a:t>
            </a:r>
            <a:br>
              <a:rPr lang="en-US" sz="3500" b="1" dirty="0" smtClean="0"/>
            </a:br>
            <a:endParaRPr lang="en-US" sz="3500" b="1" dirty="0" smtClean="0"/>
          </a:p>
          <a:p>
            <a:pPr marL="0" indent="0">
              <a:buNone/>
            </a:pPr>
            <a:r>
              <a:rPr lang="en-US" sz="2000" dirty="0" smtClean="0"/>
              <a:t>(</a:t>
            </a:r>
            <a:r>
              <a:rPr lang="en-US" sz="2000" i="1" dirty="0" smtClean="0"/>
              <a:t>Old Times On The Mississippi</a:t>
            </a:r>
            <a:r>
              <a:rPr lang="en-US" sz="2000" dirty="0" smtClean="0"/>
              <a:t>, 1875)</a:t>
            </a:r>
            <a:r>
              <a:rPr lang="en-US" sz="3000" b="1" dirty="0" smtClean="0"/>
              <a:t> </a:t>
            </a:r>
            <a:endParaRPr lang="en-US" sz="3000" dirty="0"/>
          </a:p>
        </p:txBody>
      </p:sp>
      <p:sp>
        <p:nvSpPr>
          <p:cNvPr id="4" name="Slide Number Placeholder 3"/>
          <p:cNvSpPr>
            <a:spLocks noGrp="1"/>
          </p:cNvSpPr>
          <p:nvPr>
            <p:ph type="sldNum" sz="quarter" idx="12"/>
          </p:nvPr>
        </p:nvSpPr>
        <p:spPr/>
        <p:txBody>
          <a:bodyPr/>
          <a:lstStyle/>
          <a:p>
            <a:pPr>
              <a:defRPr/>
            </a:pPr>
            <a:fld id="{F14FB9B3-96E9-4BD4-BFEF-58E04F2DF332}" type="slidenum">
              <a:rPr lang="en-US" smtClean="0"/>
              <a:pPr>
                <a:defRPr/>
              </a:pPr>
              <a:t>249</a:t>
            </a:fld>
            <a:endParaRPr lang="en-US"/>
          </a:p>
        </p:txBody>
      </p:sp>
    </p:spTree>
    <p:extLst>
      <p:ext uri="{BB962C8B-B14F-4D97-AF65-F5344CB8AC3E}">
        <p14:creationId xmlns:p14="http://schemas.microsoft.com/office/powerpoint/2010/main" val="11649815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t"/>
          <a:lstStyle/>
          <a:p>
            <a:r>
              <a:rPr lang="en-US" dirty="0" smtClean="0"/>
              <a:t>Law Of Peace Offering</a:t>
            </a:r>
            <a:br>
              <a:rPr lang="en-US" dirty="0" smtClean="0"/>
            </a:br>
            <a:r>
              <a:rPr lang="en-US" sz="3000" dirty="0" smtClean="0">
                <a:latin typeface="+mn-lt"/>
              </a:rPr>
              <a:t>(Lev. 7:11-21)</a:t>
            </a:r>
            <a:endParaRPr lang="en-US" sz="3000" dirty="0">
              <a:latin typeface="+mn-lt"/>
            </a:endParaRPr>
          </a:p>
        </p:txBody>
      </p:sp>
      <p:sp>
        <p:nvSpPr>
          <p:cNvPr id="8" name="Content Placeholder 7"/>
          <p:cNvSpPr>
            <a:spLocks noGrp="1"/>
          </p:cNvSpPr>
          <p:nvPr>
            <p:ph idx="1"/>
          </p:nvPr>
        </p:nvSpPr>
        <p:spPr>
          <a:xfrm>
            <a:off x="457200" y="1828800"/>
            <a:ext cx="8229600" cy="4419600"/>
          </a:xfrm>
        </p:spPr>
        <p:txBody>
          <a:bodyPr/>
          <a:lstStyle/>
          <a:p>
            <a:pPr marL="457200" indent="-457200">
              <a:spcBef>
                <a:spcPts val="0"/>
              </a:spcBef>
              <a:spcAft>
                <a:spcPts val="2400"/>
              </a:spcAft>
            </a:pPr>
            <a:r>
              <a:rPr lang="en-US" sz="2800" dirty="0" smtClean="0"/>
              <a:t>Thanksgiving:</a:t>
            </a:r>
          </a:p>
          <a:p>
            <a:pPr marL="857250" lvl="1" indent="-457200">
              <a:spcBef>
                <a:spcPts val="0"/>
              </a:spcBef>
              <a:spcAft>
                <a:spcPts val="1200"/>
              </a:spcAft>
            </a:pPr>
            <a:r>
              <a:rPr lang="en-US" sz="2400" dirty="0" smtClean="0"/>
              <a:t>Sacrifice of thanksgiving</a:t>
            </a:r>
          </a:p>
          <a:p>
            <a:pPr marL="857250" lvl="1" indent="-457200">
              <a:spcBef>
                <a:spcPts val="0"/>
              </a:spcBef>
              <a:spcAft>
                <a:spcPts val="1200"/>
              </a:spcAft>
            </a:pPr>
            <a:r>
              <a:rPr lang="en-US" sz="2400" dirty="0" smtClean="0"/>
              <a:t>Unleavened cakes mixed with oil; unleavened wafers anointed with oil, cakes of blended flour mixed with oil  (12)</a:t>
            </a:r>
          </a:p>
          <a:p>
            <a:pPr marL="857250" lvl="1" indent="-457200">
              <a:spcBef>
                <a:spcPts val="0"/>
              </a:spcBef>
              <a:spcAft>
                <a:spcPts val="1200"/>
              </a:spcAft>
            </a:pPr>
            <a:r>
              <a:rPr lang="en-US" sz="2400" dirty="0" smtClean="0"/>
              <a:t>Leavened bread  (13)</a:t>
            </a:r>
          </a:p>
          <a:p>
            <a:pPr marL="857250" lvl="1" indent="-457200">
              <a:spcBef>
                <a:spcPts val="0"/>
              </a:spcBef>
              <a:spcAft>
                <a:spcPts val="1200"/>
              </a:spcAft>
            </a:pPr>
            <a:r>
              <a:rPr lang="en-US" sz="2400" dirty="0" smtClean="0"/>
              <a:t>Heave Offering:  One cake from each offering  (14)</a:t>
            </a:r>
          </a:p>
          <a:p>
            <a:pPr marL="857250" lvl="1" indent="-457200">
              <a:spcBef>
                <a:spcPts val="0"/>
              </a:spcBef>
              <a:spcAft>
                <a:spcPts val="2400"/>
              </a:spcAft>
            </a:pPr>
            <a:r>
              <a:rPr lang="en-US" sz="2400" dirty="0" smtClean="0"/>
              <a:t>Remainder eaten same day</a:t>
            </a:r>
            <a:endParaRPr lang="en-US" sz="2400" dirty="0"/>
          </a:p>
        </p:txBody>
      </p:sp>
      <p:sp>
        <p:nvSpPr>
          <p:cNvPr id="2" name="Date Placeholder 1"/>
          <p:cNvSpPr>
            <a:spLocks noGrp="1"/>
          </p:cNvSpPr>
          <p:nvPr>
            <p:ph type="dt" sz="half" idx="12"/>
          </p:nvPr>
        </p:nvSpPr>
        <p:spPr/>
        <p:txBody>
          <a:bodyPr/>
          <a:lstStyle/>
          <a:p>
            <a:r>
              <a:rPr lang="en-US" dirty="0" smtClean="0">
                <a:solidFill>
                  <a:srgbClr val="FFFFFF"/>
                </a:solidFill>
              </a:rPr>
              <a:t>Outline, p. 10-11</a:t>
            </a:r>
            <a:endParaRPr lang="en-US" dirty="0">
              <a:solidFill>
                <a:srgbClr val="FFFFFF"/>
              </a:solidFill>
            </a:endParaRPr>
          </a:p>
        </p:txBody>
      </p:sp>
      <p:sp>
        <p:nvSpPr>
          <p:cNvPr id="3" name="Footer Placeholder 2"/>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4" name="Slide Number Placeholder 3"/>
          <p:cNvSpPr>
            <a:spLocks noGrp="1"/>
          </p:cNvSpPr>
          <p:nvPr>
            <p:ph type="sldNum" sz="quarter" idx="11"/>
          </p:nvPr>
        </p:nvSpPr>
        <p:spPr/>
        <p:txBody>
          <a:bodyPr/>
          <a:lstStyle/>
          <a:p>
            <a:fld id="{D9076E39-33D3-4C19-9190-4442324932E8}" type="slidenum">
              <a:rPr lang="en-US" smtClean="0">
                <a:solidFill>
                  <a:srgbClr val="FFFFFF"/>
                </a:solidFill>
              </a:rPr>
              <a:pPr/>
              <a:t>25</a:t>
            </a:fld>
            <a:endParaRPr lang="en-US">
              <a:solidFill>
                <a:srgbClr val="FFFFFF"/>
              </a:solidFill>
            </a:endParaRPr>
          </a:p>
        </p:txBody>
      </p:sp>
    </p:spTree>
    <p:extLst>
      <p:ext uri="{BB962C8B-B14F-4D97-AF65-F5344CB8AC3E}">
        <p14:creationId xmlns:p14="http://schemas.microsoft.com/office/powerpoint/2010/main" val="35490708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t"/>
          <a:lstStyle/>
          <a:p>
            <a:r>
              <a:rPr lang="en-US" dirty="0" smtClean="0"/>
              <a:t>Law Of Peace Offering</a:t>
            </a:r>
            <a:br>
              <a:rPr lang="en-US" dirty="0" smtClean="0"/>
            </a:br>
            <a:r>
              <a:rPr lang="en-US" sz="3000" dirty="0" smtClean="0">
                <a:latin typeface="+mn-lt"/>
              </a:rPr>
              <a:t>(Lev. 7:11-21)</a:t>
            </a:r>
            <a:endParaRPr lang="en-US" sz="3000" dirty="0">
              <a:latin typeface="+mn-lt"/>
            </a:endParaRPr>
          </a:p>
        </p:txBody>
      </p:sp>
      <p:sp>
        <p:nvSpPr>
          <p:cNvPr id="8" name="Content Placeholder 7"/>
          <p:cNvSpPr>
            <a:spLocks noGrp="1"/>
          </p:cNvSpPr>
          <p:nvPr>
            <p:ph idx="1"/>
          </p:nvPr>
        </p:nvSpPr>
        <p:spPr>
          <a:xfrm>
            <a:off x="457200" y="1828800"/>
            <a:ext cx="8229600" cy="4419600"/>
          </a:xfrm>
        </p:spPr>
        <p:txBody>
          <a:bodyPr/>
          <a:lstStyle/>
          <a:p>
            <a:pPr marL="457200" indent="-457200">
              <a:spcBef>
                <a:spcPts val="0"/>
              </a:spcBef>
              <a:spcAft>
                <a:spcPts val="2400"/>
              </a:spcAft>
            </a:pPr>
            <a:r>
              <a:rPr lang="en-US" sz="2800" dirty="0" smtClean="0"/>
              <a:t>Votive:</a:t>
            </a:r>
          </a:p>
          <a:p>
            <a:pPr marL="857250" lvl="1" indent="-457200">
              <a:spcBef>
                <a:spcPts val="0"/>
              </a:spcBef>
              <a:spcAft>
                <a:spcPts val="2400"/>
              </a:spcAft>
            </a:pPr>
            <a:r>
              <a:rPr lang="en-US" sz="2400" dirty="0" smtClean="0"/>
              <a:t>Remainder eaten same day or next  (16-17)</a:t>
            </a:r>
          </a:p>
          <a:p>
            <a:pPr marL="857250" lvl="1" indent="-457200">
              <a:spcBef>
                <a:spcPts val="0"/>
              </a:spcBef>
              <a:spcAft>
                <a:spcPts val="2400"/>
              </a:spcAft>
            </a:pPr>
            <a:r>
              <a:rPr lang="en-US" sz="2400" dirty="0" smtClean="0"/>
              <a:t>If eaten on third day, offering null &amp; void  (18)</a:t>
            </a:r>
          </a:p>
          <a:p>
            <a:pPr marL="857250" lvl="1" indent="-457200">
              <a:spcBef>
                <a:spcPts val="0"/>
              </a:spcBef>
              <a:spcAft>
                <a:spcPts val="2400"/>
              </a:spcAft>
            </a:pPr>
            <a:r>
              <a:rPr lang="en-US" sz="2400" dirty="0" smtClean="0"/>
              <a:t>Flesh that contacts uncleanness not eaten  (19)</a:t>
            </a:r>
          </a:p>
          <a:p>
            <a:pPr marL="857250" lvl="1" indent="-457200">
              <a:spcBef>
                <a:spcPts val="0"/>
              </a:spcBef>
              <a:spcAft>
                <a:spcPts val="2400"/>
              </a:spcAft>
            </a:pPr>
            <a:r>
              <a:rPr lang="en-US" sz="2400" dirty="0" smtClean="0"/>
              <a:t>Ceremonially clean could eat  (19)</a:t>
            </a:r>
          </a:p>
          <a:p>
            <a:pPr marL="857250" lvl="1" indent="-457200">
              <a:spcBef>
                <a:spcPts val="0"/>
              </a:spcBef>
              <a:spcAft>
                <a:spcPts val="2400"/>
              </a:spcAft>
            </a:pPr>
            <a:r>
              <a:rPr lang="en-US" sz="2400" dirty="0" smtClean="0"/>
              <a:t>Ceremonially unclean eater cut off  (20-21)</a:t>
            </a:r>
            <a:endParaRPr lang="en-US" sz="2400" dirty="0"/>
          </a:p>
        </p:txBody>
      </p:sp>
      <p:sp>
        <p:nvSpPr>
          <p:cNvPr id="2" name="Date Placeholder 1"/>
          <p:cNvSpPr>
            <a:spLocks noGrp="1"/>
          </p:cNvSpPr>
          <p:nvPr>
            <p:ph type="dt" sz="half" idx="12"/>
          </p:nvPr>
        </p:nvSpPr>
        <p:spPr/>
        <p:txBody>
          <a:bodyPr/>
          <a:lstStyle/>
          <a:p>
            <a:r>
              <a:rPr lang="en-US" dirty="0" smtClean="0">
                <a:solidFill>
                  <a:srgbClr val="FFFFFF"/>
                </a:solidFill>
              </a:rPr>
              <a:t>Outline, p. 10-11</a:t>
            </a:r>
            <a:endParaRPr lang="en-US" dirty="0">
              <a:solidFill>
                <a:srgbClr val="FFFFFF"/>
              </a:solidFill>
            </a:endParaRPr>
          </a:p>
        </p:txBody>
      </p:sp>
      <p:sp>
        <p:nvSpPr>
          <p:cNvPr id="3" name="Footer Placeholder 2"/>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4" name="Slide Number Placeholder 3"/>
          <p:cNvSpPr>
            <a:spLocks noGrp="1"/>
          </p:cNvSpPr>
          <p:nvPr>
            <p:ph type="sldNum" sz="quarter" idx="11"/>
          </p:nvPr>
        </p:nvSpPr>
        <p:spPr/>
        <p:txBody>
          <a:bodyPr/>
          <a:lstStyle/>
          <a:p>
            <a:fld id="{D9076E39-33D3-4C19-9190-4442324932E8}" type="slidenum">
              <a:rPr lang="en-US" smtClean="0">
                <a:solidFill>
                  <a:srgbClr val="FFFFFF"/>
                </a:solidFill>
              </a:rPr>
              <a:pPr/>
              <a:t>26</a:t>
            </a:fld>
            <a:endParaRPr lang="en-US">
              <a:solidFill>
                <a:srgbClr val="FFFFFF"/>
              </a:solidFill>
            </a:endParaRPr>
          </a:p>
        </p:txBody>
      </p:sp>
    </p:spTree>
    <p:extLst>
      <p:ext uri="{BB962C8B-B14F-4D97-AF65-F5344CB8AC3E}">
        <p14:creationId xmlns:p14="http://schemas.microsoft.com/office/powerpoint/2010/main" val="11451040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t"/>
          <a:lstStyle/>
          <a:p>
            <a:r>
              <a:rPr lang="en-US" dirty="0" smtClean="0"/>
              <a:t>Law Of Peace Offering</a:t>
            </a:r>
            <a:br>
              <a:rPr lang="en-US" dirty="0" smtClean="0"/>
            </a:br>
            <a:r>
              <a:rPr lang="en-US" sz="3000" dirty="0" smtClean="0">
                <a:latin typeface="+mn-lt"/>
              </a:rPr>
              <a:t>(Lev. 7:11-21)</a:t>
            </a:r>
            <a:endParaRPr lang="en-US" sz="3000" dirty="0">
              <a:latin typeface="+mn-lt"/>
            </a:endParaRPr>
          </a:p>
        </p:txBody>
      </p:sp>
      <p:sp>
        <p:nvSpPr>
          <p:cNvPr id="8" name="Content Placeholder 7"/>
          <p:cNvSpPr>
            <a:spLocks noGrp="1"/>
          </p:cNvSpPr>
          <p:nvPr>
            <p:ph idx="1"/>
          </p:nvPr>
        </p:nvSpPr>
        <p:spPr>
          <a:xfrm>
            <a:off x="457200" y="1828800"/>
            <a:ext cx="8229600" cy="4419600"/>
          </a:xfrm>
        </p:spPr>
        <p:txBody>
          <a:bodyPr/>
          <a:lstStyle/>
          <a:p>
            <a:pPr marL="457200" indent="-457200">
              <a:spcBef>
                <a:spcPts val="0"/>
              </a:spcBef>
              <a:spcAft>
                <a:spcPts val="2400"/>
              </a:spcAft>
            </a:pPr>
            <a:r>
              <a:rPr lang="en-US" sz="2800" dirty="0" smtClean="0"/>
              <a:t>Fat and blood not eaten  (22-27)</a:t>
            </a:r>
          </a:p>
          <a:p>
            <a:pPr marL="457200" indent="-457200">
              <a:spcBef>
                <a:spcPts val="0"/>
              </a:spcBef>
              <a:spcAft>
                <a:spcPts val="2400"/>
              </a:spcAft>
            </a:pPr>
            <a:r>
              <a:rPr lang="en-US" sz="2800" dirty="0" smtClean="0"/>
              <a:t>Priests’ portions:</a:t>
            </a:r>
          </a:p>
          <a:p>
            <a:pPr marL="857250" lvl="1" indent="-457200">
              <a:spcBef>
                <a:spcPts val="0"/>
              </a:spcBef>
              <a:spcAft>
                <a:spcPts val="2400"/>
              </a:spcAft>
            </a:pPr>
            <a:r>
              <a:rPr lang="en-US" sz="2400" dirty="0" smtClean="0"/>
              <a:t>Breast:  Wave offering [vertical motion]</a:t>
            </a:r>
          </a:p>
          <a:p>
            <a:pPr marL="857250" lvl="1" indent="-457200">
              <a:spcBef>
                <a:spcPts val="0"/>
              </a:spcBef>
              <a:spcAft>
                <a:spcPts val="2400"/>
              </a:spcAft>
            </a:pPr>
            <a:r>
              <a:rPr lang="en-US" sz="2400" dirty="0" smtClean="0"/>
              <a:t>Right Thigh:  Heave offering [horizontal motion]</a:t>
            </a:r>
          </a:p>
          <a:p>
            <a:pPr marL="857250" lvl="1" indent="-457200">
              <a:spcBef>
                <a:spcPts val="0"/>
              </a:spcBef>
              <a:spcAft>
                <a:spcPts val="2400"/>
              </a:spcAft>
            </a:pPr>
            <a:r>
              <a:rPr lang="en-US" sz="2400" dirty="0" smtClean="0"/>
              <a:t>Shoulder, cheeks, stomach  (Dt. 18:3)</a:t>
            </a:r>
          </a:p>
        </p:txBody>
      </p:sp>
      <p:sp>
        <p:nvSpPr>
          <p:cNvPr id="2" name="Date Placeholder 1"/>
          <p:cNvSpPr>
            <a:spLocks noGrp="1"/>
          </p:cNvSpPr>
          <p:nvPr>
            <p:ph type="dt" sz="half" idx="12"/>
          </p:nvPr>
        </p:nvSpPr>
        <p:spPr/>
        <p:txBody>
          <a:bodyPr/>
          <a:lstStyle/>
          <a:p>
            <a:r>
              <a:rPr lang="en-US" dirty="0" smtClean="0">
                <a:solidFill>
                  <a:srgbClr val="FFFFFF"/>
                </a:solidFill>
              </a:rPr>
              <a:t>Outline, p. 10-11</a:t>
            </a:r>
            <a:endParaRPr lang="en-US" dirty="0">
              <a:solidFill>
                <a:srgbClr val="FFFFFF"/>
              </a:solidFill>
            </a:endParaRPr>
          </a:p>
        </p:txBody>
      </p:sp>
      <p:sp>
        <p:nvSpPr>
          <p:cNvPr id="3" name="Footer Placeholder 2"/>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4" name="Slide Number Placeholder 3"/>
          <p:cNvSpPr>
            <a:spLocks noGrp="1"/>
          </p:cNvSpPr>
          <p:nvPr>
            <p:ph type="sldNum" sz="quarter" idx="11"/>
          </p:nvPr>
        </p:nvSpPr>
        <p:spPr/>
        <p:txBody>
          <a:bodyPr/>
          <a:lstStyle/>
          <a:p>
            <a:fld id="{D9076E39-33D3-4C19-9190-4442324932E8}" type="slidenum">
              <a:rPr lang="en-US" smtClean="0">
                <a:solidFill>
                  <a:srgbClr val="FFFFFF"/>
                </a:solidFill>
              </a:rPr>
              <a:pPr/>
              <a:t>27</a:t>
            </a:fld>
            <a:endParaRPr lang="en-US">
              <a:solidFill>
                <a:srgbClr val="FFFFFF"/>
              </a:solidFill>
            </a:endParaRPr>
          </a:p>
        </p:txBody>
      </p:sp>
    </p:spTree>
    <p:extLst>
      <p:ext uri="{BB962C8B-B14F-4D97-AF65-F5344CB8AC3E}">
        <p14:creationId xmlns:p14="http://schemas.microsoft.com/office/powerpoint/2010/main" val="12329156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sz="quarter"/>
          </p:nvPr>
        </p:nvSpPr>
        <p:spPr>
          <a:xfrm>
            <a:off x="685800" y="1981200"/>
            <a:ext cx="7772400" cy="1828800"/>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US" sz="4400" dirty="0" smtClean="0"/>
              <a:t>Sacrificial Ritual</a:t>
            </a:r>
            <a:endParaRPr lang="en-US" sz="4400" dirty="0"/>
          </a:p>
        </p:txBody>
      </p:sp>
      <p:sp>
        <p:nvSpPr>
          <p:cNvPr id="2" name="Date Placeholder 1"/>
          <p:cNvSpPr>
            <a:spLocks noGrp="1"/>
          </p:cNvSpPr>
          <p:nvPr>
            <p:ph type="dt" sz="quarter" idx="2"/>
          </p:nvPr>
        </p:nvSpPr>
        <p:spPr/>
        <p:txBody>
          <a:bodyPr/>
          <a:lstStyle/>
          <a:p>
            <a:r>
              <a:rPr lang="en-US" dirty="0" smtClean="0">
                <a:solidFill>
                  <a:srgbClr val="FFFFFF"/>
                </a:solidFill>
              </a:rPr>
              <a:t>Outline, p. 1 </a:t>
            </a:r>
            <a:endParaRPr lang="en-US" dirty="0">
              <a:solidFill>
                <a:srgbClr val="FFFFFF"/>
              </a:solidFill>
            </a:endParaRPr>
          </a:p>
        </p:txBody>
      </p:sp>
      <p:sp>
        <p:nvSpPr>
          <p:cNvPr id="6" name="Footer Placeholder 5"/>
          <p:cNvSpPr>
            <a:spLocks noGrp="1"/>
          </p:cNvSpPr>
          <p:nvPr>
            <p:ph type="ftr" sz="quarter" idx="3"/>
          </p:nvPr>
        </p:nvSpPr>
        <p:spPr/>
        <p:txBody>
          <a:bodyPr/>
          <a:lstStyle/>
          <a:p>
            <a:r>
              <a:rPr lang="en-US" smtClean="0">
                <a:solidFill>
                  <a:srgbClr val="FFFFFF"/>
                </a:solidFill>
              </a:rPr>
              <a:t>Kevin Kay</a:t>
            </a:r>
            <a:endParaRPr lang="en-US" dirty="0">
              <a:solidFill>
                <a:srgbClr val="FFFFFF"/>
              </a:solidFill>
            </a:endParaRPr>
          </a:p>
        </p:txBody>
      </p:sp>
      <p:sp>
        <p:nvSpPr>
          <p:cNvPr id="7" name="Slide Number Placeholder 6"/>
          <p:cNvSpPr>
            <a:spLocks noGrp="1"/>
          </p:cNvSpPr>
          <p:nvPr>
            <p:ph type="sldNum" sz="quarter" idx="4"/>
          </p:nvPr>
        </p:nvSpPr>
        <p:spPr/>
        <p:txBody>
          <a:bodyPr/>
          <a:lstStyle/>
          <a:p>
            <a:fld id="{0FD7E475-79DF-43CA-896E-48D4853290C7}" type="slidenum">
              <a:rPr lang="en-US" smtClean="0">
                <a:solidFill>
                  <a:srgbClr val="FFFFFF"/>
                </a:solidFill>
              </a:rPr>
              <a:pPr/>
              <a:t>28</a:t>
            </a:fld>
            <a:endParaRPr lang="en-US">
              <a:solidFill>
                <a:srgbClr val="FFFFFF"/>
              </a:solidFill>
            </a:endParaRPr>
          </a:p>
        </p:txBody>
      </p:sp>
    </p:spTree>
    <p:extLst>
      <p:ext uri="{BB962C8B-B14F-4D97-AF65-F5344CB8AC3E}">
        <p14:creationId xmlns:p14="http://schemas.microsoft.com/office/powerpoint/2010/main" val="5211936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2"/>
          </p:nvPr>
        </p:nvSpPr>
        <p:spPr>
          <a:xfrm>
            <a:off x="533400" y="1600200"/>
            <a:ext cx="7467600" cy="4530725"/>
          </a:xfrm>
        </p:spPr>
        <p:txBody>
          <a:bodyPr/>
          <a:lstStyle/>
          <a:p>
            <a:pPr marL="514350" indent="-514350" eaLnBrk="1" hangingPunct="1">
              <a:spcBef>
                <a:spcPct val="0"/>
              </a:spcBef>
              <a:spcAft>
                <a:spcPts val="1800"/>
              </a:spcAft>
              <a:buClr>
                <a:schemeClr val="tx1"/>
              </a:buClr>
              <a:buSzPct val="100000"/>
              <a:buFont typeface="+mj-lt"/>
              <a:buAutoNum type="arabicPeriod"/>
              <a:defRPr/>
            </a:pPr>
            <a:r>
              <a:rPr lang="en-US" sz="2700" b="1" dirty="0">
                <a:solidFill>
                  <a:srgbClr val="FFFF00"/>
                </a:solidFill>
                <a:effectLst>
                  <a:outerShdw blurRad="38100" dist="38100" dir="2700000" algn="tl">
                    <a:srgbClr val="000000">
                      <a:alpha val="43137"/>
                    </a:srgbClr>
                  </a:outerShdw>
                </a:effectLst>
              </a:rPr>
              <a:t>Presentation</a:t>
            </a:r>
            <a:r>
              <a:rPr lang="en-US" sz="2700" dirty="0">
                <a:effectLst>
                  <a:outerShdw blurRad="38100" dist="38100" dir="2700000" algn="tl">
                    <a:srgbClr val="000000">
                      <a:alpha val="43137"/>
                    </a:srgbClr>
                  </a:outerShdw>
                </a:effectLst>
              </a:rPr>
              <a:t>  (1:3)</a:t>
            </a:r>
          </a:p>
          <a:p>
            <a:pPr marL="514350" indent="-514350" eaLnBrk="1" hangingPunct="1">
              <a:spcBef>
                <a:spcPct val="0"/>
              </a:spcBef>
              <a:spcAft>
                <a:spcPts val="1800"/>
              </a:spcAft>
              <a:buClr>
                <a:schemeClr val="tx1"/>
              </a:buClr>
              <a:buSzPct val="100000"/>
              <a:buFont typeface="+mj-lt"/>
              <a:buAutoNum type="arabicPeriod"/>
              <a:defRPr/>
            </a:pPr>
            <a:r>
              <a:rPr lang="en-US" sz="2700" b="1" dirty="0">
                <a:solidFill>
                  <a:srgbClr val="FFFF00"/>
                </a:solidFill>
                <a:effectLst>
                  <a:outerShdw blurRad="38100" dist="38100" dir="2700000" algn="tl">
                    <a:srgbClr val="000000">
                      <a:alpha val="43137"/>
                    </a:srgbClr>
                  </a:outerShdw>
                </a:effectLst>
              </a:rPr>
              <a:t>Laying On Of Hands  </a:t>
            </a:r>
            <a:r>
              <a:rPr lang="en-US" sz="2700" dirty="0">
                <a:effectLst>
                  <a:outerShdw blurRad="38100" dist="38100" dir="2700000" algn="tl">
                    <a:srgbClr val="000000">
                      <a:alpha val="43137"/>
                    </a:srgbClr>
                  </a:outerShdw>
                </a:effectLst>
              </a:rPr>
              <a:t>(1:4)</a:t>
            </a:r>
          </a:p>
          <a:p>
            <a:pPr marL="514350" indent="-514350" eaLnBrk="1" hangingPunct="1">
              <a:spcBef>
                <a:spcPct val="0"/>
              </a:spcBef>
              <a:spcAft>
                <a:spcPts val="1800"/>
              </a:spcAft>
              <a:buClr>
                <a:schemeClr val="tx1"/>
              </a:buClr>
              <a:buSzPct val="100000"/>
              <a:buFont typeface="+mj-lt"/>
              <a:buAutoNum type="arabicPeriod"/>
              <a:defRPr/>
            </a:pPr>
            <a:r>
              <a:rPr lang="en-US" sz="2700" b="1" dirty="0">
                <a:solidFill>
                  <a:srgbClr val="FFFF00"/>
                </a:solidFill>
                <a:effectLst>
                  <a:outerShdw blurRad="38100" dist="38100" dir="2700000" algn="tl">
                    <a:srgbClr val="000000">
                      <a:alpha val="43137"/>
                    </a:srgbClr>
                  </a:outerShdw>
                </a:effectLst>
              </a:rPr>
              <a:t>Killing Of The Animal</a:t>
            </a:r>
            <a:r>
              <a:rPr lang="en-US" sz="2700" b="1" dirty="0">
                <a:effectLst>
                  <a:outerShdw blurRad="38100" dist="38100" dir="2700000" algn="tl">
                    <a:srgbClr val="000000">
                      <a:alpha val="43137"/>
                    </a:srgbClr>
                  </a:outerShdw>
                </a:effectLst>
              </a:rPr>
              <a:t>  </a:t>
            </a:r>
            <a:r>
              <a:rPr lang="en-US" sz="2700" dirty="0">
                <a:effectLst>
                  <a:outerShdw blurRad="38100" dist="38100" dir="2700000" algn="tl">
                    <a:srgbClr val="000000">
                      <a:alpha val="43137"/>
                    </a:srgbClr>
                  </a:outerShdw>
                </a:effectLst>
              </a:rPr>
              <a:t>(1:5)</a:t>
            </a:r>
          </a:p>
          <a:p>
            <a:pPr marL="514350" indent="-514350" eaLnBrk="1" hangingPunct="1">
              <a:spcBef>
                <a:spcPct val="0"/>
              </a:spcBef>
              <a:spcAft>
                <a:spcPts val="1800"/>
              </a:spcAft>
              <a:buClr>
                <a:schemeClr val="tx1"/>
              </a:buClr>
              <a:buSzPct val="100000"/>
              <a:buFont typeface="+mj-lt"/>
              <a:buAutoNum type="arabicPeriod"/>
              <a:defRPr/>
            </a:pPr>
            <a:r>
              <a:rPr lang="en-US" sz="2700" b="1" dirty="0">
                <a:solidFill>
                  <a:srgbClr val="FFFF00"/>
                </a:solidFill>
                <a:effectLst>
                  <a:outerShdw blurRad="38100" dist="38100" dir="2700000" algn="tl">
                    <a:srgbClr val="000000">
                      <a:alpha val="43137"/>
                    </a:srgbClr>
                  </a:outerShdw>
                </a:effectLst>
              </a:rPr>
              <a:t>Blood Rite  </a:t>
            </a:r>
            <a:r>
              <a:rPr lang="en-US" sz="2700" dirty="0">
                <a:effectLst>
                  <a:outerShdw blurRad="38100" dist="38100" dir="2700000" algn="tl">
                    <a:srgbClr val="000000">
                      <a:alpha val="43137"/>
                    </a:srgbClr>
                  </a:outerShdw>
                </a:effectLst>
              </a:rPr>
              <a:t>(1:5)</a:t>
            </a:r>
            <a:endParaRPr lang="en-US" sz="2700" dirty="0">
              <a:solidFill>
                <a:srgbClr val="FFFF00"/>
              </a:solidFill>
              <a:effectLst>
                <a:outerShdw blurRad="38100" dist="38100" dir="2700000" algn="tl">
                  <a:srgbClr val="000000">
                    <a:alpha val="43137"/>
                  </a:srgbClr>
                </a:outerShdw>
              </a:effectLst>
            </a:endParaRPr>
          </a:p>
          <a:p>
            <a:pPr marL="514350" indent="-514350" eaLnBrk="1" hangingPunct="1">
              <a:spcBef>
                <a:spcPct val="0"/>
              </a:spcBef>
              <a:spcAft>
                <a:spcPts val="1800"/>
              </a:spcAft>
              <a:buClr>
                <a:schemeClr val="tx1"/>
              </a:buClr>
              <a:buSzPct val="100000"/>
              <a:buFont typeface="+mj-lt"/>
              <a:buAutoNum type="arabicPeriod"/>
              <a:defRPr/>
            </a:pPr>
            <a:r>
              <a:rPr lang="en-US" sz="2700" b="1" dirty="0">
                <a:solidFill>
                  <a:srgbClr val="FFFF00"/>
                </a:solidFill>
                <a:effectLst>
                  <a:outerShdw blurRad="38100" dist="38100" dir="2700000" algn="tl">
                    <a:srgbClr val="000000">
                      <a:alpha val="43137"/>
                    </a:srgbClr>
                  </a:outerShdw>
                </a:effectLst>
              </a:rPr>
              <a:t>Preparation Of Sacrifice  </a:t>
            </a:r>
            <a:r>
              <a:rPr lang="en-US" sz="2700" dirty="0">
                <a:effectLst>
                  <a:outerShdw blurRad="38100" dist="38100" dir="2700000" algn="tl">
                    <a:srgbClr val="000000">
                      <a:alpha val="43137"/>
                    </a:srgbClr>
                  </a:outerShdw>
                </a:effectLst>
              </a:rPr>
              <a:t>(1:6-7)</a:t>
            </a:r>
          </a:p>
          <a:p>
            <a:pPr marL="514350" indent="-514350" eaLnBrk="1" hangingPunct="1">
              <a:spcBef>
                <a:spcPct val="0"/>
              </a:spcBef>
              <a:spcAft>
                <a:spcPts val="1800"/>
              </a:spcAft>
              <a:buClr>
                <a:schemeClr val="tx1"/>
              </a:buClr>
              <a:buSzPct val="100000"/>
              <a:buFont typeface="+mj-lt"/>
              <a:buAutoNum type="arabicPeriod"/>
              <a:defRPr/>
            </a:pPr>
            <a:r>
              <a:rPr lang="en-US" sz="2700" b="1" dirty="0">
                <a:solidFill>
                  <a:srgbClr val="FFFF00"/>
                </a:solidFill>
                <a:effectLst>
                  <a:outerShdw blurRad="38100" dist="38100" dir="2700000" algn="tl">
                    <a:srgbClr val="000000">
                      <a:alpha val="43137"/>
                    </a:srgbClr>
                  </a:outerShdw>
                </a:effectLst>
              </a:rPr>
              <a:t>Sacrifice On The Altar  </a:t>
            </a:r>
            <a:r>
              <a:rPr lang="en-US" sz="2700" dirty="0">
                <a:effectLst>
                  <a:outerShdw blurRad="38100" dist="38100" dir="2700000" algn="tl">
                    <a:srgbClr val="000000">
                      <a:alpha val="43137"/>
                    </a:srgbClr>
                  </a:outerShdw>
                </a:effectLst>
              </a:rPr>
              <a:t>(1:7-9</a:t>
            </a:r>
            <a:r>
              <a:rPr lang="en-US" sz="2700" dirty="0" smtClean="0">
                <a:effectLst>
                  <a:outerShdw blurRad="38100" dist="38100" dir="2700000" algn="tl">
                    <a:srgbClr val="000000">
                      <a:alpha val="43137"/>
                    </a:srgbClr>
                  </a:outerShdw>
                </a:effectLst>
              </a:rPr>
              <a:t>)</a:t>
            </a:r>
          </a:p>
          <a:p>
            <a:pPr marL="514350" indent="-514350" eaLnBrk="1" hangingPunct="1">
              <a:spcBef>
                <a:spcPct val="0"/>
              </a:spcBef>
              <a:spcAft>
                <a:spcPts val="1800"/>
              </a:spcAft>
              <a:buClr>
                <a:schemeClr val="tx1"/>
              </a:buClr>
              <a:buSzPct val="100000"/>
              <a:buFont typeface="+mj-lt"/>
              <a:buAutoNum type="arabicPeriod"/>
              <a:defRPr/>
            </a:pPr>
            <a:r>
              <a:rPr lang="en-US" sz="2700" b="1" dirty="0">
                <a:solidFill>
                  <a:srgbClr val="FFFF00"/>
                </a:solidFill>
                <a:effectLst>
                  <a:outerShdw blurRad="38100" dist="38100" dir="2700000" algn="tl">
                    <a:srgbClr val="000000">
                      <a:alpha val="43137"/>
                    </a:srgbClr>
                  </a:outerShdw>
                </a:effectLst>
              </a:rPr>
              <a:t>Disposal/Dispersal Of </a:t>
            </a:r>
            <a:r>
              <a:rPr lang="en-US" sz="2700" b="1" dirty="0" smtClean="0">
                <a:solidFill>
                  <a:srgbClr val="FFFF00"/>
                </a:solidFill>
                <a:effectLst>
                  <a:outerShdw blurRad="38100" dist="38100" dir="2700000" algn="tl">
                    <a:srgbClr val="000000">
                      <a:alpha val="43137"/>
                    </a:srgbClr>
                  </a:outerShdw>
                </a:effectLst>
              </a:rPr>
              <a:t>Leftovers  </a:t>
            </a:r>
            <a:r>
              <a:rPr lang="en-US" sz="2700" dirty="0" smtClean="0">
                <a:effectLst>
                  <a:outerShdw blurRad="38100" dist="38100" dir="2700000" algn="tl">
                    <a:srgbClr val="000000">
                      <a:alpha val="43137"/>
                    </a:srgbClr>
                  </a:outerShdw>
                </a:effectLst>
              </a:rPr>
              <a:t>(7:8</a:t>
            </a:r>
            <a:r>
              <a:rPr lang="en-US" sz="2700" dirty="0">
                <a:effectLst>
                  <a:outerShdw blurRad="38100" dist="38100" dir="2700000" algn="tl">
                    <a:srgbClr val="000000">
                      <a:alpha val="43137"/>
                    </a:srgbClr>
                  </a:outerShdw>
                </a:effectLst>
              </a:rPr>
              <a:t>)</a:t>
            </a:r>
          </a:p>
        </p:txBody>
      </p:sp>
      <p:sp>
        <p:nvSpPr>
          <p:cNvPr id="11266" name="Rectangle 2"/>
          <p:cNvSpPr>
            <a:spLocks noGrp="1" noChangeArrowheads="1"/>
          </p:cNvSpPr>
          <p:nvPr>
            <p:ph type="title"/>
          </p:nvPr>
        </p:nvSpPr>
        <p:spPr/>
        <p:txBody>
          <a:bodyPr/>
          <a:lstStyle/>
          <a:p>
            <a:pPr eaLnBrk="1" hangingPunct="1">
              <a:defRPr/>
            </a:pPr>
            <a:r>
              <a:rPr lang="en-US" sz="4400" dirty="0">
                <a:latin typeface="Arial Black" pitchFamily="34" charset="0"/>
              </a:rPr>
              <a:t>OT Sacrificial Ritual</a:t>
            </a:r>
          </a:p>
        </p:txBody>
      </p:sp>
      <p:sp>
        <p:nvSpPr>
          <p:cNvPr id="5" name="Date Placeholder 4"/>
          <p:cNvSpPr>
            <a:spLocks noGrp="1"/>
          </p:cNvSpPr>
          <p:nvPr>
            <p:ph type="dt" sz="half" idx="12"/>
          </p:nvPr>
        </p:nvSpPr>
        <p:spPr/>
        <p:txBody>
          <a:bodyPr/>
          <a:lstStyle/>
          <a:p>
            <a:r>
              <a:rPr lang="en-US" dirty="0" smtClean="0">
                <a:solidFill>
                  <a:srgbClr val="FFFFFF"/>
                </a:solidFill>
              </a:rPr>
              <a:t>Outline, p. </a:t>
            </a:r>
            <a:r>
              <a:rPr lang="en-US" dirty="0" smtClean="0">
                <a:solidFill>
                  <a:srgbClr val="FFFFFF"/>
                </a:solidFill>
              </a:rPr>
              <a:t>11-16</a:t>
            </a:r>
            <a:endParaRPr lang="en-US" dirty="0">
              <a:solidFill>
                <a:srgbClr val="FFFFFF"/>
              </a:solidFill>
            </a:endParaRPr>
          </a:p>
        </p:txBody>
      </p:sp>
      <p:sp>
        <p:nvSpPr>
          <p:cNvPr id="6" name="Footer Placeholder 5"/>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7" name="Slide Number Placeholder 6"/>
          <p:cNvSpPr>
            <a:spLocks noGrp="1"/>
          </p:cNvSpPr>
          <p:nvPr>
            <p:ph type="sldNum" sz="quarter" idx="11"/>
          </p:nvPr>
        </p:nvSpPr>
        <p:spPr/>
        <p:txBody>
          <a:bodyPr/>
          <a:lstStyle/>
          <a:p>
            <a:fld id="{00E9B7B4-5730-4F9F-AA91-6722781C7E75}" type="slidenum">
              <a:rPr lang="en-US" smtClean="0">
                <a:solidFill>
                  <a:srgbClr val="FFFFFF"/>
                </a:solidFill>
              </a:rPr>
              <a:pPr/>
              <a:t>29</a:t>
            </a:fld>
            <a:endParaRPr lang="en-US">
              <a:solidFill>
                <a:srgbClr val="FFFFFF"/>
              </a:solidFill>
            </a:endParaRPr>
          </a:p>
        </p:txBody>
      </p:sp>
      <p:pic>
        <p:nvPicPr>
          <p:cNvPr id="3" name="Picture 2"/>
          <p:cNvPicPr>
            <a:picLocks noChangeAspect="1"/>
          </p:cNvPicPr>
          <p:nvPr/>
        </p:nvPicPr>
        <p:blipFill>
          <a:blip r:embed="rId3"/>
          <a:stretch>
            <a:fillRect/>
          </a:stretch>
        </p:blipFill>
        <p:spPr>
          <a:xfrm>
            <a:off x="5715000" y="1534833"/>
            <a:ext cx="3179982" cy="2403475"/>
          </a:xfrm>
          <a:prstGeom prst="rect">
            <a:avLst/>
          </a:prstGeom>
        </p:spPr>
      </p:pic>
    </p:spTree>
    <p:extLst>
      <p:ext uri="{BB962C8B-B14F-4D97-AF65-F5344CB8AC3E}">
        <p14:creationId xmlns:p14="http://schemas.microsoft.com/office/powerpoint/2010/main" val="9751403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sz="quarter"/>
          </p:nvPr>
        </p:nvSpPr>
        <p:spPr>
          <a:xfrm>
            <a:off x="685800" y="1981200"/>
            <a:ext cx="7772400" cy="1828800"/>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US" sz="4400" dirty="0" smtClean="0"/>
              <a:t>OT Sacrifices</a:t>
            </a:r>
            <a:endParaRPr lang="en-US" sz="4400" dirty="0"/>
          </a:p>
        </p:txBody>
      </p:sp>
      <p:sp>
        <p:nvSpPr>
          <p:cNvPr id="2" name="Date Placeholder 1"/>
          <p:cNvSpPr>
            <a:spLocks noGrp="1"/>
          </p:cNvSpPr>
          <p:nvPr>
            <p:ph type="dt" sz="quarter" idx="2"/>
          </p:nvPr>
        </p:nvSpPr>
        <p:spPr/>
        <p:txBody>
          <a:bodyPr/>
          <a:lstStyle/>
          <a:p>
            <a:r>
              <a:rPr lang="en-US" dirty="0" smtClean="0"/>
              <a:t>Outline, p. 1 </a:t>
            </a:r>
            <a:endParaRPr lang="en-US" dirty="0"/>
          </a:p>
        </p:txBody>
      </p:sp>
      <p:sp>
        <p:nvSpPr>
          <p:cNvPr id="6" name="Footer Placeholder 5"/>
          <p:cNvSpPr>
            <a:spLocks noGrp="1"/>
          </p:cNvSpPr>
          <p:nvPr>
            <p:ph type="ftr" sz="quarter" idx="3"/>
          </p:nvPr>
        </p:nvSpPr>
        <p:spPr/>
        <p:txBody>
          <a:bodyPr/>
          <a:lstStyle/>
          <a:p>
            <a:r>
              <a:rPr lang="en-US" smtClean="0"/>
              <a:t>Kevin Kay</a:t>
            </a:r>
            <a:endParaRPr lang="en-US" dirty="0"/>
          </a:p>
        </p:txBody>
      </p:sp>
      <p:sp>
        <p:nvSpPr>
          <p:cNvPr id="7" name="Slide Number Placeholder 6"/>
          <p:cNvSpPr>
            <a:spLocks noGrp="1"/>
          </p:cNvSpPr>
          <p:nvPr>
            <p:ph type="sldNum" sz="quarter" idx="4"/>
          </p:nvPr>
        </p:nvSpPr>
        <p:spPr/>
        <p:txBody>
          <a:bodyPr/>
          <a:lstStyle/>
          <a:p>
            <a:fld id="{0FD7E475-79DF-43CA-896E-48D4853290C7}" type="slidenum">
              <a:rPr lang="en-US" smtClean="0"/>
              <a:pPr/>
              <a:t>3</a:t>
            </a:fld>
            <a:endParaRPr lang="en-US"/>
          </a:p>
        </p:txBody>
      </p:sp>
    </p:spTree>
    <p:extLst>
      <p:ext uri="{BB962C8B-B14F-4D97-AF65-F5344CB8AC3E}">
        <p14:creationId xmlns:p14="http://schemas.microsoft.com/office/powerpoint/2010/main" val="3221370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Presentation</a:t>
            </a:r>
            <a:endParaRPr lang="en-US" dirty="0"/>
          </a:p>
        </p:txBody>
      </p:sp>
      <p:sp>
        <p:nvSpPr>
          <p:cNvPr id="8" name="Content Placeholder 7"/>
          <p:cNvSpPr>
            <a:spLocks noGrp="1"/>
          </p:cNvSpPr>
          <p:nvPr>
            <p:ph idx="1"/>
          </p:nvPr>
        </p:nvSpPr>
        <p:spPr/>
        <p:txBody>
          <a:bodyPr/>
          <a:lstStyle/>
          <a:p>
            <a:pPr marL="457200" indent="-457200">
              <a:spcBef>
                <a:spcPts val="0"/>
              </a:spcBef>
              <a:spcAft>
                <a:spcPts val="2400"/>
              </a:spcAft>
            </a:pPr>
            <a:r>
              <a:rPr lang="en-US" b="1" dirty="0" smtClean="0">
                <a:solidFill>
                  <a:srgbClr val="FFFF00"/>
                </a:solidFill>
              </a:rPr>
              <a:t>Worship</a:t>
            </a:r>
            <a:r>
              <a:rPr lang="en-US" dirty="0" smtClean="0"/>
              <a:t> God</a:t>
            </a:r>
          </a:p>
          <a:p>
            <a:pPr marL="457200" indent="-457200">
              <a:spcBef>
                <a:spcPts val="0"/>
              </a:spcBef>
              <a:spcAft>
                <a:spcPts val="2400"/>
              </a:spcAft>
            </a:pPr>
            <a:r>
              <a:rPr lang="en-US" b="1" dirty="0">
                <a:solidFill>
                  <a:srgbClr val="FFFF00"/>
                </a:solidFill>
              </a:rPr>
              <a:t>Honor</a:t>
            </a:r>
            <a:r>
              <a:rPr lang="en-US" dirty="0" smtClean="0"/>
              <a:t> God</a:t>
            </a:r>
          </a:p>
          <a:p>
            <a:pPr marL="457200" indent="-457200">
              <a:spcBef>
                <a:spcPts val="0"/>
              </a:spcBef>
              <a:spcAft>
                <a:spcPts val="2400"/>
              </a:spcAft>
            </a:pPr>
            <a:r>
              <a:rPr lang="en-US" dirty="0" smtClean="0"/>
              <a:t>Get Rid Of </a:t>
            </a:r>
            <a:r>
              <a:rPr lang="en-US" b="1" dirty="0">
                <a:solidFill>
                  <a:srgbClr val="FFFF00"/>
                </a:solidFill>
              </a:rPr>
              <a:t>Sin</a:t>
            </a:r>
          </a:p>
          <a:p>
            <a:pPr marL="457200" indent="-457200">
              <a:spcBef>
                <a:spcPts val="0"/>
              </a:spcBef>
              <a:spcAft>
                <a:spcPts val="2400"/>
              </a:spcAft>
            </a:pPr>
            <a:r>
              <a:rPr lang="en-US" dirty="0" smtClean="0"/>
              <a:t>Live In </a:t>
            </a:r>
            <a:r>
              <a:rPr lang="en-US" b="1" dirty="0">
                <a:solidFill>
                  <a:srgbClr val="FFFF00"/>
                </a:solidFill>
              </a:rPr>
              <a:t>Fellowship</a:t>
            </a:r>
          </a:p>
          <a:p>
            <a:pPr marL="457200" indent="-457200">
              <a:spcBef>
                <a:spcPts val="0"/>
              </a:spcBef>
              <a:spcAft>
                <a:spcPts val="2400"/>
              </a:spcAft>
            </a:pPr>
            <a:r>
              <a:rPr lang="en-US" dirty="0" smtClean="0"/>
              <a:t>Come </a:t>
            </a:r>
            <a:r>
              <a:rPr lang="en-US" b="1" dirty="0">
                <a:solidFill>
                  <a:srgbClr val="FFFF00"/>
                </a:solidFill>
              </a:rPr>
              <a:t>Obediently</a:t>
            </a:r>
            <a:r>
              <a:rPr lang="en-US" dirty="0" smtClean="0"/>
              <a:t> To God  </a:t>
            </a:r>
            <a:r>
              <a:rPr lang="en-US" sz="2000" dirty="0">
                <a:effectLst/>
              </a:rPr>
              <a:t>(Morris, </a:t>
            </a:r>
            <a:r>
              <a:rPr lang="en-US" sz="2000" dirty="0" err="1">
                <a:effectLst/>
              </a:rPr>
              <a:t>AMS</a:t>
            </a:r>
            <a:r>
              <a:rPr lang="en-US" sz="2000" dirty="0">
                <a:effectLst/>
              </a:rPr>
              <a:t>, 45)</a:t>
            </a:r>
            <a:endParaRPr lang="en-US" sz="2000" dirty="0"/>
          </a:p>
        </p:txBody>
      </p:sp>
      <p:sp>
        <p:nvSpPr>
          <p:cNvPr id="2" name="Date Placeholder 1"/>
          <p:cNvSpPr>
            <a:spLocks noGrp="1"/>
          </p:cNvSpPr>
          <p:nvPr>
            <p:ph type="dt" sz="half" idx="12"/>
          </p:nvPr>
        </p:nvSpPr>
        <p:spPr/>
        <p:txBody>
          <a:bodyPr/>
          <a:lstStyle/>
          <a:p>
            <a:r>
              <a:rPr lang="en-US" dirty="0" smtClean="0"/>
              <a:t>Outline, p. 11 </a:t>
            </a:r>
            <a:endParaRPr lang="en-US" dirty="0"/>
          </a:p>
        </p:txBody>
      </p:sp>
      <p:sp>
        <p:nvSpPr>
          <p:cNvPr id="3" name="Footer Placeholder 2"/>
          <p:cNvSpPr>
            <a:spLocks noGrp="1"/>
          </p:cNvSpPr>
          <p:nvPr>
            <p:ph type="ftr" sz="quarter" idx="10"/>
          </p:nvPr>
        </p:nvSpPr>
        <p:spPr/>
        <p:txBody>
          <a:bodyPr/>
          <a:lstStyle/>
          <a:p>
            <a:r>
              <a:rPr lang="en-US" smtClean="0"/>
              <a:t>Kevin Kay</a:t>
            </a:r>
            <a:endParaRPr lang="en-US"/>
          </a:p>
        </p:txBody>
      </p:sp>
      <p:sp>
        <p:nvSpPr>
          <p:cNvPr id="4" name="Slide Number Placeholder 3"/>
          <p:cNvSpPr>
            <a:spLocks noGrp="1"/>
          </p:cNvSpPr>
          <p:nvPr>
            <p:ph type="sldNum" sz="quarter" idx="11"/>
          </p:nvPr>
        </p:nvSpPr>
        <p:spPr/>
        <p:txBody>
          <a:bodyPr/>
          <a:lstStyle/>
          <a:p>
            <a:fld id="{D9076E39-33D3-4C19-9190-4442324932E8}" type="slidenum">
              <a:rPr lang="en-US" smtClean="0"/>
              <a:pPr/>
              <a:t>30</a:t>
            </a:fld>
            <a:endParaRPr lang="en-US"/>
          </a:p>
        </p:txBody>
      </p:sp>
      <p:pic>
        <p:nvPicPr>
          <p:cNvPr id="9" name="Picture 8"/>
          <p:cNvPicPr>
            <a:picLocks noChangeAspect="1"/>
          </p:cNvPicPr>
          <p:nvPr/>
        </p:nvPicPr>
        <p:blipFill>
          <a:blip r:embed="rId2"/>
          <a:stretch>
            <a:fillRect/>
          </a:stretch>
        </p:blipFill>
        <p:spPr>
          <a:xfrm>
            <a:off x="4876800" y="1417638"/>
            <a:ext cx="3941982" cy="2979405"/>
          </a:xfrm>
          <a:prstGeom prst="rect">
            <a:avLst/>
          </a:prstGeom>
        </p:spPr>
      </p:pic>
    </p:spTree>
    <p:extLst>
      <p:ext uri="{BB962C8B-B14F-4D97-AF65-F5344CB8AC3E}">
        <p14:creationId xmlns:p14="http://schemas.microsoft.com/office/powerpoint/2010/main" val="39424689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p:cTn id="1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8">
                                            <p:txEl>
                                              <p:pRg st="0" end="0"/>
                                            </p:txEl>
                                          </p:spTgt>
                                        </p:tgtEl>
                                      </p:cBhvr>
                                    </p:animEffect>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 calcmode="lin" valueType="num">
                                      <p:cBhvr>
                                        <p:cTn id="23"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8">
                                            <p:txEl>
                                              <p:pRg st="1" end="1"/>
                                            </p:txEl>
                                          </p:spTgt>
                                        </p:tgtEl>
                                      </p:cBhvr>
                                    </p:animEffect>
                                  </p:childTnLst>
                                </p:cTn>
                              </p:par>
                            </p:childTnLst>
                          </p:cTn>
                        </p:par>
                        <p:par>
                          <p:cTn id="26" fill="hold">
                            <p:stCondLst>
                              <p:cond delay="1000"/>
                            </p:stCondLst>
                            <p:childTnLst>
                              <p:par>
                                <p:cTn id="27" presetID="53" presetClass="entr" presetSubtype="16" fill="hold" grpId="0" nodeType="after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 calcmode="lin" valueType="num">
                                      <p:cBhvr>
                                        <p:cTn id="29"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8">
                                            <p:txEl>
                                              <p:pRg st="2" end="2"/>
                                            </p:txEl>
                                          </p:spTgt>
                                        </p:tgtEl>
                                      </p:cBhvr>
                                    </p:animEffect>
                                  </p:childTnLst>
                                </p:cTn>
                              </p:par>
                            </p:childTnLst>
                          </p:cTn>
                        </p:par>
                        <p:par>
                          <p:cTn id="32" fill="hold">
                            <p:stCondLst>
                              <p:cond delay="1500"/>
                            </p:stCondLst>
                            <p:childTnLst>
                              <p:par>
                                <p:cTn id="33" presetID="53" presetClass="entr" presetSubtype="16" fill="hold" grpId="0" nodeType="after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 calcmode="lin" valueType="num">
                                      <p:cBhvr>
                                        <p:cTn id="35"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8">
                                            <p:txEl>
                                              <p:pRg st="3" end="3"/>
                                            </p:txEl>
                                          </p:spTgt>
                                        </p:tgtEl>
                                      </p:cBhvr>
                                    </p:animEffect>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8">
                                            <p:txEl>
                                              <p:pRg st="4" end="4"/>
                                            </p:txEl>
                                          </p:spTgt>
                                        </p:tgtEl>
                                        <p:attrNameLst>
                                          <p:attrName>style.visibility</p:attrName>
                                        </p:attrNameLst>
                                      </p:cBhvr>
                                      <p:to>
                                        <p:strVal val="visible"/>
                                      </p:to>
                                    </p:set>
                                    <p:anim calcmode="lin" valueType="num">
                                      <p:cBhvr>
                                        <p:cTn id="41"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42"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43"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Laying On Of Hands</a:t>
            </a:r>
            <a:endParaRPr lang="en-US" dirty="0"/>
          </a:p>
        </p:txBody>
      </p:sp>
      <p:sp>
        <p:nvSpPr>
          <p:cNvPr id="8" name="Content Placeholder 7"/>
          <p:cNvSpPr>
            <a:spLocks noGrp="1"/>
          </p:cNvSpPr>
          <p:nvPr>
            <p:ph idx="1"/>
          </p:nvPr>
        </p:nvSpPr>
        <p:spPr>
          <a:xfrm>
            <a:off x="457200" y="1566210"/>
            <a:ext cx="8229600" cy="4530725"/>
          </a:xfrm>
        </p:spPr>
        <p:txBody>
          <a:bodyPr/>
          <a:lstStyle/>
          <a:p>
            <a:pPr marL="457200" indent="-457200">
              <a:spcBef>
                <a:spcPts val="0"/>
              </a:spcBef>
              <a:spcAft>
                <a:spcPts val="2400"/>
              </a:spcAft>
            </a:pPr>
            <a:r>
              <a:rPr lang="en-US" sz="2800" b="1" dirty="0" smtClean="0">
                <a:solidFill>
                  <a:srgbClr val="FFFF00"/>
                </a:solidFill>
              </a:rPr>
              <a:t>Lay</a:t>
            </a:r>
            <a:r>
              <a:rPr lang="en-US" sz="2800" dirty="0" smtClean="0"/>
              <a:t>:  Not touch, but press or lean</a:t>
            </a:r>
          </a:p>
          <a:p>
            <a:pPr marL="457200" indent="-457200">
              <a:spcBef>
                <a:spcPts val="0"/>
              </a:spcBef>
              <a:spcAft>
                <a:spcPts val="2400"/>
              </a:spcAft>
            </a:pPr>
            <a:r>
              <a:rPr lang="en-US" sz="2800" b="1" dirty="0">
                <a:solidFill>
                  <a:srgbClr val="FFFF00"/>
                </a:solidFill>
              </a:rPr>
              <a:t>Confession</a:t>
            </a:r>
            <a:r>
              <a:rPr lang="en-US" sz="2800" dirty="0" smtClean="0"/>
              <a:t> of sins  [?]  (cf. Lev. 16:21)</a:t>
            </a:r>
          </a:p>
          <a:p>
            <a:pPr marL="457200" indent="-457200">
              <a:spcBef>
                <a:spcPts val="0"/>
              </a:spcBef>
              <a:spcAft>
                <a:spcPts val="2400"/>
              </a:spcAft>
            </a:pPr>
            <a:r>
              <a:rPr lang="en-US" sz="2800" dirty="0" smtClean="0"/>
              <a:t>Significance:</a:t>
            </a:r>
          </a:p>
          <a:p>
            <a:pPr marL="857250" lvl="1" indent="-457200">
              <a:spcBef>
                <a:spcPts val="0"/>
              </a:spcBef>
              <a:spcAft>
                <a:spcPts val="2400"/>
              </a:spcAft>
            </a:pPr>
            <a:r>
              <a:rPr lang="en-US" sz="2400" b="1" dirty="0" smtClean="0">
                <a:solidFill>
                  <a:srgbClr val="FFFF00"/>
                </a:solidFill>
              </a:rPr>
              <a:t>Identification:  </a:t>
            </a:r>
            <a:r>
              <a:rPr lang="en-US" sz="2400" dirty="0" smtClean="0"/>
              <a:t>“This is </a:t>
            </a:r>
            <a:r>
              <a:rPr lang="en-US" sz="2400" b="1" dirty="0" smtClean="0">
                <a:solidFill>
                  <a:srgbClr val="FFFF00"/>
                </a:solidFill>
              </a:rPr>
              <a:t>my</a:t>
            </a:r>
            <a:r>
              <a:rPr lang="en-US" sz="2400" dirty="0" smtClean="0"/>
              <a:t> offering”</a:t>
            </a:r>
          </a:p>
          <a:p>
            <a:pPr marL="857250" lvl="1" indent="-457200">
              <a:spcBef>
                <a:spcPts val="0"/>
              </a:spcBef>
              <a:spcAft>
                <a:spcPts val="2400"/>
              </a:spcAft>
            </a:pPr>
            <a:r>
              <a:rPr lang="en-US" sz="2400" b="1" dirty="0" smtClean="0">
                <a:solidFill>
                  <a:srgbClr val="FFFF00"/>
                </a:solidFill>
              </a:rPr>
              <a:t>Transferal:  </a:t>
            </a:r>
            <a:r>
              <a:rPr lang="en-US" sz="2400" dirty="0" err="1"/>
              <a:t>Offerer’s</a:t>
            </a:r>
            <a:r>
              <a:rPr lang="en-US" sz="2400" dirty="0"/>
              <a:t> </a:t>
            </a:r>
            <a:r>
              <a:rPr lang="en-US" sz="2400" b="1" dirty="0">
                <a:solidFill>
                  <a:srgbClr val="FFFF00"/>
                </a:solidFill>
              </a:rPr>
              <a:t>sins</a:t>
            </a:r>
            <a:r>
              <a:rPr lang="en-US" sz="2400" dirty="0"/>
              <a:t> transferred to animal</a:t>
            </a:r>
          </a:p>
          <a:p>
            <a:pPr marL="857250" lvl="1" indent="-457200">
              <a:spcBef>
                <a:spcPts val="0"/>
              </a:spcBef>
              <a:spcAft>
                <a:spcPts val="2400"/>
              </a:spcAft>
            </a:pPr>
            <a:r>
              <a:rPr lang="en-US" sz="2400" b="1" dirty="0" smtClean="0">
                <a:solidFill>
                  <a:srgbClr val="FFFF00"/>
                </a:solidFill>
              </a:rPr>
              <a:t>Substitution:  </a:t>
            </a:r>
            <a:r>
              <a:rPr lang="en-US" sz="2400" dirty="0"/>
              <a:t>Animal </a:t>
            </a:r>
            <a:r>
              <a:rPr lang="en-US" sz="2400" b="1" dirty="0">
                <a:solidFill>
                  <a:srgbClr val="FFFF00"/>
                </a:solidFill>
              </a:rPr>
              <a:t>substitutes</a:t>
            </a:r>
            <a:r>
              <a:rPr lang="en-US" sz="2400" dirty="0"/>
              <a:t> for </a:t>
            </a:r>
            <a:r>
              <a:rPr lang="en-US" sz="2400" dirty="0" err="1"/>
              <a:t>offerer</a:t>
            </a:r>
            <a:endParaRPr lang="en-US" sz="2400" dirty="0"/>
          </a:p>
        </p:txBody>
      </p:sp>
      <p:sp>
        <p:nvSpPr>
          <p:cNvPr id="2" name="Date Placeholder 1"/>
          <p:cNvSpPr>
            <a:spLocks noGrp="1"/>
          </p:cNvSpPr>
          <p:nvPr>
            <p:ph type="dt" sz="half" idx="12"/>
          </p:nvPr>
        </p:nvSpPr>
        <p:spPr/>
        <p:txBody>
          <a:bodyPr/>
          <a:lstStyle/>
          <a:p>
            <a:r>
              <a:rPr lang="en-US" dirty="0" smtClean="0"/>
              <a:t>Outline, p. 12-13 </a:t>
            </a:r>
            <a:endParaRPr lang="en-US" dirty="0"/>
          </a:p>
        </p:txBody>
      </p:sp>
      <p:sp>
        <p:nvSpPr>
          <p:cNvPr id="3" name="Footer Placeholder 2"/>
          <p:cNvSpPr>
            <a:spLocks noGrp="1"/>
          </p:cNvSpPr>
          <p:nvPr>
            <p:ph type="ftr" sz="quarter" idx="10"/>
          </p:nvPr>
        </p:nvSpPr>
        <p:spPr/>
        <p:txBody>
          <a:bodyPr/>
          <a:lstStyle/>
          <a:p>
            <a:r>
              <a:rPr lang="en-US" smtClean="0"/>
              <a:t>Kevin Kay</a:t>
            </a:r>
            <a:endParaRPr lang="en-US"/>
          </a:p>
        </p:txBody>
      </p:sp>
      <p:sp>
        <p:nvSpPr>
          <p:cNvPr id="4" name="Slide Number Placeholder 3"/>
          <p:cNvSpPr>
            <a:spLocks noGrp="1"/>
          </p:cNvSpPr>
          <p:nvPr>
            <p:ph type="sldNum" sz="quarter" idx="11"/>
          </p:nvPr>
        </p:nvSpPr>
        <p:spPr/>
        <p:txBody>
          <a:bodyPr/>
          <a:lstStyle/>
          <a:p>
            <a:fld id="{D9076E39-33D3-4C19-9190-4442324932E8}" type="slidenum">
              <a:rPr lang="en-US" smtClean="0"/>
              <a:pPr/>
              <a:t>31</a:t>
            </a:fld>
            <a:endParaRPr lang="en-US"/>
          </a:p>
        </p:txBody>
      </p:sp>
      <p:sp>
        <p:nvSpPr>
          <p:cNvPr id="5" name="Rounded Rectangular Callout 4"/>
          <p:cNvSpPr/>
          <p:nvPr/>
        </p:nvSpPr>
        <p:spPr bwMode="auto">
          <a:xfrm>
            <a:off x="457200" y="0"/>
            <a:ext cx="8382000" cy="1600200"/>
          </a:xfrm>
          <a:prstGeom prst="wedgeRoundRectCallout">
            <a:avLst>
              <a:gd name="adj1" fmla="val -29895"/>
              <a:gd name="adj2" fmla="val 98897"/>
              <a:gd name="adj3" fmla="val 16667"/>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pPr indent="457200"/>
            <a:r>
              <a:rPr lang="en-US" sz="2500" i="1" dirty="0">
                <a:effectLst>
                  <a:outerShdw blurRad="38100" dist="38100" dir="2700000" algn="tl">
                    <a:srgbClr val="000000">
                      <a:alpha val="43137"/>
                    </a:srgbClr>
                  </a:outerShdw>
                </a:effectLst>
                <a:latin typeface="+mn-lt"/>
              </a:rPr>
              <a:t>J. H. Kurtz</a:t>
            </a:r>
            <a:r>
              <a:rPr lang="en-US" sz="2500" dirty="0">
                <a:effectLst>
                  <a:outerShdw blurRad="38100" dist="38100" dir="2700000" algn="tl">
                    <a:srgbClr val="000000">
                      <a:alpha val="43137"/>
                    </a:srgbClr>
                  </a:outerShdw>
                </a:effectLst>
                <a:latin typeface="+mn-lt"/>
              </a:rPr>
              <a:t>:  “According to the </a:t>
            </a:r>
            <a:r>
              <a:rPr lang="en-US" sz="2500" b="1" dirty="0">
                <a:solidFill>
                  <a:srgbClr val="FFFF00"/>
                </a:solidFill>
                <a:effectLst>
                  <a:outerShdw blurRad="38100" dist="38100" dir="2700000" algn="tl">
                    <a:srgbClr val="000000">
                      <a:alpha val="43137"/>
                    </a:srgbClr>
                  </a:outerShdw>
                </a:effectLst>
                <a:latin typeface="+mn-lt"/>
              </a:rPr>
              <a:t>unanimous tradition </a:t>
            </a:r>
            <a:r>
              <a:rPr lang="en-US" sz="2500" dirty="0">
                <a:effectLst>
                  <a:outerShdw blurRad="38100" dist="38100" dir="2700000" algn="tl">
                    <a:srgbClr val="000000">
                      <a:alpha val="43137"/>
                    </a:srgbClr>
                  </a:outerShdw>
                </a:effectLst>
                <a:latin typeface="+mn-lt"/>
              </a:rPr>
              <a:t>of the Jews, a</a:t>
            </a:r>
            <a:r>
              <a:rPr lang="en-US" sz="2500" b="1" dirty="0">
                <a:effectLst>
                  <a:outerShdw blurRad="38100" dist="38100" dir="2700000" algn="tl">
                    <a:srgbClr val="000000">
                      <a:alpha val="43137"/>
                    </a:srgbClr>
                  </a:outerShdw>
                </a:effectLst>
                <a:latin typeface="+mn-lt"/>
              </a:rPr>
              <a:t> </a:t>
            </a:r>
            <a:r>
              <a:rPr lang="en-US" sz="2500" b="1" dirty="0">
                <a:solidFill>
                  <a:srgbClr val="FFFF00"/>
                </a:solidFill>
                <a:effectLst>
                  <a:outerShdw blurRad="38100" dist="38100" dir="2700000" algn="tl">
                    <a:srgbClr val="000000">
                      <a:alpha val="43137"/>
                    </a:srgbClr>
                  </a:outerShdw>
                </a:effectLst>
                <a:latin typeface="+mn-lt"/>
              </a:rPr>
              <a:t>verbal confession of sins </a:t>
            </a:r>
            <a:r>
              <a:rPr lang="en-US" sz="2500" dirty="0">
                <a:effectLst>
                  <a:outerShdw blurRad="38100" dist="38100" dir="2700000" algn="tl">
                    <a:srgbClr val="000000">
                      <a:alpha val="43137"/>
                    </a:srgbClr>
                  </a:outerShdw>
                </a:effectLst>
                <a:latin typeface="+mn-lt"/>
              </a:rPr>
              <a:t>was associated with the imposition of hands….”  </a:t>
            </a:r>
            <a:r>
              <a:rPr lang="en-US" sz="2000" dirty="0">
                <a:effectLst>
                  <a:outerShdw blurRad="38100" dist="38100" dir="2700000" algn="tl">
                    <a:srgbClr val="000000">
                      <a:alpha val="43137"/>
                    </a:srgbClr>
                  </a:outerShdw>
                </a:effectLst>
                <a:latin typeface="+mn-lt"/>
              </a:rPr>
              <a:t>(Bold emphasis added, </a:t>
            </a:r>
            <a:r>
              <a:rPr lang="en-US" sz="2000" i="1" dirty="0" err="1">
                <a:effectLst>
                  <a:outerShdw blurRad="38100" dist="38100" dir="2700000" algn="tl">
                    <a:srgbClr val="000000">
                      <a:alpha val="43137"/>
                    </a:srgbClr>
                  </a:outerShdw>
                </a:effectLst>
                <a:latin typeface="+mn-lt"/>
              </a:rPr>
              <a:t>SWOT</a:t>
            </a:r>
            <a:r>
              <a:rPr lang="en-US" sz="2000" dirty="0">
                <a:effectLst>
                  <a:outerShdw blurRad="38100" dist="38100" dir="2700000" algn="tl">
                    <a:srgbClr val="000000">
                      <a:alpha val="43137"/>
                    </a:srgbClr>
                  </a:outerShdw>
                </a:effectLst>
                <a:latin typeface="+mn-lt"/>
              </a:rPr>
              <a:t>, footnote 1, 83)</a:t>
            </a:r>
            <a:endParaRPr kumimoji="0" lang="en-US" sz="20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p:txBody>
      </p:sp>
      <p:sp>
        <p:nvSpPr>
          <p:cNvPr id="6" name="Rounded Rectangular Callout 5"/>
          <p:cNvSpPr/>
          <p:nvPr/>
        </p:nvSpPr>
        <p:spPr bwMode="auto">
          <a:xfrm>
            <a:off x="457200" y="2438400"/>
            <a:ext cx="8229600" cy="2286000"/>
          </a:xfrm>
          <a:prstGeom prst="wedgeRoundRectCallout">
            <a:avLst>
              <a:gd name="adj1" fmla="val -31277"/>
              <a:gd name="adj2" fmla="val 70645"/>
              <a:gd name="adj3" fmla="val 16667"/>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t" anchorCtr="0" compatLnSpc="1">
            <a:prstTxWarp prst="textNoShape">
              <a:avLst/>
            </a:prstTxWarp>
          </a:bodyPr>
          <a:lstStyle/>
          <a:p>
            <a:pPr indent="457200"/>
            <a:r>
              <a:rPr lang="en-US" sz="2500" i="1" dirty="0">
                <a:effectLst>
                  <a:outerShdw blurRad="38100" dist="38100" dir="2700000" algn="tl">
                    <a:srgbClr val="000000">
                      <a:alpha val="43137"/>
                    </a:srgbClr>
                  </a:outerShdw>
                </a:effectLst>
                <a:latin typeface="+mn-lt"/>
              </a:rPr>
              <a:t>E. R. Leach</a:t>
            </a:r>
            <a:r>
              <a:rPr lang="en-US" sz="2500" dirty="0">
                <a:effectLst>
                  <a:outerShdw blurRad="38100" dist="38100" dir="2700000" algn="tl">
                    <a:srgbClr val="000000">
                      <a:alpha val="43137"/>
                    </a:srgbClr>
                  </a:outerShdw>
                </a:effectLst>
                <a:latin typeface="+mn-lt"/>
              </a:rPr>
              <a:t>:  “The plain implication is that, in some metaphysical sense, </a:t>
            </a:r>
            <a:r>
              <a:rPr lang="en-US" sz="2500" b="1" dirty="0">
                <a:solidFill>
                  <a:srgbClr val="FFFF00"/>
                </a:solidFill>
                <a:effectLst>
                  <a:outerShdw blurRad="38100" dist="38100" dir="2700000" algn="tl">
                    <a:srgbClr val="000000">
                      <a:alpha val="43137"/>
                    </a:srgbClr>
                  </a:outerShdw>
                </a:effectLst>
                <a:latin typeface="+mn-lt"/>
              </a:rPr>
              <a:t>the victim is a vicarious substitution</a:t>
            </a:r>
            <a:r>
              <a:rPr lang="en-US" sz="2500" dirty="0">
                <a:solidFill>
                  <a:srgbClr val="FFFF00"/>
                </a:solidFill>
                <a:effectLst>
                  <a:outerShdw blurRad="38100" dist="38100" dir="2700000" algn="tl">
                    <a:srgbClr val="000000">
                      <a:alpha val="43137"/>
                    </a:srgbClr>
                  </a:outerShdw>
                </a:effectLst>
                <a:latin typeface="+mn-lt"/>
              </a:rPr>
              <a:t> </a:t>
            </a:r>
            <a:r>
              <a:rPr lang="en-US" sz="2500" dirty="0">
                <a:effectLst>
                  <a:outerShdw blurRad="38100" dist="38100" dir="2700000" algn="tl">
                    <a:srgbClr val="000000">
                      <a:alpha val="43137"/>
                    </a:srgbClr>
                  </a:outerShdw>
                </a:effectLst>
                <a:latin typeface="+mn-lt"/>
              </a:rPr>
              <a:t>for the donor himself.”  </a:t>
            </a:r>
            <a:r>
              <a:rPr lang="en-US" sz="2000" dirty="0">
                <a:effectLst>
                  <a:outerShdw blurRad="38100" dist="38100" dir="2700000" algn="tl">
                    <a:srgbClr val="000000">
                      <a:alpha val="43137"/>
                    </a:srgbClr>
                  </a:outerShdw>
                </a:effectLst>
                <a:latin typeface="+mn-lt"/>
              </a:rPr>
              <a:t>(Bold emphasis added, </a:t>
            </a:r>
            <a:r>
              <a:rPr lang="en-US" sz="2000" i="1" dirty="0">
                <a:effectLst>
                  <a:outerShdw blurRad="38100" dist="38100" dir="2700000" algn="tl">
                    <a:srgbClr val="000000">
                      <a:alpha val="43137"/>
                    </a:srgbClr>
                  </a:outerShdw>
                </a:effectLst>
                <a:latin typeface="+mn-lt"/>
              </a:rPr>
              <a:t>Culture and Communication, </a:t>
            </a:r>
            <a:r>
              <a:rPr lang="en-US" sz="2000" dirty="0">
                <a:effectLst>
                  <a:outerShdw blurRad="38100" dist="38100" dir="2700000" algn="tl">
                    <a:srgbClr val="000000">
                      <a:alpha val="43137"/>
                    </a:srgbClr>
                  </a:outerShdw>
                </a:effectLst>
                <a:latin typeface="+mn-lt"/>
              </a:rPr>
              <a:t>p. 89, quoted in Wenham, </a:t>
            </a:r>
            <a:r>
              <a:rPr lang="en-US" sz="2000" dirty="0" smtClean="0">
                <a:effectLst>
                  <a:outerShdw blurRad="38100" dist="38100" dir="2700000" algn="tl">
                    <a:srgbClr val="000000">
                      <a:alpha val="43137"/>
                    </a:srgbClr>
                  </a:outerShdw>
                </a:effectLst>
                <a:latin typeface="+mn-lt"/>
              </a:rPr>
              <a:t>“</a:t>
            </a:r>
            <a:r>
              <a:rPr lang="en-US" sz="2000" dirty="0">
                <a:effectLst>
                  <a:outerShdw blurRad="38100" dist="38100" dir="2700000" algn="tl">
                    <a:srgbClr val="000000">
                      <a:alpha val="43137"/>
                    </a:srgbClr>
                  </a:outerShdw>
                </a:effectLst>
                <a:latin typeface="+mn-lt"/>
              </a:rPr>
              <a:t>Leviticus,” NICOT, 62)</a:t>
            </a:r>
            <a:endParaRPr kumimoji="0" lang="en-US" sz="20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0610362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p:cTn id="14"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 calcmode="lin" valueType="num">
                                      <p:cBhvr>
                                        <p:cTn id="21"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 calcmode="lin" valueType="num">
                                      <p:cBhvr>
                                        <p:cTn id="33"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34"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35" dur="500"/>
                                        <p:tgtEl>
                                          <p:spTgt spid="8">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8">
                                            <p:txEl>
                                              <p:pRg st="3" end="3"/>
                                            </p:txEl>
                                          </p:spTgt>
                                        </p:tgtEl>
                                        <p:attrNameLst>
                                          <p:attrName>style.visibility</p:attrName>
                                        </p:attrNameLst>
                                      </p:cBhvr>
                                      <p:to>
                                        <p:strVal val="visible"/>
                                      </p:to>
                                    </p:set>
                                    <p:anim calcmode="lin" valueType="num">
                                      <p:cBhvr>
                                        <p:cTn id="40"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41"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42" dur="500"/>
                                        <p:tgtEl>
                                          <p:spTgt spid="8">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8">
                                            <p:txEl>
                                              <p:pRg st="4" end="4"/>
                                            </p:txEl>
                                          </p:spTgt>
                                        </p:tgtEl>
                                        <p:attrNameLst>
                                          <p:attrName>style.visibility</p:attrName>
                                        </p:attrNameLst>
                                      </p:cBhvr>
                                      <p:to>
                                        <p:strVal val="visible"/>
                                      </p:to>
                                    </p:set>
                                    <p:anim calcmode="lin" valueType="num">
                                      <p:cBhvr>
                                        <p:cTn id="47"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48"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49" dur="500"/>
                                        <p:tgtEl>
                                          <p:spTgt spid="8">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8">
                                            <p:txEl>
                                              <p:pRg st="5" end="5"/>
                                            </p:txEl>
                                          </p:spTgt>
                                        </p:tgtEl>
                                        <p:attrNameLst>
                                          <p:attrName>style.visibility</p:attrName>
                                        </p:attrNameLst>
                                      </p:cBhvr>
                                      <p:to>
                                        <p:strVal val="visible"/>
                                      </p:to>
                                    </p:set>
                                    <p:anim calcmode="lin" valueType="num">
                                      <p:cBhvr>
                                        <p:cTn id="54"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55"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56" dur="500"/>
                                        <p:tgtEl>
                                          <p:spTgt spid="8">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down)">
                                      <p:cBhvr>
                                        <p:cTn id="6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uiExpand="1" build="p"/>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Killing Of The Animal</a:t>
            </a:r>
            <a:endParaRPr lang="en-US" dirty="0"/>
          </a:p>
        </p:txBody>
      </p:sp>
      <p:sp>
        <p:nvSpPr>
          <p:cNvPr id="8" name="Content Placeholder 7"/>
          <p:cNvSpPr>
            <a:spLocks noGrp="1"/>
          </p:cNvSpPr>
          <p:nvPr>
            <p:ph idx="1"/>
          </p:nvPr>
        </p:nvSpPr>
        <p:spPr/>
        <p:txBody>
          <a:bodyPr/>
          <a:lstStyle/>
          <a:p>
            <a:pPr marL="457200" indent="-457200">
              <a:spcBef>
                <a:spcPts val="0"/>
              </a:spcBef>
              <a:spcAft>
                <a:spcPts val="2400"/>
              </a:spcAft>
            </a:pPr>
            <a:r>
              <a:rPr lang="en-US" sz="2800" dirty="0" smtClean="0"/>
              <a:t>Worshipper </a:t>
            </a:r>
            <a:r>
              <a:rPr lang="en-US" sz="2800" b="1" dirty="0" smtClean="0">
                <a:solidFill>
                  <a:srgbClr val="FFFF00"/>
                </a:solidFill>
              </a:rPr>
              <a:t>killed</a:t>
            </a:r>
            <a:r>
              <a:rPr lang="en-US" sz="2800" dirty="0" smtClean="0"/>
              <a:t>, </a:t>
            </a:r>
            <a:r>
              <a:rPr lang="en-US" sz="2800" b="1" dirty="0">
                <a:solidFill>
                  <a:srgbClr val="FFFF00"/>
                </a:solidFill>
              </a:rPr>
              <a:t>skinned</a:t>
            </a:r>
            <a:r>
              <a:rPr lang="en-US" sz="2800" dirty="0" smtClean="0"/>
              <a:t>, </a:t>
            </a:r>
            <a:r>
              <a:rPr lang="en-US" sz="2800" b="1" dirty="0">
                <a:solidFill>
                  <a:srgbClr val="FFFF00"/>
                </a:solidFill>
              </a:rPr>
              <a:t>gutted</a:t>
            </a:r>
            <a:r>
              <a:rPr lang="en-US" sz="2800" dirty="0" smtClean="0"/>
              <a:t>, &amp; </a:t>
            </a:r>
            <a:r>
              <a:rPr lang="en-US" sz="2800" b="1" dirty="0">
                <a:solidFill>
                  <a:srgbClr val="FFFF00"/>
                </a:solidFill>
              </a:rPr>
              <a:t>cut up </a:t>
            </a:r>
            <a:r>
              <a:rPr lang="en-US" sz="2800" dirty="0" smtClean="0"/>
              <a:t>the animal</a:t>
            </a:r>
          </a:p>
          <a:p>
            <a:pPr marL="457200" indent="-457200">
              <a:spcBef>
                <a:spcPts val="0"/>
              </a:spcBef>
              <a:spcAft>
                <a:spcPts val="2400"/>
              </a:spcAft>
            </a:pPr>
            <a:r>
              <a:rPr lang="en-US" sz="2800" dirty="0" smtClean="0"/>
              <a:t>At the </a:t>
            </a:r>
            <a:r>
              <a:rPr lang="en-US" sz="2800" b="1" dirty="0" smtClean="0">
                <a:solidFill>
                  <a:srgbClr val="FFFF00"/>
                </a:solidFill>
              </a:rPr>
              <a:t>north side </a:t>
            </a:r>
            <a:r>
              <a:rPr lang="en-US" sz="2800" dirty="0" smtClean="0"/>
              <a:t>of the altar  </a:t>
            </a:r>
            <a:r>
              <a:rPr lang="en-US" sz="2400" dirty="0" smtClean="0"/>
              <a:t>(Lev. 1:5, 11)</a:t>
            </a:r>
          </a:p>
          <a:p>
            <a:pPr marL="457200" indent="-457200">
              <a:spcBef>
                <a:spcPts val="0"/>
              </a:spcBef>
              <a:spcAft>
                <a:spcPts val="2400"/>
              </a:spcAft>
            </a:pPr>
            <a:r>
              <a:rPr lang="en-US" sz="2800" dirty="0" smtClean="0"/>
              <a:t>At the </a:t>
            </a:r>
            <a:r>
              <a:rPr lang="en-US" sz="2800" b="1" dirty="0" smtClean="0">
                <a:solidFill>
                  <a:srgbClr val="FFFF00"/>
                </a:solidFill>
              </a:rPr>
              <a:t>door</a:t>
            </a:r>
            <a:r>
              <a:rPr lang="en-US" sz="2800" dirty="0" smtClean="0"/>
              <a:t> of the tabernacle  </a:t>
            </a:r>
            <a:r>
              <a:rPr lang="en-US" sz="2400" dirty="0" smtClean="0"/>
              <a:t>(Lev. 3:2, 8, 13)</a:t>
            </a:r>
          </a:p>
          <a:p>
            <a:pPr marL="857250" lvl="1" indent="-457200">
              <a:spcBef>
                <a:spcPts val="0"/>
              </a:spcBef>
              <a:spcAft>
                <a:spcPts val="2400"/>
              </a:spcAft>
            </a:pPr>
            <a:r>
              <a:rPr lang="en-US" sz="2400" b="1" dirty="0">
                <a:solidFill>
                  <a:srgbClr val="FFFF00"/>
                </a:solidFill>
              </a:rPr>
              <a:t>Altar</a:t>
            </a:r>
            <a:r>
              <a:rPr lang="en-US" sz="2400" dirty="0" smtClean="0"/>
              <a:t> associated with </a:t>
            </a:r>
            <a:r>
              <a:rPr lang="en-US" sz="2400" b="1" dirty="0">
                <a:solidFill>
                  <a:srgbClr val="FFFF00"/>
                </a:solidFill>
              </a:rPr>
              <a:t>door</a:t>
            </a:r>
            <a:r>
              <a:rPr lang="en-US" sz="2000" dirty="0" smtClean="0"/>
              <a:t>  (</a:t>
            </a:r>
            <a:r>
              <a:rPr lang="en-US" sz="2000" dirty="0">
                <a:effectLst/>
              </a:rPr>
              <a:t>Lev. 1:5; 4:7, 18; </a:t>
            </a:r>
            <a:r>
              <a:rPr lang="en-US" sz="2000" dirty="0" smtClean="0">
                <a:effectLst/>
              </a:rPr>
              <a:t>17:6)</a:t>
            </a:r>
            <a:endParaRPr lang="en-US" sz="2000" dirty="0" smtClean="0"/>
          </a:p>
          <a:p>
            <a:pPr marL="457200" indent="-457200">
              <a:spcBef>
                <a:spcPts val="0"/>
              </a:spcBef>
              <a:spcAft>
                <a:spcPts val="2400"/>
              </a:spcAft>
            </a:pPr>
            <a:r>
              <a:rPr lang="en-US" sz="2800" b="1" dirty="0" smtClean="0">
                <a:solidFill>
                  <a:srgbClr val="FFFF00"/>
                </a:solidFill>
              </a:rPr>
              <a:t>Birds</a:t>
            </a:r>
            <a:r>
              <a:rPr lang="en-US" sz="2800" dirty="0" smtClean="0"/>
              <a:t> killed by priest  </a:t>
            </a:r>
            <a:r>
              <a:rPr lang="en-US" sz="2400" dirty="0" smtClean="0"/>
              <a:t>(</a:t>
            </a:r>
            <a:r>
              <a:rPr lang="en-US" sz="2400" dirty="0">
                <a:effectLst/>
              </a:rPr>
              <a:t>Lev. 1:14-15; 5:7-8; 14:48-50)</a:t>
            </a:r>
            <a:endParaRPr lang="en-US" sz="2400" dirty="0" smtClean="0"/>
          </a:p>
        </p:txBody>
      </p:sp>
      <p:sp>
        <p:nvSpPr>
          <p:cNvPr id="2" name="Date Placeholder 1"/>
          <p:cNvSpPr>
            <a:spLocks noGrp="1"/>
          </p:cNvSpPr>
          <p:nvPr>
            <p:ph type="dt" sz="half" idx="12"/>
          </p:nvPr>
        </p:nvSpPr>
        <p:spPr/>
        <p:txBody>
          <a:bodyPr/>
          <a:lstStyle/>
          <a:p>
            <a:r>
              <a:rPr lang="en-US" dirty="0" smtClean="0"/>
              <a:t>Outline, </a:t>
            </a:r>
            <a:r>
              <a:rPr lang="en-US" dirty="0" smtClean="0"/>
              <a:t>p. 13 </a:t>
            </a:r>
            <a:endParaRPr lang="en-US" dirty="0"/>
          </a:p>
        </p:txBody>
      </p:sp>
      <p:sp>
        <p:nvSpPr>
          <p:cNvPr id="3" name="Footer Placeholder 2"/>
          <p:cNvSpPr>
            <a:spLocks noGrp="1"/>
          </p:cNvSpPr>
          <p:nvPr>
            <p:ph type="ftr" sz="quarter" idx="10"/>
          </p:nvPr>
        </p:nvSpPr>
        <p:spPr/>
        <p:txBody>
          <a:bodyPr/>
          <a:lstStyle/>
          <a:p>
            <a:r>
              <a:rPr lang="en-US" smtClean="0"/>
              <a:t>Kevin Kay</a:t>
            </a:r>
            <a:endParaRPr lang="en-US"/>
          </a:p>
        </p:txBody>
      </p:sp>
      <p:sp>
        <p:nvSpPr>
          <p:cNvPr id="4" name="Slide Number Placeholder 3"/>
          <p:cNvSpPr>
            <a:spLocks noGrp="1"/>
          </p:cNvSpPr>
          <p:nvPr>
            <p:ph type="sldNum" sz="quarter" idx="11"/>
          </p:nvPr>
        </p:nvSpPr>
        <p:spPr/>
        <p:txBody>
          <a:bodyPr/>
          <a:lstStyle/>
          <a:p>
            <a:fld id="{D9076E39-33D3-4C19-9190-4442324932E8}" type="slidenum">
              <a:rPr lang="en-US" smtClean="0"/>
              <a:pPr/>
              <a:t>32</a:t>
            </a:fld>
            <a:endParaRPr lang="en-US"/>
          </a:p>
        </p:txBody>
      </p:sp>
      <p:sp>
        <p:nvSpPr>
          <p:cNvPr id="5" name="Rounded Rectangular Callout 4"/>
          <p:cNvSpPr/>
          <p:nvPr/>
        </p:nvSpPr>
        <p:spPr bwMode="auto">
          <a:xfrm>
            <a:off x="690283" y="2740819"/>
            <a:ext cx="8229599" cy="2230438"/>
          </a:xfrm>
          <a:prstGeom prst="wedgeRoundRectCallout">
            <a:avLst>
              <a:gd name="adj1" fmla="val -26677"/>
              <a:gd name="adj2" fmla="val -119692"/>
              <a:gd name="adj3" fmla="val 16667"/>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pPr indent="457200">
              <a:spcAft>
                <a:spcPts val="2400"/>
              </a:spcAft>
            </a:pPr>
            <a:r>
              <a:rPr lang="en-US" sz="2500" i="1" dirty="0">
                <a:effectLst>
                  <a:outerShdw blurRad="38100" dist="38100" dir="2700000" algn="tl">
                    <a:srgbClr val="000000">
                      <a:alpha val="43137"/>
                    </a:srgbClr>
                  </a:outerShdw>
                </a:effectLst>
                <a:latin typeface="+mn-lt"/>
              </a:rPr>
              <a:t>Leon Morris</a:t>
            </a:r>
            <a:r>
              <a:rPr lang="en-US" sz="2500" dirty="0">
                <a:effectLst>
                  <a:outerShdw blurRad="38100" dist="38100" dir="2700000" algn="tl">
                    <a:srgbClr val="000000">
                      <a:alpha val="43137"/>
                    </a:srgbClr>
                  </a:outerShdw>
                </a:effectLst>
                <a:latin typeface="+mn-lt"/>
              </a:rPr>
              <a:t>:  “In this way he gave symbolic expression to his recognition that </a:t>
            </a:r>
            <a:r>
              <a:rPr lang="en-US" sz="2500" b="1" dirty="0">
                <a:solidFill>
                  <a:srgbClr val="FFFF00"/>
                </a:solidFill>
                <a:effectLst>
                  <a:outerShdw blurRad="38100" dist="38100" dir="2700000" algn="tl">
                    <a:srgbClr val="000000">
                      <a:alpha val="43137"/>
                    </a:srgbClr>
                  </a:outerShdw>
                </a:effectLst>
                <a:latin typeface="+mn-lt"/>
              </a:rPr>
              <a:t>his sin merited the severest punishment</a:t>
            </a:r>
            <a:r>
              <a:rPr lang="en-US" sz="2500" dirty="0">
                <a:effectLst>
                  <a:outerShdw blurRad="38100" dist="38100" dir="2700000" algn="tl">
                    <a:srgbClr val="000000">
                      <a:alpha val="43137"/>
                    </a:srgbClr>
                  </a:outerShdw>
                </a:effectLst>
                <a:latin typeface="+mn-lt"/>
              </a:rPr>
              <a:t>.  He himself performed the act which set forth the truth that </a:t>
            </a:r>
            <a:r>
              <a:rPr lang="en-US" sz="2500" b="1" dirty="0">
                <a:solidFill>
                  <a:srgbClr val="FFFF00"/>
                </a:solidFill>
                <a:effectLst>
                  <a:outerShdw blurRad="38100" dist="38100" dir="2700000" algn="tl">
                    <a:srgbClr val="000000">
                      <a:alpha val="43137"/>
                    </a:srgbClr>
                  </a:outerShdw>
                </a:effectLst>
                <a:latin typeface="+mn-lt"/>
              </a:rPr>
              <a:t>he deserved death</a:t>
            </a:r>
            <a:r>
              <a:rPr lang="en-US" sz="2500" dirty="0">
                <a:effectLst>
                  <a:outerShdw blurRad="38100" dist="38100" dir="2700000" algn="tl">
                    <a:srgbClr val="000000">
                      <a:alpha val="43137"/>
                    </a:srgbClr>
                  </a:outerShdw>
                </a:effectLst>
                <a:latin typeface="+mn-lt"/>
              </a:rPr>
              <a:t>.”  </a:t>
            </a:r>
            <a:r>
              <a:rPr lang="en-US" sz="2000" dirty="0">
                <a:effectLst>
                  <a:outerShdw blurRad="38100" dist="38100" dir="2700000" algn="tl">
                    <a:srgbClr val="000000">
                      <a:alpha val="43137"/>
                    </a:srgbClr>
                  </a:outerShdw>
                </a:effectLst>
                <a:latin typeface="+mn-lt"/>
              </a:rPr>
              <a:t>(Bold emphasis added, AMS, 48)</a:t>
            </a:r>
            <a:endParaRPr kumimoji="0" lang="en-US" sz="200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p:txBody>
      </p:sp>
      <p:sp>
        <p:nvSpPr>
          <p:cNvPr id="9" name="Rounded Rectangular Callout 8"/>
          <p:cNvSpPr/>
          <p:nvPr/>
        </p:nvSpPr>
        <p:spPr bwMode="auto">
          <a:xfrm>
            <a:off x="708212" y="2740819"/>
            <a:ext cx="8305799" cy="2230438"/>
          </a:xfrm>
          <a:prstGeom prst="wedgeRoundRectCallout">
            <a:avLst>
              <a:gd name="adj1" fmla="val -26677"/>
              <a:gd name="adj2" fmla="val -119692"/>
              <a:gd name="adj3" fmla="val 16667"/>
            </a:avLst>
          </a:prstGeom>
          <a:solidFill>
            <a:srgbClr val="7030A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pPr indent="457200">
              <a:spcAft>
                <a:spcPts val="2400"/>
              </a:spcAft>
            </a:pPr>
            <a:r>
              <a:rPr lang="en-US" sz="2500" i="1" dirty="0">
                <a:effectLst>
                  <a:outerShdw blurRad="38100" dist="38100" dir="2700000" algn="tl">
                    <a:srgbClr val="000000">
                      <a:alpha val="43137"/>
                    </a:srgbClr>
                  </a:outerShdw>
                </a:effectLst>
                <a:latin typeface="+mn-lt"/>
              </a:rPr>
              <a:t>David </a:t>
            </a:r>
            <a:r>
              <a:rPr lang="en-US" sz="2500" i="1" dirty="0" err="1">
                <a:effectLst>
                  <a:outerShdw blurRad="38100" dist="38100" dir="2700000" algn="tl">
                    <a:srgbClr val="000000">
                      <a:alpha val="43137"/>
                    </a:srgbClr>
                  </a:outerShdw>
                </a:effectLst>
                <a:latin typeface="+mn-lt"/>
              </a:rPr>
              <a:t>McClister</a:t>
            </a:r>
            <a:r>
              <a:rPr lang="en-US" sz="2500" dirty="0">
                <a:effectLst>
                  <a:outerShdw blurRad="38100" dist="38100" dir="2700000" algn="tl">
                    <a:srgbClr val="000000">
                      <a:alpha val="43137"/>
                    </a:srgbClr>
                  </a:outerShdw>
                </a:effectLst>
                <a:latin typeface="+mn-lt"/>
              </a:rPr>
              <a:t>:  “The death of a fleshly animal represented </a:t>
            </a:r>
            <a:r>
              <a:rPr lang="en-US" sz="2500" b="1" dirty="0">
                <a:solidFill>
                  <a:srgbClr val="FFFF00"/>
                </a:solidFill>
                <a:effectLst>
                  <a:outerShdw blurRad="38100" dist="38100" dir="2700000" algn="tl">
                    <a:srgbClr val="000000">
                      <a:alpha val="43137"/>
                    </a:srgbClr>
                  </a:outerShdw>
                </a:effectLst>
                <a:latin typeface="+mn-lt"/>
              </a:rPr>
              <a:t>the sinner’s death to his flesh and its desires</a:t>
            </a:r>
            <a:r>
              <a:rPr lang="en-US" sz="2500" dirty="0">
                <a:effectLst>
                  <a:outerShdw blurRad="38100" dist="38100" dir="2700000" algn="tl">
                    <a:srgbClr val="000000">
                      <a:alpha val="43137"/>
                    </a:srgbClr>
                  </a:outerShdw>
                </a:effectLst>
                <a:latin typeface="+mn-lt"/>
              </a:rPr>
              <a:t>, a dying to that way of life that is dominated by the flesh.”  </a:t>
            </a:r>
            <a:r>
              <a:rPr lang="en-US" sz="2000" dirty="0">
                <a:effectLst>
                  <a:outerShdw blurRad="38100" dist="38100" dir="2700000" algn="tl">
                    <a:srgbClr val="000000">
                      <a:alpha val="43137"/>
                    </a:srgbClr>
                  </a:outerShdw>
                </a:effectLst>
                <a:latin typeface="+mn-lt"/>
              </a:rPr>
              <a:t>(Bold emphasis added, </a:t>
            </a:r>
            <a:r>
              <a:rPr lang="en-US" sz="2000" dirty="0" smtClean="0">
                <a:effectLst>
                  <a:outerShdw blurRad="38100" dist="38100" dir="2700000" algn="tl">
                    <a:srgbClr val="000000">
                      <a:alpha val="43137"/>
                    </a:srgbClr>
                  </a:outerShdw>
                </a:effectLst>
                <a:latin typeface="+mn-lt"/>
              </a:rPr>
              <a:t>PHSS,105</a:t>
            </a:r>
            <a:r>
              <a:rPr lang="en-US" sz="2000" dirty="0">
                <a:effectLst>
                  <a:outerShdw blurRad="38100" dist="38100" dir="2700000" algn="tl">
                    <a:srgbClr val="000000">
                      <a:alpha val="43137"/>
                    </a:srgbClr>
                  </a:outerShdw>
                </a:effectLst>
                <a:latin typeface="+mn-lt"/>
              </a:rPr>
              <a:t>)</a:t>
            </a:r>
            <a:endParaRPr kumimoji="0" lang="en-US" sz="200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2616485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p:cTn id="14"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 calcmode="lin" valueType="num">
                                      <p:cBhvr>
                                        <p:cTn id="21"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 calcmode="lin" valueType="num">
                                      <p:cBhvr>
                                        <p:cTn id="28"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8">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 calcmode="lin" valueType="num">
                                      <p:cBhvr>
                                        <p:cTn id="35"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8">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 calcmode="lin" valueType="num">
                                      <p:cBhvr>
                                        <p:cTn id="42"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8">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up)">
                                      <p:cBhvr>
                                        <p:cTn id="49" dur="5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up)">
                                      <p:cBhvr>
                                        <p:cTn id="5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uiExpand="1" build="p"/>
      <p:bldP spid="5" grpId="0" uiExpand="1"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Worshipper &amp; Priest</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906758618"/>
              </p:ext>
            </p:extLst>
          </p:nvPr>
        </p:nvGraphicFramePr>
        <p:xfrm>
          <a:off x="457200" y="1752600"/>
          <a:ext cx="8229600" cy="4378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ooter Placeholder 6"/>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8" name="Slide Number Placeholder 7"/>
          <p:cNvSpPr>
            <a:spLocks noGrp="1"/>
          </p:cNvSpPr>
          <p:nvPr>
            <p:ph type="sldNum" sz="quarter" idx="11"/>
          </p:nvPr>
        </p:nvSpPr>
        <p:spPr/>
        <p:txBody>
          <a:bodyPr/>
          <a:lstStyle/>
          <a:p>
            <a:fld id="{D9076E39-33D3-4C19-9190-4442324932E8}" type="slidenum">
              <a:rPr lang="en-US" smtClean="0">
                <a:solidFill>
                  <a:srgbClr val="FFFFFF"/>
                </a:solidFill>
              </a:rPr>
              <a:pPr/>
              <a:t>33</a:t>
            </a:fld>
            <a:endParaRPr lang="en-US">
              <a:solidFill>
                <a:srgbClr val="FFFFFF"/>
              </a:solidFill>
            </a:endParaRPr>
          </a:p>
        </p:txBody>
      </p:sp>
      <p:sp>
        <p:nvSpPr>
          <p:cNvPr id="6" name="Date Placeholder 5"/>
          <p:cNvSpPr>
            <a:spLocks noGrp="1"/>
          </p:cNvSpPr>
          <p:nvPr>
            <p:ph type="dt" sz="half" idx="12"/>
          </p:nvPr>
        </p:nvSpPr>
        <p:spPr/>
        <p:txBody>
          <a:bodyPr/>
          <a:lstStyle/>
          <a:p>
            <a:r>
              <a:rPr lang="en-US" dirty="0" smtClean="0">
                <a:solidFill>
                  <a:srgbClr val="FFFFFF"/>
                </a:solidFill>
              </a:rPr>
              <a:t>Outline, p. 11-15 </a:t>
            </a:r>
            <a:endParaRPr lang="en-US" dirty="0">
              <a:solidFill>
                <a:srgbClr val="FFFFFF"/>
              </a:solidFill>
            </a:endParaRPr>
          </a:p>
        </p:txBody>
      </p:sp>
      <p:sp>
        <p:nvSpPr>
          <p:cNvPr id="3" name="Rounded Rectangular Callout 2"/>
          <p:cNvSpPr/>
          <p:nvPr/>
        </p:nvSpPr>
        <p:spPr bwMode="auto">
          <a:xfrm>
            <a:off x="5715000" y="1219200"/>
            <a:ext cx="3200400" cy="762000"/>
          </a:xfrm>
          <a:prstGeom prst="wedgeRoundRectCallout">
            <a:avLst>
              <a:gd name="adj1" fmla="val -31757"/>
              <a:gd name="adj2" fmla="val 89649"/>
              <a:gd name="adj3" fmla="val 16667"/>
            </a:avLst>
          </a:prstGeom>
          <a:solidFill>
            <a:srgbClr val="7030A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mj-lt"/>
              </a:rPr>
              <a:t>“Dirty Work”</a:t>
            </a:r>
          </a:p>
        </p:txBody>
      </p:sp>
    </p:spTree>
    <p:extLst>
      <p:ext uri="{BB962C8B-B14F-4D97-AF65-F5344CB8AC3E}">
        <p14:creationId xmlns:p14="http://schemas.microsoft.com/office/powerpoint/2010/main" val="15013818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graphicEl>
                                              <a:dgm id="{1488B7BD-16D0-4147-9448-A9E8EAFBE688}"/>
                                            </p:graphicEl>
                                          </p:spTgt>
                                        </p:tgtEl>
                                        <p:attrNameLst>
                                          <p:attrName>style.visibility</p:attrName>
                                        </p:attrNameLst>
                                      </p:cBhvr>
                                      <p:to>
                                        <p:strVal val="visible"/>
                                      </p:to>
                                    </p:set>
                                    <p:animEffect transition="in" filter="wipe(left)">
                                      <p:cBhvr>
                                        <p:cTn id="7" dur="500"/>
                                        <p:tgtEl>
                                          <p:spTgt spid="2">
                                            <p:graphicEl>
                                              <a:dgm id="{1488B7BD-16D0-4147-9448-A9E8EAFBE68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graphicEl>
                                              <a:dgm id="{6CD97C14-D376-4563-9D19-2364994A7110}"/>
                                            </p:graphicEl>
                                          </p:spTgt>
                                        </p:tgtEl>
                                        <p:attrNameLst>
                                          <p:attrName>style.visibility</p:attrName>
                                        </p:attrNameLst>
                                      </p:cBhvr>
                                      <p:to>
                                        <p:strVal val="visible"/>
                                      </p:to>
                                    </p:set>
                                    <p:animEffect transition="in" filter="wipe(left)">
                                      <p:cBhvr>
                                        <p:cTn id="12" dur="500"/>
                                        <p:tgtEl>
                                          <p:spTgt spid="2">
                                            <p:graphicEl>
                                              <a:dgm id="{6CD97C14-D376-4563-9D19-2364994A711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graphicEl>
                                              <a:dgm id="{27CE37C8-0C28-4C39-8C67-F2796AC69EA1}"/>
                                            </p:graphicEl>
                                          </p:spTgt>
                                        </p:tgtEl>
                                        <p:attrNameLst>
                                          <p:attrName>style.visibility</p:attrName>
                                        </p:attrNameLst>
                                      </p:cBhvr>
                                      <p:to>
                                        <p:strVal val="visible"/>
                                      </p:to>
                                    </p:set>
                                    <p:animEffect transition="in" filter="wipe(left)">
                                      <p:cBhvr>
                                        <p:cTn id="17" dur="500"/>
                                        <p:tgtEl>
                                          <p:spTgt spid="2">
                                            <p:graphicEl>
                                              <a:dgm id="{27CE37C8-0C28-4C39-8C67-F2796AC69EA1}"/>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graphicEl>
                                              <a:dgm id="{10B3A2A4-B569-46BD-800B-5F12C8DB815E}"/>
                                            </p:graphicEl>
                                          </p:spTgt>
                                        </p:tgtEl>
                                        <p:attrNameLst>
                                          <p:attrName>style.visibility</p:attrName>
                                        </p:attrNameLst>
                                      </p:cBhvr>
                                      <p:to>
                                        <p:strVal val="visible"/>
                                      </p:to>
                                    </p:set>
                                    <p:animEffect transition="in" filter="wipe(left)">
                                      <p:cBhvr>
                                        <p:cTn id="22" dur="500"/>
                                        <p:tgtEl>
                                          <p:spTgt spid="2">
                                            <p:graphicEl>
                                              <a:dgm id="{10B3A2A4-B569-46BD-800B-5F12C8DB815E}"/>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sz="4400" dirty="0" smtClean="0">
                <a:latin typeface="Arial Black" pitchFamily="34" charset="0"/>
              </a:rPr>
              <a:t>Tabernacle &amp; Court</a:t>
            </a:r>
            <a:endParaRPr lang="en-US" sz="4400" dirty="0">
              <a:latin typeface="Arial Black" pitchFamily="34" charset="0"/>
            </a:endParaRPr>
          </a:p>
        </p:txBody>
      </p:sp>
      <p:sp>
        <p:nvSpPr>
          <p:cNvPr id="6" name="Footer Placeholder 5"/>
          <p:cNvSpPr>
            <a:spLocks noGrp="1"/>
          </p:cNvSpPr>
          <p:nvPr>
            <p:ph type="ftr" sz="quarter" idx="10"/>
          </p:nvPr>
        </p:nvSpPr>
        <p:spPr/>
        <p:txBody>
          <a:bodyPr/>
          <a:lstStyle/>
          <a:p>
            <a:r>
              <a:rPr lang="en-US" dirty="0" smtClean="0">
                <a:solidFill>
                  <a:srgbClr val="FFFFFF"/>
                </a:solidFill>
              </a:rPr>
              <a:t>Wenham, </a:t>
            </a:r>
            <a:r>
              <a:rPr lang="en-US" dirty="0" err="1" smtClean="0">
                <a:solidFill>
                  <a:srgbClr val="FFFFFF"/>
                </a:solidFill>
              </a:rPr>
              <a:t>NICOT</a:t>
            </a:r>
            <a:r>
              <a:rPr lang="en-US" dirty="0" smtClean="0">
                <a:solidFill>
                  <a:srgbClr val="FFFFFF"/>
                </a:solidFill>
              </a:rPr>
              <a:t>, 52</a:t>
            </a:r>
            <a:endParaRPr lang="en-US" dirty="0">
              <a:solidFill>
                <a:srgbClr val="FFFFFF"/>
              </a:solidFill>
            </a:endParaRPr>
          </a:p>
        </p:txBody>
      </p:sp>
      <p:sp>
        <p:nvSpPr>
          <p:cNvPr id="7" name="Slide Number Placeholder 6"/>
          <p:cNvSpPr>
            <a:spLocks noGrp="1"/>
          </p:cNvSpPr>
          <p:nvPr>
            <p:ph type="sldNum" sz="quarter" idx="11"/>
          </p:nvPr>
        </p:nvSpPr>
        <p:spPr/>
        <p:txBody>
          <a:bodyPr/>
          <a:lstStyle/>
          <a:p>
            <a:fld id="{00E9B7B4-5730-4F9F-AA91-6722781C7E75}" type="slidenum">
              <a:rPr lang="en-US" smtClean="0">
                <a:solidFill>
                  <a:srgbClr val="FFFFFF"/>
                </a:solidFill>
              </a:rPr>
              <a:pPr/>
              <a:t>34</a:t>
            </a:fld>
            <a:endParaRPr lang="en-US">
              <a:solidFill>
                <a:srgbClr val="FFFFFF"/>
              </a:solidFill>
            </a:endParaRPr>
          </a:p>
        </p:txBody>
      </p:sp>
      <p:sp>
        <p:nvSpPr>
          <p:cNvPr id="5" name="Date Placeholder 4"/>
          <p:cNvSpPr>
            <a:spLocks noGrp="1"/>
          </p:cNvSpPr>
          <p:nvPr>
            <p:ph type="dt" sz="half" idx="12"/>
          </p:nvPr>
        </p:nvSpPr>
        <p:spPr/>
        <p:txBody>
          <a:bodyPr/>
          <a:lstStyle/>
          <a:p>
            <a:r>
              <a:rPr lang="en-US" dirty="0" smtClean="0">
                <a:solidFill>
                  <a:srgbClr val="FFFFFF"/>
                </a:solidFill>
              </a:rPr>
              <a:t>Outline, p. 13</a:t>
            </a:r>
            <a:endParaRPr lang="en-US" dirty="0">
              <a:solidFill>
                <a:srgbClr val="FFFFFF"/>
              </a:solidFill>
            </a:endParaRPr>
          </a:p>
        </p:txBody>
      </p:sp>
      <p:sp>
        <p:nvSpPr>
          <p:cNvPr id="14" name="Rectangle 13"/>
          <p:cNvSpPr/>
          <p:nvPr/>
        </p:nvSpPr>
        <p:spPr bwMode="auto">
          <a:xfrm>
            <a:off x="304800" y="1420813"/>
            <a:ext cx="8534400" cy="4509293"/>
          </a:xfrm>
          <a:prstGeom prst="rect">
            <a:avLst/>
          </a:prstGeom>
          <a:solidFill>
            <a:srgbClr val="C00000"/>
          </a:solid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latin typeface="Arial" charset="0"/>
            </a:endParaRPr>
          </a:p>
        </p:txBody>
      </p:sp>
      <p:sp>
        <p:nvSpPr>
          <p:cNvPr id="15" name="Rectangle 3"/>
          <p:cNvSpPr>
            <a:spLocks noChangeArrowheads="1"/>
          </p:cNvSpPr>
          <p:nvPr/>
        </p:nvSpPr>
        <p:spPr bwMode="auto">
          <a:xfrm>
            <a:off x="914400" y="2895600"/>
            <a:ext cx="5334000" cy="1752600"/>
          </a:xfrm>
          <a:prstGeom prst="rect">
            <a:avLst/>
          </a:prstGeom>
          <a:solidFill>
            <a:srgbClr val="0000FF"/>
          </a:solidFill>
          <a:ln w="76200">
            <a:solidFill>
              <a:schemeClr val="tx1"/>
            </a:solidFill>
            <a:miter lim="800000"/>
            <a:headEnd/>
            <a:tailEnd/>
          </a:ln>
          <a:effectLst/>
        </p:spPr>
        <p:txBody>
          <a:bodyPr wrap="none" anchor="ctr"/>
          <a:lstStyle/>
          <a:p>
            <a:endParaRPr lang="en-US">
              <a:solidFill>
                <a:srgbClr val="FFFFFF"/>
              </a:solidFill>
            </a:endParaRPr>
          </a:p>
        </p:txBody>
      </p:sp>
      <p:sp>
        <p:nvSpPr>
          <p:cNvPr id="16" name="Oval 9"/>
          <p:cNvSpPr>
            <a:spLocks noChangeArrowheads="1"/>
          </p:cNvSpPr>
          <p:nvPr/>
        </p:nvSpPr>
        <p:spPr bwMode="auto">
          <a:xfrm>
            <a:off x="6705600" y="3619500"/>
            <a:ext cx="381000" cy="381000"/>
          </a:xfrm>
          <a:prstGeom prst="ellipse">
            <a:avLst/>
          </a:prstGeom>
          <a:solidFill>
            <a:schemeClr val="accent1"/>
          </a:solidFill>
          <a:ln w="9525">
            <a:solidFill>
              <a:schemeClr val="tx1"/>
            </a:solidFill>
            <a:round/>
            <a:headEnd/>
            <a:tailEnd/>
          </a:ln>
          <a:effectLst/>
        </p:spPr>
        <p:txBody>
          <a:bodyPr wrap="none" anchor="ctr"/>
          <a:lstStyle/>
          <a:p>
            <a:endParaRPr lang="en-US">
              <a:solidFill>
                <a:srgbClr val="FFFFFF"/>
              </a:solidFill>
            </a:endParaRPr>
          </a:p>
        </p:txBody>
      </p:sp>
      <p:sp>
        <p:nvSpPr>
          <p:cNvPr id="17" name="Rectangle 10"/>
          <p:cNvSpPr>
            <a:spLocks noChangeArrowheads="1"/>
          </p:cNvSpPr>
          <p:nvPr/>
        </p:nvSpPr>
        <p:spPr bwMode="auto">
          <a:xfrm>
            <a:off x="7562850" y="3429000"/>
            <a:ext cx="609600" cy="685800"/>
          </a:xfrm>
          <a:prstGeom prst="rect">
            <a:avLst/>
          </a:prstGeom>
          <a:solidFill>
            <a:srgbClr val="FF9900"/>
          </a:solidFill>
          <a:ln w="9525">
            <a:solidFill>
              <a:schemeClr val="tx1"/>
            </a:solidFill>
            <a:miter lim="800000"/>
            <a:headEnd/>
            <a:tailEnd/>
          </a:ln>
          <a:effectLst/>
        </p:spPr>
        <p:txBody>
          <a:bodyPr wrap="none" anchor="ctr"/>
          <a:lstStyle/>
          <a:p>
            <a:endParaRPr lang="en-US">
              <a:solidFill>
                <a:srgbClr val="FFFFFF"/>
              </a:solidFill>
            </a:endParaRPr>
          </a:p>
        </p:txBody>
      </p:sp>
      <p:sp>
        <p:nvSpPr>
          <p:cNvPr id="18" name="Text Box 11"/>
          <p:cNvSpPr txBox="1">
            <a:spLocks noChangeArrowheads="1"/>
          </p:cNvSpPr>
          <p:nvPr/>
        </p:nvSpPr>
        <p:spPr bwMode="auto">
          <a:xfrm>
            <a:off x="7372350" y="4643437"/>
            <a:ext cx="990600" cy="1192213"/>
          </a:xfrm>
          <a:prstGeom prst="rect">
            <a:avLst/>
          </a:prstGeom>
          <a:noFill/>
          <a:ln w="9525">
            <a:noFill/>
            <a:miter lim="800000"/>
            <a:headEnd/>
            <a:tailEnd/>
          </a:ln>
          <a:effectLst/>
        </p:spPr>
        <p:txBody>
          <a:bodyPr>
            <a:spAutoFit/>
          </a:bodyPr>
          <a:lstStyle/>
          <a:p>
            <a:pPr algn="ctr">
              <a:spcBef>
                <a:spcPct val="50000"/>
              </a:spcBef>
            </a:pPr>
            <a:r>
              <a:rPr lang="en-US" dirty="0">
                <a:solidFill>
                  <a:srgbClr val="FFFFFF"/>
                </a:solidFill>
              </a:rPr>
              <a:t>N</a:t>
            </a:r>
          </a:p>
          <a:p>
            <a:pPr>
              <a:spcBef>
                <a:spcPct val="50000"/>
              </a:spcBef>
            </a:pPr>
            <a:r>
              <a:rPr lang="en-US" dirty="0">
                <a:solidFill>
                  <a:srgbClr val="FFFFFF"/>
                </a:solidFill>
              </a:rPr>
              <a:t>W      E</a:t>
            </a:r>
          </a:p>
          <a:p>
            <a:pPr algn="ctr">
              <a:spcBef>
                <a:spcPct val="50000"/>
              </a:spcBef>
            </a:pPr>
            <a:r>
              <a:rPr lang="en-US" dirty="0">
                <a:solidFill>
                  <a:srgbClr val="FFFFFF"/>
                </a:solidFill>
              </a:rPr>
              <a:t>S</a:t>
            </a:r>
          </a:p>
        </p:txBody>
      </p:sp>
      <p:sp>
        <p:nvSpPr>
          <p:cNvPr id="19" name="Rectangle 3"/>
          <p:cNvSpPr>
            <a:spLocks noChangeArrowheads="1"/>
          </p:cNvSpPr>
          <p:nvPr/>
        </p:nvSpPr>
        <p:spPr bwMode="auto">
          <a:xfrm>
            <a:off x="914400" y="2895600"/>
            <a:ext cx="5334000" cy="1752600"/>
          </a:xfrm>
          <a:prstGeom prst="rect">
            <a:avLst/>
          </a:prstGeom>
          <a:solidFill>
            <a:srgbClr val="0000FF"/>
          </a:solidFill>
          <a:ln w="76200">
            <a:solidFill>
              <a:schemeClr val="tx1"/>
            </a:solidFill>
            <a:miter lim="800000"/>
            <a:headEnd/>
            <a:tailEnd/>
          </a:ln>
          <a:effectLst/>
        </p:spPr>
        <p:txBody>
          <a:bodyPr wrap="none" anchor="ctr"/>
          <a:lstStyle/>
          <a:p>
            <a:endParaRPr lang="en-US">
              <a:solidFill>
                <a:srgbClr val="FFFFFF"/>
              </a:solidFill>
            </a:endParaRPr>
          </a:p>
        </p:txBody>
      </p:sp>
      <p:sp>
        <p:nvSpPr>
          <p:cNvPr id="20" name="Line 4"/>
          <p:cNvSpPr>
            <a:spLocks noChangeShapeType="1"/>
          </p:cNvSpPr>
          <p:nvPr/>
        </p:nvSpPr>
        <p:spPr bwMode="auto">
          <a:xfrm>
            <a:off x="2514600" y="2895600"/>
            <a:ext cx="0" cy="1752600"/>
          </a:xfrm>
          <a:prstGeom prst="line">
            <a:avLst/>
          </a:prstGeom>
          <a:noFill/>
          <a:ln w="38100">
            <a:solidFill>
              <a:schemeClr val="tx1"/>
            </a:solidFill>
            <a:prstDash val="sysDot"/>
            <a:round/>
            <a:headEnd/>
            <a:tailEnd/>
          </a:ln>
          <a:effectLst/>
        </p:spPr>
        <p:txBody>
          <a:bodyPr/>
          <a:lstStyle/>
          <a:p>
            <a:endParaRPr lang="en-US">
              <a:solidFill>
                <a:srgbClr val="FFFFFF"/>
              </a:solidFill>
            </a:endParaRPr>
          </a:p>
        </p:txBody>
      </p:sp>
      <p:sp>
        <p:nvSpPr>
          <p:cNvPr id="21" name="Rectangle 5"/>
          <p:cNvSpPr>
            <a:spLocks noChangeArrowheads="1"/>
          </p:cNvSpPr>
          <p:nvPr/>
        </p:nvSpPr>
        <p:spPr bwMode="auto">
          <a:xfrm>
            <a:off x="1600200" y="3352800"/>
            <a:ext cx="304800" cy="685800"/>
          </a:xfrm>
          <a:prstGeom prst="rect">
            <a:avLst/>
          </a:prstGeom>
          <a:solidFill>
            <a:srgbClr val="FFFF00"/>
          </a:solidFill>
          <a:ln w="9525">
            <a:solidFill>
              <a:schemeClr val="tx1"/>
            </a:solidFill>
            <a:miter lim="800000"/>
            <a:headEnd/>
            <a:tailEnd/>
          </a:ln>
          <a:effectLst/>
        </p:spPr>
        <p:txBody>
          <a:bodyPr wrap="none" anchor="ctr"/>
          <a:lstStyle/>
          <a:p>
            <a:endParaRPr lang="en-US">
              <a:solidFill>
                <a:srgbClr val="FFFFFF"/>
              </a:solidFill>
            </a:endParaRPr>
          </a:p>
        </p:txBody>
      </p:sp>
      <p:sp>
        <p:nvSpPr>
          <p:cNvPr id="22" name="Rectangle 6"/>
          <p:cNvSpPr>
            <a:spLocks noChangeArrowheads="1"/>
          </p:cNvSpPr>
          <p:nvPr/>
        </p:nvSpPr>
        <p:spPr bwMode="auto">
          <a:xfrm>
            <a:off x="2743200" y="3505200"/>
            <a:ext cx="304800" cy="304800"/>
          </a:xfrm>
          <a:prstGeom prst="rect">
            <a:avLst/>
          </a:prstGeom>
          <a:solidFill>
            <a:srgbClr val="FFFF00"/>
          </a:solidFill>
          <a:ln w="9525">
            <a:solidFill>
              <a:schemeClr val="tx1"/>
            </a:solidFill>
            <a:miter lim="800000"/>
            <a:headEnd/>
            <a:tailEnd/>
          </a:ln>
          <a:effectLst/>
        </p:spPr>
        <p:txBody>
          <a:bodyPr wrap="none" anchor="ctr"/>
          <a:lstStyle/>
          <a:p>
            <a:endParaRPr lang="en-US">
              <a:solidFill>
                <a:srgbClr val="FFFFFF"/>
              </a:solidFill>
            </a:endParaRPr>
          </a:p>
        </p:txBody>
      </p:sp>
      <p:sp>
        <p:nvSpPr>
          <p:cNvPr id="23" name="Rectangle 7"/>
          <p:cNvSpPr>
            <a:spLocks noChangeArrowheads="1"/>
          </p:cNvSpPr>
          <p:nvPr/>
        </p:nvSpPr>
        <p:spPr bwMode="auto">
          <a:xfrm>
            <a:off x="3733800" y="3200400"/>
            <a:ext cx="1143000" cy="228600"/>
          </a:xfrm>
          <a:prstGeom prst="rect">
            <a:avLst/>
          </a:prstGeom>
          <a:solidFill>
            <a:srgbClr val="FFFF00"/>
          </a:solidFill>
          <a:ln w="9525">
            <a:solidFill>
              <a:schemeClr val="tx1"/>
            </a:solidFill>
            <a:miter lim="800000"/>
            <a:headEnd/>
            <a:tailEnd/>
          </a:ln>
          <a:effectLst/>
        </p:spPr>
        <p:txBody>
          <a:bodyPr wrap="none" anchor="ctr"/>
          <a:lstStyle/>
          <a:p>
            <a:endParaRPr lang="en-US">
              <a:solidFill>
                <a:srgbClr val="FFFFFF"/>
              </a:solidFill>
            </a:endParaRPr>
          </a:p>
        </p:txBody>
      </p:sp>
      <p:sp>
        <p:nvSpPr>
          <p:cNvPr id="24" name="AutoShape 8"/>
          <p:cNvSpPr>
            <a:spLocks noChangeArrowheads="1"/>
          </p:cNvSpPr>
          <p:nvPr/>
        </p:nvSpPr>
        <p:spPr bwMode="auto">
          <a:xfrm>
            <a:off x="3962400" y="4114800"/>
            <a:ext cx="685800" cy="304800"/>
          </a:xfrm>
          <a:custGeom>
            <a:avLst/>
            <a:gdLst>
              <a:gd name="G0" fmla="+- 5787 0 0"/>
              <a:gd name="G1" fmla="+- 8581958 0 0"/>
              <a:gd name="G2" fmla="+- 0 0 8581958"/>
              <a:gd name="T0" fmla="*/ 0 256 1"/>
              <a:gd name="T1" fmla="*/ 180 256 1"/>
              <a:gd name="G3" fmla="+- 8581958 T0 T1"/>
              <a:gd name="T2" fmla="*/ 0 256 1"/>
              <a:gd name="T3" fmla="*/ 90 256 1"/>
              <a:gd name="G4" fmla="+- 8581958 T2 T3"/>
              <a:gd name="G5" fmla="*/ G4 2 1"/>
              <a:gd name="T4" fmla="*/ 90 256 1"/>
              <a:gd name="T5" fmla="*/ 0 256 1"/>
              <a:gd name="G6" fmla="+- 8581958 T4 T5"/>
              <a:gd name="G7" fmla="*/ G6 2 1"/>
              <a:gd name="G8" fmla="abs 858195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787"/>
              <a:gd name="G18" fmla="*/ 5787 1 2"/>
              <a:gd name="G19" fmla="+- G18 5400 0"/>
              <a:gd name="G20" fmla="cos G19 8581958"/>
              <a:gd name="G21" fmla="sin G19 8581958"/>
              <a:gd name="G22" fmla="+- G20 10800 0"/>
              <a:gd name="G23" fmla="+- G21 10800 0"/>
              <a:gd name="G24" fmla="+- 10800 0 G20"/>
              <a:gd name="G25" fmla="+- 5787 10800 0"/>
              <a:gd name="G26" fmla="?: G9 G17 G25"/>
              <a:gd name="G27" fmla="?: G9 0 21600"/>
              <a:gd name="G28" fmla="cos 10800 8581958"/>
              <a:gd name="G29" fmla="sin 10800 8581958"/>
              <a:gd name="G30" fmla="sin 5787 8581958"/>
              <a:gd name="G31" fmla="+- G28 10800 0"/>
              <a:gd name="G32" fmla="+- G29 10800 0"/>
              <a:gd name="G33" fmla="+- G30 10800 0"/>
              <a:gd name="G34" fmla="?: G4 0 G31"/>
              <a:gd name="G35" fmla="?: 8581958 G34 0"/>
              <a:gd name="G36" fmla="?: G6 G35 G31"/>
              <a:gd name="G37" fmla="+- 21600 0 G36"/>
              <a:gd name="G38" fmla="?: G4 0 G33"/>
              <a:gd name="G39" fmla="?: 8581958 G38 G32"/>
              <a:gd name="G40" fmla="?: G6 G39 0"/>
              <a:gd name="G41" fmla="?: G4 G32 21600"/>
              <a:gd name="G42" fmla="?: G6 G41 G33"/>
              <a:gd name="T12" fmla="*/ 10800 w 21600"/>
              <a:gd name="T13" fmla="*/ 0 h 21600"/>
              <a:gd name="T14" fmla="*/ 5364 w 21600"/>
              <a:gd name="T15" fmla="*/ 17064 h 21600"/>
              <a:gd name="T16" fmla="*/ 10800 w 21600"/>
              <a:gd name="T17" fmla="*/ 5013 h 21600"/>
              <a:gd name="T18" fmla="*/ 16236 w 21600"/>
              <a:gd name="T19" fmla="*/ 17064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007" y="15170"/>
                </a:moveTo>
                <a:cubicBezTo>
                  <a:pt x="5740" y="14071"/>
                  <a:pt x="5013" y="12477"/>
                  <a:pt x="5013" y="10800"/>
                </a:cubicBezTo>
                <a:cubicBezTo>
                  <a:pt x="5013" y="7603"/>
                  <a:pt x="7603" y="5013"/>
                  <a:pt x="10800" y="5013"/>
                </a:cubicBezTo>
                <a:cubicBezTo>
                  <a:pt x="13996" y="5013"/>
                  <a:pt x="16587" y="7603"/>
                  <a:pt x="16587" y="10800"/>
                </a:cubicBezTo>
                <a:cubicBezTo>
                  <a:pt x="16587" y="12477"/>
                  <a:pt x="15859" y="14071"/>
                  <a:pt x="14592" y="15170"/>
                </a:cubicBezTo>
                <a:lnTo>
                  <a:pt x="17878" y="18957"/>
                </a:lnTo>
                <a:cubicBezTo>
                  <a:pt x="20242" y="16905"/>
                  <a:pt x="21600" y="13929"/>
                  <a:pt x="21600" y="10800"/>
                </a:cubicBezTo>
                <a:cubicBezTo>
                  <a:pt x="21600" y="4835"/>
                  <a:pt x="16764" y="0"/>
                  <a:pt x="10800" y="0"/>
                </a:cubicBezTo>
                <a:cubicBezTo>
                  <a:pt x="4835" y="0"/>
                  <a:pt x="0" y="4835"/>
                  <a:pt x="0" y="10800"/>
                </a:cubicBezTo>
                <a:cubicBezTo>
                  <a:pt x="-1" y="13929"/>
                  <a:pt x="1357" y="16905"/>
                  <a:pt x="3721" y="18957"/>
                </a:cubicBezTo>
                <a:close/>
              </a:path>
            </a:pathLst>
          </a:custGeom>
          <a:solidFill>
            <a:srgbClr val="FFFF00"/>
          </a:solidFill>
          <a:ln w="9525">
            <a:solidFill>
              <a:schemeClr val="tx1"/>
            </a:solidFill>
            <a:miter lim="800000"/>
            <a:headEnd/>
            <a:tailEnd/>
          </a:ln>
          <a:effectLst/>
        </p:spPr>
        <p:txBody>
          <a:bodyPr wrap="none" anchor="ctr"/>
          <a:lstStyle/>
          <a:p>
            <a:endParaRPr lang="en-US">
              <a:solidFill>
                <a:srgbClr val="FFFFFF"/>
              </a:solidFill>
            </a:endParaRPr>
          </a:p>
        </p:txBody>
      </p:sp>
      <p:sp>
        <p:nvSpPr>
          <p:cNvPr id="2" name="Rounded Rectangular Callout 1"/>
          <p:cNvSpPr/>
          <p:nvPr/>
        </p:nvSpPr>
        <p:spPr bwMode="auto">
          <a:xfrm>
            <a:off x="6019800" y="1585353"/>
            <a:ext cx="2743200" cy="411162"/>
          </a:xfrm>
          <a:prstGeom prst="wedgeRoundRectCallout">
            <a:avLst>
              <a:gd name="adj1" fmla="val 34542"/>
              <a:gd name="adj2" fmla="val 138824"/>
              <a:gd name="adj3" fmla="val 16667"/>
            </a:avLst>
          </a:prstGeom>
          <a:solidFill>
            <a:srgbClr val="7030A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pPr algn="ctr"/>
            <a:r>
              <a:rPr lang="en-US" sz="2000" dirty="0" smtClean="0">
                <a:solidFill>
                  <a:srgbClr val="FFFFFF"/>
                </a:solidFill>
                <a:effectLst>
                  <a:outerShdw blurRad="38100" dist="38100" dir="2700000" algn="tl">
                    <a:srgbClr val="000000">
                      <a:alpha val="43137"/>
                    </a:srgbClr>
                  </a:outerShdw>
                </a:effectLst>
                <a:latin typeface="Arial Black"/>
                <a:ea typeface="SimSun" panose="02010600030101010101" pitchFamily="2" charset="-122"/>
              </a:rPr>
              <a:t>Laying on Hands</a:t>
            </a:r>
          </a:p>
        </p:txBody>
      </p:sp>
      <p:sp>
        <p:nvSpPr>
          <p:cNvPr id="25" name="Rounded Rectangular Callout 24"/>
          <p:cNvSpPr/>
          <p:nvPr/>
        </p:nvSpPr>
        <p:spPr bwMode="auto">
          <a:xfrm>
            <a:off x="6762750" y="2411927"/>
            <a:ext cx="1257300" cy="411162"/>
          </a:xfrm>
          <a:prstGeom prst="wedgeRoundRectCallout">
            <a:avLst>
              <a:gd name="adj1" fmla="val 34542"/>
              <a:gd name="adj2" fmla="val 138824"/>
              <a:gd name="adj3" fmla="val 16667"/>
            </a:avLst>
          </a:prstGeom>
          <a:solidFill>
            <a:srgbClr val="7030A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pPr algn="ctr"/>
            <a:r>
              <a:rPr lang="en-US" sz="2000" dirty="0" smtClean="0">
                <a:solidFill>
                  <a:srgbClr val="FFFFFF"/>
                </a:solidFill>
                <a:effectLst>
                  <a:outerShdw blurRad="38100" dist="38100" dir="2700000" algn="tl">
                    <a:srgbClr val="000000">
                      <a:alpha val="43137"/>
                    </a:srgbClr>
                  </a:outerShdw>
                </a:effectLst>
                <a:latin typeface="Arial Black"/>
                <a:ea typeface="SimSun" panose="02010600030101010101" pitchFamily="2" charset="-122"/>
              </a:rPr>
              <a:t>Killing</a:t>
            </a:r>
          </a:p>
        </p:txBody>
      </p:sp>
      <p:sp>
        <p:nvSpPr>
          <p:cNvPr id="26" name="Rounded Rectangular Callout 25"/>
          <p:cNvSpPr/>
          <p:nvPr/>
        </p:nvSpPr>
        <p:spPr bwMode="auto">
          <a:xfrm>
            <a:off x="5181600" y="2843610"/>
            <a:ext cx="1524000" cy="411162"/>
          </a:xfrm>
          <a:prstGeom prst="wedgeRoundRectCallout">
            <a:avLst>
              <a:gd name="adj1" fmla="val 37189"/>
              <a:gd name="adj2" fmla="val 132283"/>
              <a:gd name="adj3" fmla="val 16667"/>
            </a:avLst>
          </a:prstGeom>
          <a:solidFill>
            <a:srgbClr val="7030A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pPr algn="ctr"/>
            <a:r>
              <a:rPr lang="en-US" sz="2000" dirty="0" smtClean="0">
                <a:solidFill>
                  <a:srgbClr val="FFFFFF"/>
                </a:solidFill>
                <a:effectLst>
                  <a:outerShdw blurRad="38100" dist="38100" dir="2700000" algn="tl">
                    <a:srgbClr val="000000">
                      <a:alpha val="43137"/>
                    </a:srgbClr>
                  </a:outerShdw>
                </a:effectLst>
                <a:latin typeface="Arial Black"/>
                <a:ea typeface="SimSun" panose="02010600030101010101" pitchFamily="2" charset="-122"/>
              </a:rPr>
              <a:t>Washing</a:t>
            </a:r>
          </a:p>
        </p:txBody>
      </p:sp>
      <p:sp>
        <p:nvSpPr>
          <p:cNvPr id="27" name="Rounded Rectangular Callout 26"/>
          <p:cNvSpPr/>
          <p:nvPr/>
        </p:nvSpPr>
        <p:spPr bwMode="auto">
          <a:xfrm>
            <a:off x="6991350" y="4643437"/>
            <a:ext cx="1752600" cy="411162"/>
          </a:xfrm>
          <a:prstGeom prst="wedgeRoundRectCallout">
            <a:avLst>
              <a:gd name="adj1" fmla="val 9990"/>
              <a:gd name="adj2" fmla="val -142439"/>
              <a:gd name="adj3" fmla="val 16667"/>
            </a:avLst>
          </a:prstGeom>
          <a:solidFill>
            <a:srgbClr val="7030A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pPr algn="ctr"/>
            <a:r>
              <a:rPr lang="en-US" sz="2000" dirty="0" smtClean="0">
                <a:solidFill>
                  <a:srgbClr val="FFFFFF"/>
                </a:solidFill>
                <a:effectLst>
                  <a:outerShdw blurRad="38100" dist="38100" dir="2700000" algn="tl">
                    <a:srgbClr val="000000">
                      <a:alpha val="43137"/>
                    </a:srgbClr>
                  </a:outerShdw>
                </a:effectLst>
                <a:latin typeface="Arial Black"/>
                <a:ea typeface="SimSun" panose="02010600030101010101" pitchFamily="2" charset="-122"/>
              </a:rPr>
              <a:t>Blood Rite</a:t>
            </a:r>
          </a:p>
        </p:txBody>
      </p:sp>
      <p:sp>
        <p:nvSpPr>
          <p:cNvPr id="28" name="Rounded Rectangular Callout 27"/>
          <p:cNvSpPr/>
          <p:nvPr/>
        </p:nvSpPr>
        <p:spPr bwMode="auto">
          <a:xfrm>
            <a:off x="5067300" y="4159647"/>
            <a:ext cx="1752600" cy="411162"/>
          </a:xfrm>
          <a:prstGeom prst="wedgeRoundRectCallout">
            <a:avLst>
              <a:gd name="adj1" fmla="val 83647"/>
              <a:gd name="adj2" fmla="val -67218"/>
              <a:gd name="adj3" fmla="val 16667"/>
            </a:avLst>
          </a:prstGeom>
          <a:solidFill>
            <a:srgbClr val="7030A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pPr algn="ctr"/>
            <a:r>
              <a:rPr lang="en-US" sz="2000" dirty="0" smtClean="0">
                <a:solidFill>
                  <a:srgbClr val="FFFFFF"/>
                </a:solidFill>
                <a:effectLst>
                  <a:outerShdw blurRad="38100" dist="38100" dir="2700000" algn="tl">
                    <a:srgbClr val="000000">
                      <a:alpha val="43137"/>
                    </a:srgbClr>
                  </a:outerShdw>
                </a:effectLst>
                <a:latin typeface="Arial Black"/>
                <a:ea typeface="SimSun" panose="02010600030101010101" pitchFamily="2" charset="-122"/>
              </a:rPr>
              <a:t>Sacrifice</a:t>
            </a:r>
          </a:p>
        </p:txBody>
      </p:sp>
    </p:spTree>
    <p:extLst>
      <p:ext uri="{BB962C8B-B14F-4D97-AF65-F5344CB8AC3E}">
        <p14:creationId xmlns:p14="http://schemas.microsoft.com/office/powerpoint/2010/main" val="7040990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up)">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down)">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right)">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26" grpId="0" animBg="1"/>
      <p:bldP spid="27" grpId="0" animBg="1"/>
      <p:bldP spid="2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641381604"/>
              </p:ext>
            </p:extLst>
          </p:nvPr>
        </p:nvGraphicFramePr>
        <p:xfrm>
          <a:off x="457200" y="533400"/>
          <a:ext cx="8229600" cy="5562600"/>
        </p:xfrm>
        <a:graphic>
          <a:graphicData uri="http://schemas.openxmlformats.org/drawingml/2006/table">
            <a:tbl>
              <a:tblPr firstRow="1" firstCol="1" bandRow="1">
                <a:tableStyleId>{5C22544A-7EE6-4342-B048-85BDC9FD1C3A}</a:tableStyleId>
              </a:tblPr>
              <a:tblGrid>
                <a:gridCol w="2057400"/>
                <a:gridCol w="1905000"/>
                <a:gridCol w="2057400"/>
                <a:gridCol w="2209800"/>
              </a:tblGrid>
              <a:tr h="370840">
                <a:tc>
                  <a:txBody>
                    <a:bodyPr/>
                    <a:lstStyle/>
                    <a:p>
                      <a:pPr algn="ctr"/>
                      <a:r>
                        <a:rPr lang="en-US" sz="2500" dirty="0" smtClean="0">
                          <a:solidFill>
                            <a:srgbClr val="FFC000"/>
                          </a:solidFill>
                          <a:effectLst>
                            <a:outerShdw blurRad="38100" dist="38100" dir="2700000" algn="tl">
                              <a:srgbClr val="000000">
                                <a:alpha val="43137"/>
                              </a:srgbClr>
                            </a:outerShdw>
                          </a:effectLst>
                          <a:latin typeface="+mj-lt"/>
                        </a:rPr>
                        <a:t>Offerings</a:t>
                      </a:r>
                      <a:endParaRPr lang="en-US" sz="2500" dirty="0">
                        <a:solidFill>
                          <a:srgbClr val="FFC000"/>
                        </a:solidFill>
                        <a:effectLst>
                          <a:outerShdw blurRad="38100" dist="38100" dir="2700000" algn="tl">
                            <a:srgbClr val="000000">
                              <a:alpha val="43137"/>
                            </a:srgbClr>
                          </a:outerShdw>
                        </a:effectLst>
                        <a:latin typeface="+mj-lt"/>
                      </a:endParaRPr>
                    </a:p>
                  </a:txBody>
                  <a:tcPr anchor="ctr">
                    <a:solidFill>
                      <a:srgbClr val="7030A0"/>
                    </a:solidFill>
                  </a:tcPr>
                </a:tc>
                <a:tc>
                  <a:txBody>
                    <a:bodyPr/>
                    <a:lstStyle/>
                    <a:p>
                      <a:pPr algn="ctr"/>
                      <a:r>
                        <a:rPr lang="en-US" sz="2500" dirty="0" smtClean="0">
                          <a:solidFill>
                            <a:srgbClr val="FFFF00"/>
                          </a:solidFill>
                          <a:effectLst>
                            <a:outerShdw blurRad="38100" dist="38100" dir="2700000" algn="tl">
                              <a:srgbClr val="000000">
                                <a:alpha val="43137"/>
                              </a:srgbClr>
                            </a:outerShdw>
                          </a:effectLst>
                          <a:latin typeface="+mj-lt"/>
                        </a:rPr>
                        <a:t>Herd</a:t>
                      </a:r>
                      <a:endParaRPr lang="en-US" sz="2500" dirty="0">
                        <a:solidFill>
                          <a:srgbClr val="FFFF00"/>
                        </a:solidFill>
                        <a:effectLst>
                          <a:outerShdw blurRad="38100" dist="38100" dir="2700000" algn="tl">
                            <a:srgbClr val="000000">
                              <a:alpha val="43137"/>
                            </a:srgbClr>
                          </a:outerShdw>
                        </a:effectLst>
                        <a:latin typeface="+mj-lt"/>
                      </a:endParaRPr>
                    </a:p>
                  </a:txBody>
                  <a:tcPr anchor="ctr">
                    <a:solidFill>
                      <a:srgbClr val="7030A0"/>
                    </a:solidFill>
                  </a:tcPr>
                </a:tc>
                <a:tc>
                  <a:txBody>
                    <a:bodyPr/>
                    <a:lstStyle/>
                    <a:p>
                      <a:pPr algn="ctr"/>
                      <a:r>
                        <a:rPr lang="en-US" sz="2500" dirty="0" smtClean="0">
                          <a:solidFill>
                            <a:srgbClr val="FFFF00"/>
                          </a:solidFill>
                          <a:effectLst>
                            <a:outerShdw blurRad="38100" dist="38100" dir="2700000" algn="tl">
                              <a:srgbClr val="000000">
                                <a:alpha val="43137"/>
                              </a:srgbClr>
                            </a:outerShdw>
                          </a:effectLst>
                          <a:latin typeface="+mj-lt"/>
                        </a:rPr>
                        <a:t>Flock</a:t>
                      </a:r>
                      <a:endParaRPr lang="en-US" sz="2500" dirty="0">
                        <a:solidFill>
                          <a:srgbClr val="FFFF00"/>
                        </a:solidFill>
                        <a:effectLst>
                          <a:outerShdw blurRad="38100" dist="38100" dir="2700000" algn="tl">
                            <a:srgbClr val="000000">
                              <a:alpha val="43137"/>
                            </a:srgbClr>
                          </a:outerShdw>
                        </a:effectLst>
                        <a:latin typeface="+mj-lt"/>
                      </a:endParaRPr>
                    </a:p>
                  </a:txBody>
                  <a:tcPr anchor="ctr">
                    <a:solidFill>
                      <a:srgbClr val="7030A0"/>
                    </a:solidFill>
                  </a:tcPr>
                </a:tc>
                <a:tc>
                  <a:txBody>
                    <a:bodyPr/>
                    <a:lstStyle/>
                    <a:p>
                      <a:pPr algn="ctr"/>
                      <a:r>
                        <a:rPr lang="en-US" sz="2500" dirty="0" smtClean="0">
                          <a:solidFill>
                            <a:srgbClr val="FFFF00"/>
                          </a:solidFill>
                          <a:effectLst>
                            <a:outerShdw blurRad="38100" dist="38100" dir="2700000" algn="tl">
                              <a:srgbClr val="000000">
                                <a:alpha val="43137"/>
                              </a:srgbClr>
                            </a:outerShdw>
                          </a:effectLst>
                          <a:latin typeface="+mj-lt"/>
                        </a:rPr>
                        <a:t>Birds</a:t>
                      </a:r>
                      <a:endParaRPr lang="en-US" sz="2500" dirty="0">
                        <a:solidFill>
                          <a:srgbClr val="FFFF00"/>
                        </a:solidFill>
                        <a:effectLst>
                          <a:outerShdw blurRad="38100" dist="38100" dir="2700000" algn="tl">
                            <a:srgbClr val="000000">
                              <a:alpha val="43137"/>
                            </a:srgbClr>
                          </a:outerShdw>
                        </a:effectLst>
                        <a:latin typeface="+mj-lt"/>
                      </a:endParaRPr>
                    </a:p>
                  </a:txBody>
                  <a:tcPr anchor="ctr">
                    <a:solidFill>
                      <a:srgbClr val="7030A0"/>
                    </a:solidFill>
                  </a:tcPr>
                </a:tc>
              </a:tr>
              <a:tr h="370840">
                <a:tc>
                  <a:txBody>
                    <a:bodyPr/>
                    <a:lstStyle/>
                    <a:p>
                      <a:pPr algn="ctr"/>
                      <a:r>
                        <a:rPr lang="en-US" sz="2500" b="0" baseline="0" dirty="0" smtClean="0">
                          <a:solidFill>
                            <a:srgbClr val="FFFF00"/>
                          </a:solidFill>
                          <a:effectLst>
                            <a:outerShdw blurRad="38100" dist="38100" dir="2700000" algn="tl">
                              <a:srgbClr val="000000">
                                <a:alpha val="43137"/>
                              </a:srgbClr>
                            </a:outerShdw>
                          </a:effectLst>
                          <a:latin typeface="+mj-lt"/>
                        </a:rPr>
                        <a:t>Burnt</a:t>
                      </a:r>
                    </a:p>
                  </a:txBody>
                  <a:tcPr anchor="ctr">
                    <a:solidFill>
                      <a:srgbClr val="7030A0"/>
                    </a:solidFill>
                  </a:tcPr>
                </a:tc>
                <a:tc>
                  <a:txBody>
                    <a:bodyPr/>
                    <a:lstStyle/>
                    <a:p>
                      <a:pPr algn="ctr"/>
                      <a:r>
                        <a:rPr lang="en-US" sz="1500" dirty="0" smtClean="0">
                          <a:latin typeface="+mj-lt"/>
                        </a:rPr>
                        <a:t>1 M Cow</a:t>
                      </a:r>
                      <a:br>
                        <a:rPr lang="en-US" sz="1500" dirty="0" smtClean="0">
                          <a:latin typeface="+mj-lt"/>
                        </a:rPr>
                      </a:br>
                      <a:r>
                        <a:rPr lang="en-US" sz="1500" dirty="0" smtClean="0"/>
                        <a:t>(Lev. 1:3)</a:t>
                      </a:r>
                      <a:endParaRPr lang="en-US" sz="1500" dirty="0"/>
                    </a:p>
                  </a:txBody>
                  <a:tcPr anchor="ctr"/>
                </a:tc>
                <a:tc>
                  <a:txBody>
                    <a:bodyPr/>
                    <a:lstStyle/>
                    <a:p>
                      <a:pPr algn="ctr"/>
                      <a:r>
                        <a:rPr lang="en-US" sz="1500" dirty="0" smtClean="0">
                          <a:latin typeface="+mj-lt"/>
                        </a:rPr>
                        <a:t>1 M</a:t>
                      </a:r>
                      <a:r>
                        <a:rPr lang="en-US" sz="1500" baseline="0" dirty="0" smtClean="0">
                          <a:latin typeface="+mj-lt"/>
                        </a:rPr>
                        <a:t> Sheep/Goat</a:t>
                      </a:r>
                      <a:r>
                        <a:rPr lang="en-US" sz="1500" dirty="0" smtClean="0">
                          <a:latin typeface="+mj-lt"/>
                        </a:rPr>
                        <a:t/>
                      </a:r>
                      <a:br>
                        <a:rPr lang="en-US" sz="1500" dirty="0" smtClean="0">
                          <a:latin typeface="+mj-lt"/>
                        </a:rPr>
                      </a:br>
                      <a:r>
                        <a:rPr lang="en-US" sz="1500" dirty="0" smtClean="0"/>
                        <a:t>(Lev. 1:10; 22:18-20)</a:t>
                      </a:r>
                      <a:endParaRPr lang="en-US" sz="1500" dirty="0"/>
                    </a:p>
                  </a:txBody>
                  <a:tcPr anchor="ctr"/>
                </a:tc>
                <a:tc>
                  <a:txBody>
                    <a:bodyPr/>
                    <a:lstStyle/>
                    <a:p>
                      <a:pPr algn="ctr"/>
                      <a:r>
                        <a:rPr lang="en-US" sz="1500" dirty="0" smtClean="0">
                          <a:latin typeface="+mj-lt"/>
                        </a:rPr>
                        <a:t>Doves/Pigeons</a:t>
                      </a:r>
                      <a:r>
                        <a:rPr lang="en-US" sz="1500" dirty="0" smtClean="0">
                          <a:latin typeface="+mj-lt"/>
                        </a:rPr>
                        <a:t/>
                      </a:r>
                      <a:br>
                        <a:rPr lang="en-US" sz="1500" dirty="0" smtClean="0">
                          <a:latin typeface="+mj-lt"/>
                        </a:rPr>
                      </a:br>
                      <a:r>
                        <a:rPr lang="en-US" sz="1500" dirty="0" smtClean="0"/>
                        <a:t>(Lev. 1:14)</a:t>
                      </a:r>
                      <a:endParaRPr lang="en-US" sz="1500" dirty="0"/>
                    </a:p>
                  </a:txBody>
                  <a:tcPr anchor="ctr"/>
                </a:tc>
              </a:tr>
              <a:tr h="370840">
                <a:tc>
                  <a:txBody>
                    <a:bodyPr/>
                    <a:lstStyle/>
                    <a:p>
                      <a:pPr algn="ctr"/>
                      <a:r>
                        <a:rPr lang="en-US" sz="2500" b="0" kern="1200" baseline="0" dirty="0" smtClean="0">
                          <a:solidFill>
                            <a:srgbClr val="FFFF00"/>
                          </a:solidFill>
                          <a:effectLst>
                            <a:outerShdw blurRad="38100" dist="38100" dir="2700000" algn="tl">
                              <a:srgbClr val="000000">
                                <a:alpha val="43137"/>
                              </a:srgbClr>
                            </a:outerShdw>
                          </a:effectLst>
                          <a:latin typeface="+mj-lt"/>
                          <a:ea typeface="+mn-ea"/>
                          <a:cs typeface="+mn-cs"/>
                        </a:rPr>
                        <a:t>Peace</a:t>
                      </a:r>
                      <a:endParaRPr lang="en-US" sz="2500" b="0" kern="1200" baseline="0" dirty="0">
                        <a:solidFill>
                          <a:srgbClr val="FFFF00"/>
                        </a:solidFill>
                        <a:effectLst>
                          <a:outerShdw blurRad="38100" dist="38100" dir="2700000" algn="tl">
                            <a:srgbClr val="000000">
                              <a:alpha val="43137"/>
                            </a:srgbClr>
                          </a:outerShdw>
                        </a:effectLst>
                        <a:latin typeface="+mj-lt"/>
                        <a:ea typeface="+mn-ea"/>
                        <a:cs typeface="+mn-cs"/>
                      </a:endParaRPr>
                    </a:p>
                  </a:txBody>
                  <a:tcPr anchor="ctr">
                    <a:solidFill>
                      <a:srgbClr val="7030A0"/>
                    </a:solidFill>
                  </a:tcPr>
                </a:tc>
                <a:tc>
                  <a:txBody>
                    <a:bodyPr/>
                    <a:lstStyle/>
                    <a:p>
                      <a:pPr algn="ctr"/>
                      <a:r>
                        <a:rPr lang="en-US" sz="1500" kern="1200" dirty="0" smtClean="0">
                          <a:solidFill>
                            <a:schemeClr val="dk1"/>
                          </a:solidFill>
                          <a:latin typeface="+mj-lt"/>
                          <a:ea typeface="+mn-ea"/>
                          <a:cs typeface="+mn-cs"/>
                        </a:rPr>
                        <a:t>1 M/F Cow</a:t>
                      </a:r>
                      <a:r>
                        <a:rPr lang="en-US" sz="1500" dirty="0" smtClean="0">
                          <a:latin typeface="+mj-lt"/>
                        </a:rPr>
                        <a:t/>
                      </a:r>
                      <a:br>
                        <a:rPr lang="en-US" sz="1500" dirty="0" smtClean="0">
                          <a:latin typeface="+mj-lt"/>
                        </a:rPr>
                      </a:br>
                      <a:r>
                        <a:rPr lang="en-US" sz="1500" kern="1200" dirty="0" smtClean="0">
                          <a:solidFill>
                            <a:schemeClr val="dk1"/>
                          </a:solidFill>
                          <a:latin typeface="+mn-lt"/>
                          <a:ea typeface="+mn-ea"/>
                          <a:cs typeface="+mn-cs"/>
                        </a:rPr>
                        <a:t>(Lev. 3:1)</a:t>
                      </a:r>
                      <a:endParaRPr lang="en-US" sz="1500" kern="1200" dirty="0">
                        <a:solidFill>
                          <a:schemeClr val="dk1"/>
                        </a:solidFill>
                        <a:latin typeface="+mn-lt"/>
                        <a:ea typeface="+mn-ea"/>
                        <a:cs typeface="+mn-cs"/>
                      </a:endParaRPr>
                    </a:p>
                  </a:txBody>
                  <a:tcPr anchor="ctr"/>
                </a:tc>
                <a:tc>
                  <a:txBody>
                    <a:bodyPr/>
                    <a:lstStyle/>
                    <a:p>
                      <a:pPr algn="ctr"/>
                      <a:r>
                        <a:rPr lang="en-US" sz="1500" kern="1200" dirty="0" smtClean="0">
                          <a:solidFill>
                            <a:schemeClr val="dk1"/>
                          </a:solidFill>
                          <a:latin typeface="+mj-lt"/>
                          <a:ea typeface="+mn-ea"/>
                          <a:cs typeface="+mn-cs"/>
                        </a:rPr>
                        <a:t>1 M/F</a:t>
                      </a:r>
                      <a:r>
                        <a:rPr lang="en-US" sz="1500" kern="1200" baseline="0" dirty="0" smtClean="0">
                          <a:solidFill>
                            <a:schemeClr val="dk1"/>
                          </a:solidFill>
                          <a:latin typeface="+mj-lt"/>
                          <a:ea typeface="+mn-ea"/>
                          <a:cs typeface="+mn-cs"/>
                        </a:rPr>
                        <a:t> Lamb/Goat</a:t>
                      </a:r>
                      <a:r>
                        <a:rPr lang="en-US" sz="1500" kern="1200" dirty="0" smtClean="0">
                          <a:solidFill>
                            <a:schemeClr val="dk1"/>
                          </a:solidFill>
                          <a:latin typeface="+mj-lt"/>
                          <a:ea typeface="+mn-ea"/>
                          <a:cs typeface="+mn-cs"/>
                        </a:rPr>
                        <a:t> </a:t>
                      </a:r>
                      <a:r>
                        <a:rPr lang="en-US" sz="1500" kern="1200" dirty="0" smtClean="0">
                          <a:solidFill>
                            <a:schemeClr val="dk1"/>
                          </a:solidFill>
                          <a:latin typeface="+mn-lt"/>
                          <a:ea typeface="+mn-ea"/>
                          <a:cs typeface="+mn-cs"/>
                        </a:rPr>
                        <a:t>(Lev. 3:6-7, 12)</a:t>
                      </a:r>
                      <a:endParaRPr lang="en-US" sz="1500" kern="1200" dirty="0">
                        <a:solidFill>
                          <a:schemeClr val="dk1"/>
                        </a:solidFill>
                        <a:latin typeface="+mn-lt"/>
                        <a:ea typeface="+mn-ea"/>
                        <a:cs typeface="+mn-cs"/>
                      </a:endParaRPr>
                    </a:p>
                  </a:txBody>
                  <a:tcPr anchor="ctr"/>
                </a:tc>
                <a:tc>
                  <a:txBody>
                    <a:bodyPr/>
                    <a:lstStyle/>
                    <a:p>
                      <a:pPr algn="ctr"/>
                      <a:endParaRPr lang="en-US" sz="1500" dirty="0"/>
                    </a:p>
                  </a:txBody>
                  <a:tcPr anchor="ctr"/>
                </a:tc>
              </a:tr>
              <a:tr h="370840">
                <a:tc>
                  <a:txBody>
                    <a:bodyPr/>
                    <a:lstStyle/>
                    <a:p>
                      <a:pPr algn="ctr"/>
                      <a:r>
                        <a:rPr lang="en-US" sz="2500" b="0" kern="1200" baseline="0" dirty="0" smtClean="0">
                          <a:solidFill>
                            <a:srgbClr val="FFFF00"/>
                          </a:solidFill>
                          <a:effectLst>
                            <a:outerShdw blurRad="38100" dist="38100" dir="2700000" algn="tl">
                              <a:srgbClr val="000000">
                                <a:alpha val="43137"/>
                              </a:srgbClr>
                            </a:outerShdw>
                          </a:effectLst>
                          <a:latin typeface="+mj-lt"/>
                          <a:ea typeface="+mn-ea"/>
                          <a:cs typeface="+mn-cs"/>
                        </a:rPr>
                        <a:t>Sin</a:t>
                      </a:r>
                      <a:r>
                        <a:rPr lang="en-US" sz="1500" dirty="0" smtClean="0">
                          <a:effectLst>
                            <a:outerShdw blurRad="38100" dist="38100" dir="2700000" algn="tl">
                              <a:srgbClr val="000000">
                                <a:alpha val="43137"/>
                              </a:srgbClr>
                            </a:outerShdw>
                          </a:effectLst>
                        </a:rPr>
                        <a:t/>
                      </a:r>
                      <a:br>
                        <a:rPr lang="en-US" sz="1500" dirty="0" smtClean="0">
                          <a:effectLst>
                            <a:outerShdw blurRad="38100" dist="38100" dir="2700000" algn="tl">
                              <a:srgbClr val="000000">
                                <a:alpha val="43137"/>
                              </a:srgbClr>
                            </a:outerShdw>
                          </a:effectLst>
                        </a:rPr>
                      </a:br>
                      <a:r>
                        <a:rPr lang="en-US" sz="1500" b="0" dirty="0" smtClean="0">
                          <a:effectLst>
                            <a:outerShdw blurRad="38100" dist="38100" dir="2700000" algn="tl">
                              <a:srgbClr val="000000">
                                <a:alpha val="43137"/>
                              </a:srgbClr>
                            </a:outerShdw>
                          </a:effectLst>
                        </a:rPr>
                        <a:t>(Priest)</a:t>
                      </a:r>
                      <a:endParaRPr lang="en-US" sz="1500" b="0" dirty="0">
                        <a:effectLst>
                          <a:outerShdw blurRad="38100" dist="38100" dir="2700000" algn="tl">
                            <a:srgbClr val="000000">
                              <a:alpha val="43137"/>
                            </a:srgbClr>
                          </a:outerShdw>
                        </a:effectLst>
                      </a:endParaRPr>
                    </a:p>
                  </a:txBody>
                  <a:tcPr anchor="ctr">
                    <a:solidFill>
                      <a:srgbClr val="7030A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kern="1200" dirty="0" smtClean="0">
                          <a:solidFill>
                            <a:schemeClr val="dk1"/>
                          </a:solidFill>
                          <a:latin typeface="+mj-lt"/>
                          <a:ea typeface="+mn-ea"/>
                          <a:cs typeface="+mn-cs"/>
                        </a:rPr>
                        <a:t>1 Y Bull</a:t>
                      </a:r>
                      <a:r>
                        <a:rPr lang="en-US" sz="1500" kern="1200" dirty="0" smtClean="0">
                          <a:solidFill>
                            <a:schemeClr val="dk1"/>
                          </a:solidFill>
                          <a:latin typeface="+mn-lt"/>
                          <a:ea typeface="+mn-ea"/>
                          <a:cs typeface="+mn-cs"/>
                        </a:rPr>
                        <a:t/>
                      </a:r>
                      <a:br>
                        <a:rPr lang="en-US" sz="1500" kern="1200" dirty="0" smtClean="0">
                          <a:solidFill>
                            <a:schemeClr val="dk1"/>
                          </a:solidFill>
                          <a:latin typeface="+mn-lt"/>
                          <a:ea typeface="+mn-ea"/>
                          <a:cs typeface="+mn-cs"/>
                        </a:rPr>
                      </a:br>
                      <a:r>
                        <a:rPr lang="en-US" sz="1500" dirty="0" smtClean="0"/>
                        <a:t>(Lev. 4:3)</a:t>
                      </a:r>
                    </a:p>
                  </a:txBody>
                  <a:tcPr anchor="ctr"/>
                </a:tc>
                <a:tc>
                  <a:txBody>
                    <a:bodyPr/>
                    <a:lstStyle/>
                    <a:p>
                      <a:pPr algn="ctr"/>
                      <a:endParaRPr lang="en-US" sz="1500" dirty="0"/>
                    </a:p>
                  </a:txBody>
                  <a:tcPr anchor="ctr"/>
                </a:tc>
                <a:tc>
                  <a:txBody>
                    <a:bodyPr/>
                    <a:lstStyle/>
                    <a:p>
                      <a:pPr algn="ctr"/>
                      <a:endParaRPr lang="en-US" sz="1500" dirty="0"/>
                    </a:p>
                  </a:txBody>
                  <a:tcPr anchor="ctr"/>
                </a:tc>
              </a:tr>
              <a:tr h="370840">
                <a:tc>
                  <a:txBody>
                    <a:bodyPr/>
                    <a:lstStyle/>
                    <a:p>
                      <a:pPr algn="ctr"/>
                      <a:r>
                        <a:rPr lang="en-US" sz="1500" b="0" dirty="0" smtClean="0">
                          <a:effectLst>
                            <a:outerShdw blurRad="38100" dist="38100" dir="2700000" algn="tl">
                              <a:srgbClr val="000000">
                                <a:alpha val="43137"/>
                              </a:srgbClr>
                            </a:outerShdw>
                          </a:effectLst>
                        </a:rPr>
                        <a:t>(Congregation)</a:t>
                      </a:r>
                      <a:endParaRPr lang="en-US" sz="1500" b="0" dirty="0">
                        <a:effectLst>
                          <a:outerShdw blurRad="38100" dist="38100" dir="2700000" algn="tl">
                            <a:srgbClr val="000000">
                              <a:alpha val="43137"/>
                            </a:srgbClr>
                          </a:outerShdw>
                        </a:effectLst>
                      </a:endParaRPr>
                    </a:p>
                  </a:txBody>
                  <a:tcPr anchor="ctr">
                    <a:solidFill>
                      <a:srgbClr val="7030A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kern="1200" dirty="0" smtClean="0">
                          <a:solidFill>
                            <a:schemeClr val="dk1"/>
                          </a:solidFill>
                          <a:latin typeface="+mj-lt"/>
                          <a:ea typeface="+mn-ea"/>
                          <a:cs typeface="+mn-cs"/>
                        </a:rPr>
                        <a:t>1 Y Bull</a:t>
                      </a:r>
                      <a:br>
                        <a:rPr lang="en-US" sz="1500" kern="1200" dirty="0" smtClean="0">
                          <a:solidFill>
                            <a:schemeClr val="dk1"/>
                          </a:solidFill>
                          <a:latin typeface="+mj-lt"/>
                          <a:ea typeface="+mn-ea"/>
                          <a:cs typeface="+mn-cs"/>
                        </a:rPr>
                      </a:br>
                      <a:r>
                        <a:rPr lang="en-US" sz="1500" dirty="0" smtClean="0"/>
                        <a:t>(Lev. 4:13-14)</a:t>
                      </a:r>
                    </a:p>
                  </a:txBody>
                  <a:tcPr anchor="ctr"/>
                </a:tc>
                <a:tc>
                  <a:txBody>
                    <a:bodyPr/>
                    <a:lstStyle/>
                    <a:p>
                      <a:pPr algn="ctr"/>
                      <a:endParaRPr lang="en-US" sz="1500" dirty="0"/>
                    </a:p>
                  </a:txBody>
                  <a:tcPr anchor="ctr"/>
                </a:tc>
                <a:tc>
                  <a:txBody>
                    <a:bodyPr/>
                    <a:lstStyle/>
                    <a:p>
                      <a:pPr algn="ctr"/>
                      <a:endParaRPr lang="en-US" sz="1500" dirty="0"/>
                    </a:p>
                  </a:txBody>
                  <a:tcPr anchor="ctr"/>
                </a:tc>
              </a:tr>
              <a:tr h="370840">
                <a:tc>
                  <a:txBody>
                    <a:bodyPr/>
                    <a:lstStyle/>
                    <a:p>
                      <a:pPr algn="ctr"/>
                      <a:r>
                        <a:rPr lang="en-US" sz="1500" b="0" dirty="0" smtClean="0">
                          <a:effectLst>
                            <a:outerShdw blurRad="38100" dist="38100" dir="2700000" algn="tl">
                              <a:srgbClr val="000000">
                                <a:alpha val="43137"/>
                              </a:srgbClr>
                            </a:outerShdw>
                          </a:effectLst>
                        </a:rPr>
                        <a:t>(Ruler)</a:t>
                      </a:r>
                      <a:endParaRPr lang="en-US" sz="1500" b="0" dirty="0">
                        <a:effectLst>
                          <a:outerShdw blurRad="38100" dist="38100" dir="2700000" algn="tl">
                            <a:srgbClr val="000000">
                              <a:alpha val="43137"/>
                            </a:srgbClr>
                          </a:outerShdw>
                        </a:effectLst>
                      </a:endParaRPr>
                    </a:p>
                  </a:txBody>
                  <a:tcPr anchor="ctr">
                    <a:solidFill>
                      <a:srgbClr val="7030A0"/>
                    </a:solidFill>
                  </a:tcPr>
                </a:tc>
                <a:tc>
                  <a:txBody>
                    <a:bodyPr/>
                    <a:lstStyle/>
                    <a:p>
                      <a:pPr algn="ctr"/>
                      <a:endParaRPr lang="en-US" sz="1500" dirty="0"/>
                    </a:p>
                  </a:txBody>
                  <a:tcPr anchor="ctr"/>
                </a:tc>
                <a:tc>
                  <a:txBody>
                    <a:bodyPr/>
                    <a:lstStyle/>
                    <a:p>
                      <a:pPr algn="ctr"/>
                      <a:r>
                        <a:rPr lang="en-US" sz="1500" kern="1200" dirty="0" smtClean="0">
                          <a:solidFill>
                            <a:schemeClr val="dk1"/>
                          </a:solidFill>
                          <a:latin typeface="+mj-lt"/>
                          <a:ea typeface="+mn-ea"/>
                          <a:cs typeface="+mn-cs"/>
                        </a:rPr>
                        <a:t>1 M  Kid</a:t>
                      </a:r>
                    </a:p>
                    <a:p>
                      <a:pPr algn="ctr"/>
                      <a:r>
                        <a:rPr lang="en-US" sz="1500" dirty="0" smtClean="0"/>
                        <a:t>(Lev. 4:23)</a:t>
                      </a:r>
                      <a:endParaRPr lang="en-US" sz="1500" dirty="0"/>
                    </a:p>
                  </a:txBody>
                  <a:tcPr anchor="ctr"/>
                </a:tc>
                <a:tc>
                  <a:txBody>
                    <a:bodyPr/>
                    <a:lstStyle/>
                    <a:p>
                      <a:pPr algn="ctr"/>
                      <a:endParaRPr lang="en-US" sz="1500" dirty="0"/>
                    </a:p>
                  </a:txBody>
                  <a:tcPr anchor="ctr"/>
                </a:tc>
              </a:tr>
              <a:tr h="370840">
                <a:tc>
                  <a:txBody>
                    <a:bodyPr/>
                    <a:lstStyle/>
                    <a:p>
                      <a:pPr algn="ctr"/>
                      <a:r>
                        <a:rPr lang="en-US" sz="1500" b="0" dirty="0" smtClean="0">
                          <a:effectLst>
                            <a:outerShdw blurRad="38100" dist="38100" dir="2700000" algn="tl">
                              <a:srgbClr val="000000">
                                <a:alpha val="43137"/>
                              </a:srgbClr>
                            </a:outerShdw>
                          </a:effectLst>
                        </a:rPr>
                        <a:t>(Commoner)</a:t>
                      </a:r>
                      <a:endParaRPr lang="en-US" sz="1500" b="0" dirty="0">
                        <a:effectLst>
                          <a:outerShdw blurRad="38100" dist="38100" dir="2700000" algn="tl">
                            <a:srgbClr val="000000">
                              <a:alpha val="43137"/>
                            </a:srgbClr>
                          </a:outerShdw>
                        </a:effectLst>
                      </a:endParaRPr>
                    </a:p>
                  </a:txBody>
                  <a:tcPr anchor="ctr">
                    <a:solidFill>
                      <a:srgbClr val="7030A0"/>
                    </a:solidFill>
                  </a:tcPr>
                </a:tc>
                <a:tc>
                  <a:txBody>
                    <a:bodyPr/>
                    <a:lstStyle/>
                    <a:p>
                      <a:pPr algn="ctr"/>
                      <a:endParaRPr lang="en-US" sz="1500" dirty="0"/>
                    </a:p>
                  </a:txBody>
                  <a:tcPr anchor="ctr"/>
                </a:tc>
                <a:tc>
                  <a:txBody>
                    <a:bodyPr/>
                    <a:lstStyle/>
                    <a:p>
                      <a:pPr algn="ctr"/>
                      <a:r>
                        <a:rPr lang="en-US" sz="1500" kern="1200" dirty="0" smtClean="0">
                          <a:solidFill>
                            <a:schemeClr val="dk1"/>
                          </a:solidFill>
                          <a:latin typeface="+mj-lt"/>
                          <a:ea typeface="+mn-ea"/>
                          <a:cs typeface="+mn-cs"/>
                        </a:rPr>
                        <a:t>1 F Kid/Lamb</a:t>
                      </a:r>
                    </a:p>
                    <a:p>
                      <a:pPr algn="ctr"/>
                      <a:r>
                        <a:rPr lang="en-US" sz="1500" dirty="0" smtClean="0"/>
                        <a:t>(Lev.</a:t>
                      </a:r>
                      <a:r>
                        <a:rPr lang="en-US" sz="1500" baseline="0" dirty="0" smtClean="0"/>
                        <a:t> 4:27-28, 32; 5:6)</a:t>
                      </a:r>
                      <a:endParaRPr lang="en-US" sz="1500" dirty="0"/>
                    </a:p>
                  </a:txBody>
                  <a:tcPr anchor="ctr"/>
                </a:tc>
                <a:tc>
                  <a:txBody>
                    <a:bodyPr/>
                    <a:lstStyle/>
                    <a:p>
                      <a:pPr algn="ctr"/>
                      <a:endParaRPr lang="en-US" sz="1500" dirty="0"/>
                    </a:p>
                  </a:txBody>
                  <a:tcPr anchor="ctr"/>
                </a:tc>
              </a:tr>
              <a:tr h="370840">
                <a:tc>
                  <a:txBody>
                    <a:bodyPr/>
                    <a:lstStyle/>
                    <a:p>
                      <a:pPr algn="ctr"/>
                      <a:r>
                        <a:rPr lang="en-US" sz="1500" b="0" dirty="0" smtClean="0">
                          <a:effectLst>
                            <a:outerShdw blurRad="38100" dist="38100" dir="2700000" algn="tl">
                              <a:srgbClr val="000000">
                                <a:alpha val="43137"/>
                              </a:srgbClr>
                            </a:outerShdw>
                          </a:effectLst>
                        </a:rPr>
                        <a:t>(Poor)</a:t>
                      </a:r>
                      <a:endParaRPr lang="en-US" sz="1500" b="0" dirty="0">
                        <a:effectLst>
                          <a:outerShdw blurRad="38100" dist="38100" dir="2700000" algn="tl">
                            <a:srgbClr val="000000">
                              <a:alpha val="43137"/>
                            </a:srgbClr>
                          </a:outerShdw>
                        </a:effectLst>
                      </a:endParaRPr>
                    </a:p>
                  </a:txBody>
                  <a:tcPr anchor="ctr">
                    <a:solidFill>
                      <a:srgbClr val="7030A0"/>
                    </a:solidFill>
                  </a:tcPr>
                </a:tc>
                <a:tc>
                  <a:txBody>
                    <a:bodyPr/>
                    <a:lstStyle/>
                    <a:p>
                      <a:pPr algn="ctr"/>
                      <a:endParaRPr lang="en-US" sz="1500" dirty="0"/>
                    </a:p>
                  </a:txBody>
                  <a:tcPr anchor="ctr"/>
                </a:tc>
                <a:tc>
                  <a:txBody>
                    <a:bodyPr/>
                    <a:lstStyle/>
                    <a:p>
                      <a:pPr algn="ctr"/>
                      <a:endParaRPr lang="en-US" sz="1500" dirty="0"/>
                    </a:p>
                  </a:txBody>
                  <a:tcPr anchor="ctr"/>
                </a:tc>
                <a:tc>
                  <a:txBody>
                    <a:bodyPr/>
                    <a:lstStyle/>
                    <a:p>
                      <a:pPr algn="ctr"/>
                      <a:r>
                        <a:rPr lang="en-US" sz="1500" dirty="0" smtClean="0">
                          <a:latin typeface="+mj-lt"/>
                        </a:rPr>
                        <a:t>2 Doves/Pigeons</a:t>
                      </a:r>
                    </a:p>
                    <a:p>
                      <a:pPr algn="ctr"/>
                      <a:r>
                        <a:rPr lang="en-US" sz="1500" dirty="0" smtClean="0"/>
                        <a:t>(Lev. 5:7-10)</a:t>
                      </a:r>
                      <a:endParaRPr lang="en-US" sz="1500" dirty="0">
                        <a:latin typeface="+mj-lt"/>
                      </a:endParaRPr>
                    </a:p>
                  </a:txBody>
                  <a:tcPr anchor="ctr"/>
                </a:tc>
              </a:tr>
              <a:tr h="370840">
                <a:tc>
                  <a:txBody>
                    <a:bodyPr/>
                    <a:lstStyle/>
                    <a:p>
                      <a:pPr algn="ctr"/>
                      <a:r>
                        <a:rPr lang="en-US" sz="1500" b="0" dirty="0" smtClean="0">
                          <a:effectLst>
                            <a:outerShdw blurRad="38100" dist="38100" dir="2700000" algn="tl">
                              <a:srgbClr val="000000">
                                <a:alpha val="43137"/>
                              </a:srgbClr>
                            </a:outerShdw>
                          </a:effectLst>
                        </a:rPr>
                        <a:t>(Poorest)</a:t>
                      </a:r>
                      <a:endParaRPr lang="en-US" sz="1500" b="0" dirty="0">
                        <a:effectLst>
                          <a:outerShdw blurRad="38100" dist="38100" dir="2700000" algn="tl">
                            <a:srgbClr val="000000">
                              <a:alpha val="43137"/>
                            </a:srgbClr>
                          </a:outerShdw>
                        </a:effectLst>
                      </a:endParaRPr>
                    </a:p>
                  </a:txBody>
                  <a:tcPr anchor="ctr">
                    <a:solidFill>
                      <a:srgbClr val="7030A0"/>
                    </a:solidFill>
                  </a:tcPr>
                </a:tc>
                <a:tc>
                  <a:txBody>
                    <a:bodyPr/>
                    <a:lstStyle/>
                    <a:p>
                      <a:pPr algn="ctr"/>
                      <a:endParaRPr lang="en-US" sz="1500" dirty="0"/>
                    </a:p>
                  </a:txBody>
                  <a:tcPr anchor="ctr"/>
                </a:tc>
                <a:tc>
                  <a:txBody>
                    <a:bodyPr/>
                    <a:lstStyle/>
                    <a:p>
                      <a:pPr algn="ctr"/>
                      <a:endParaRPr lang="en-US" sz="15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kern="1200" dirty="0" smtClean="0">
                          <a:solidFill>
                            <a:schemeClr val="dk1"/>
                          </a:solidFill>
                          <a:latin typeface="+mj-lt"/>
                          <a:ea typeface="+mn-ea"/>
                          <a:cs typeface="+mn-cs"/>
                        </a:rPr>
                        <a:t>.1 ephah  fine flour</a:t>
                      </a:r>
                      <a:br>
                        <a:rPr lang="en-US" sz="1500" kern="1200" dirty="0" smtClean="0">
                          <a:solidFill>
                            <a:schemeClr val="dk1"/>
                          </a:solidFill>
                          <a:latin typeface="+mj-lt"/>
                          <a:ea typeface="+mn-ea"/>
                          <a:cs typeface="+mn-cs"/>
                        </a:rPr>
                      </a:br>
                      <a:r>
                        <a:rPr lang="en-US" sz="1500" dirty="0" smtClean="0"/>
                        <a:t>(Lev. 5:11-13)</a:t>
                      </a:r>
                    </a:p>
                  </a:txBody>
                  <a:tcPr anchor="ctr"/>
                </a:tc>
              </a:tr>
              <a:tr h="370840">
                <a:tc>
                  <a:txBody>
                    <a:bodyPr/>
                    <a:lstStyle/>
                    <a:p>
                      <a:pPr algn="ctr"/>
                      <a:r>
                        <a:rPr lang="en-US" sz="2500" b="0" kern="1200" baseline="0" dirty="0" smtClean="0">
                          <a:solidFill>
                            <a:srgbClr val="FFFF00"/>
                          </a:solidFill>
                          <a:effectLst>
                            <a:outerShdw blurRad="38100" dist="38100" dir="2700000" algn="tl">
                              <a:srgbClr val="000000">
                                <a:alpha val="43137"/>
                              </a:srgbClr>
                            </a:outerShdw>
                          </a:effectLst>
                          <a:latin typeface="+mj-lt"/>
                          <a:ea typeface="+mn-ea"/>
                          <a:cs typeface="+mn-cs"/>
                        </a:rPr>
                        <a:t>Trespass</a:t>
                      </a:r>
                      <a:endParaRPr lang="en-US" sz="2500" b="0" kern="1200" baseline="0" dirty="0">
                        <a:solidFill>
                          <a:srgbClr val="FFFF00"/>
                        </a:solidFill>
                        <a:effectLst>
                          <a:outerShdw blurRad="38100" dist="38100" dir="2700000" algn="tl">
                            <a:srgbClr val="000000">
                              <a:alpha val="43137"/>
                            </a:srgbClr>
                          </a:outerShdw>
                        </a:effectLst>
                        <a:latin typeface="+mj-lt"/>
                        <a:ea typeface="+mn-ea"/>
                        <a:cs typeface="+mn-cs"/>
                      </a:endParaRPr>
                    </a:p>
                  </a:txBody>
                  <a:tcPr anchor="ctr">
                    <a:solidFill>
                      <a:srgbClr val="7030A0"/>
                    </a:solidFill>
                  </a:tcPr>
                </a:tc>
                <a:tc>
                  <a:txBody>
                    <a:bodyPr/>
                    <a:lstStyle/>
                    <a:p>
                      <a:pPr algn="ctr"/>
                      <a:endParaRPr lang="en-US" sz="1500" dirty="0"/>
                    </a:p>
                  </a:txBody>
                  <a:tcPr anchor="ctr"/>
                </a:tc>
                <a:tc>
                  <a:txBody>
                    <a:bodyPr/>
                    <a:lstStyle/>
                    <a:p>
                      <a:pPr algn="ctr"/>
                      <a:r>
                        <a:rPr lang="en-US" sz="1500" kern="1200" dirty="0" smtClean="0">
                          <a:solidFill>
                            <a:schemeClr val="dk1"/>
                          </a:solidFill>
                          <a:latin typeface="+mj-lt"/>
                          <a:ea typeface="+mn-ea"/>
                          <a:cs typeface="+mn-cs"/>
                        </a:rPr>
                        <a:t>1 Ram +Silver</a:t>
                      </a:r>
                    </a:p>
                    <a:p>
                      <a:pPr algn="ctr"/>
                      <a:r>
                        <a:rPr lang="en-US" sz="1500" dirty="0" smtClean="0"/>
                        <a:t>(Lev.</a:t>
                      </a:r>
                      <a:r>
                        <a:rPr lang="en-US" sz="1500" baseline="0" dirty="0" smtClean="0"/>
                        <a:t> 5:15, 18; 6:6)</a:t>
                      </a:r>
                      <a:endParaRPr lang="en-US" sz="1500" dirty="0"/>
                    </a:p>
                  </a:txBody>
                  <a:tcPr anchor="ctr"/>
                </a:tc>
                <a:tc>
                  <a:txBody>
                    <a:bodyPr/>
                    <a:lstStyle/>
                    <a:p>
                      <a:pPr algn="ctr"/>
                      <a:endParaRPr lang="en-US" sz="1500" dirty="0" smtClean="0"/>
                    </a:p>
                  </a:txBody>
                  <a:tcPr anchor="ctr"/>
                </a:tc>
              </a:tr>
            </a:tbl>
          </a:graphicData>
        </a:graphic>
      </p:graphicFrame>
      <p:sp>
        <p:nvSpPr>
          <p:cNvPr id="2" name="Date Placeholder 1"/>
          <p:cNvSpPr>
            <a:spLocks noGrp="1"/>
          </p:cNvSpPr>
          <p:nvPr>
            <p:ph type="dt" sz="half" idx="12"/>
          </p:nvPr>
        </p:nvSpPr>
        <p:spPr/>
        <p:txBody>
          <a:bodyPr/>
          <a:lstStyle/>
          <a:p>
            <a:r>
              <a:rPr lang="en-US" dirty="0" smtClean="0">
                <a:solidFill>
                  <a:srgbClr val="FFFFFF"/>
                </a:solidFill>
              </a:rPr>
              <a:t>Outline, p. 2-8 </a:t>
            </a:r>
            <a:endParaRPr lang="en-US" dirty="0">
              <a:solidFill>
                <a:srgbClr val="FFFFFF"/>
              </a:solidFill>
            </a:endParaRPr>
          </a:p>
        </p:txBody>
      </p:sp>
      <p:sp>
        <p:nvSpPr>
          <p:cNvPr id="3" name="Footer Placeholder 2"/>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7" name="Slide Number Placeholder 6"/>
          <p:cNvSpPr>
            <a:spLocks noGrp="1"/>
          </p:cNvSpPr>
          <p:nvPr>
            <p:ph type="sldNum" sz="quarter" idx="11"/>
          </p:nvPr>
        </p:nvSpPr>
        <p:spPr/>
        <p:txBody>
          <a:bodyPr/>
          <a:lstStyle/>
          <a:p>
            <a:fld id="{D9076E39-33D3-4C19-9190-4442324932E8}" type="slidenum">
              <a:rPr lang="en-US" smtClean="0">
                <a:solidFill>
                  <a:srgbClr val="FFFFFF"/>
                </a:solidFill>
              </a:rPr>
              <a:pPr/>
              <a:t>35</a:t>
            </a:fld>
            <a:endParaRPr lang="en-US">
              <a:solidFill>
                <a:srgbClr val="FFFFFF"/>
              </a:solidFill>
            </a:endParaRPr>
          </a:p>
        </p:txBody>
      </p:sp>
    </p:spTree>
    <p:extLst>
      <p:ext uri="{BB962C8B-B14F-4D97-AF65-F5344CB8AC3E}">
        <p14:creationId xmlns:p14="http://schemas.microsoft.com/office/powerpoint/2010/main" val="7987503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105400" y="277813"/>
            <a:ext cx="3581400" cy="1139825"/>
          </a:xfrm>
        </p:spPr>
        <p:txBody>
          <a:bodyPr/>
          <a:lstStyle/>
          <a:p>
            <a:pPr algn="r"/>
            <a:r>
              <a:rPr lang="en-US" dirty="0" smtClean="0"/>
              <a:t>Blood Rite</a:t>
            </a:r>
            <a:endParaRPr lang="en-US" dirty="0"/>
          </a:p>
        </p:txBody>
      </p:sp>
      <p:sp>
        <p:nvSpPr>
          <p:cNvPr id="8" name="TextBox 7"/>
          <p:cNvSpPr txBox="1"/>
          <p:nvPr/>
        </p:nvSpPr>
        <p:spPr>
          <a:xfrm>
            <a:off x="457200" y="1035023"/>
            <a:ext cx="3505200" cy="1246495"/>
          </a:xfrm>
          <a:prstGeom prst="rect">
            <a:avLst/>
          </a:prstGeom>
          <a:solidFill>
            <a:srgbClr val="0066FF"/>
          </a:solidFill>
        </p:spPr>
        <p:txBody>
          <a:bodyPr wrap="square" rtlCol="0">
            <a:spAutoFit/>
          </a:bodyPr>
          <a:lstStyle/>
          <a:p>
            <a:pPr algn="ctr"/>
            <a:r>
              <a:rPr lang="en-US" sz="2500" dirty="0" smtClean="0">
                <a:solidFill>
                  <a:srgbClr val="FFFF00"/>
                </a:solidFill>
                <a:effectLst>
                  <a:outerShdw blurRad="38100" dist="38100" dir="2700000" algn="tl">
                    <a:srgbClr val="000000">
                      <a:alpha val="43137"/>
                    </a:srgbClr>
                  </a:outerShdw>
                </a:effectLst>
                <a:latin typeface="+mj-lt"/>
              </a:rPr>
              <a:t>Burnt Offering</a:t>
            </a:r>
          </a:p>
          <a:p>
            <a:pPr algn="ctr"/>
            <a:r>
              <a:rPr lang="en-US" sz="2500" dirty="0" smtClean="0">
                <a:solidFill>
                  <a:srgbClr val="FFFF00"/>
                </a:solidFill>
                <a:effectLst>
                  <a:outerShdw blurRad="38100" dist="38100" dir="2700000" algn="tl">
                    <a:srgbClr val="000000">
                      <a:alpha val="43137"/>
                    </a:srgbClr>
                  </a:outerShdw>
                </a:effectLst>
                <a:latin typeface="+mj-lt"/>
              </a:rPr>
              <a:t>Peace Offering</a:t>
            </a:r>
          </a:p>
          <a:p>
            <a:pPr algn="ctr"/>
            <a:r>
              <a:rPr lang="en-US" sz="2500" dirty="0" smtClean="0">
                <a:solidFill>
                  <a:srgbClr val="FFFF00"/>
                </a:solidFill>
                <a:effectLst>
                  <a:outerShdw blurRad="38100" dist="38100" dir="2700000" algn="tl">
                    <a:srgbClr val="000000">
                      <a:alpha val="43137"/>
                    </a:srgbClr>
                  </a:outerShdw>
                </a:effectLst>
                <a:latin typeface="+mj-lt"/>
              </a:rPr>
              <a:t>Trespass Offering</a:t>
            </a:r>
            <a:endParaRPr lang="en-US" sz="2500" dirty="0">
              <a:solidFill>
                <a:srgbClr val="FFFF00"/>
              </a:solidFill>
              <a:effectLst>
                <a:outerShdw blurRad="38100" dist="38100" dir="2700000" algn="tl">
                  <a:srgbClr val="000000">
                    <a:alpha val="43137"/>
                  </a:srgbClr>
                </a:outerShdw>
              </a:effectLst>
              <a:latin typeface="+mj-lt"/>
            </a:endParaRPr>
          </a:p>
        </p:txBody>
      </p:sp>
      <p:sp>
        <p:nvSpPr>
          <p:cNvPr id="9" name="Rectangle 3"/>
          <p:cNvSpPr>
            <a:spLocks noChangeArrowheads="1"/>
          </p:cNvSpPr>
          <p:nvPr/>
        </p:nvSpPr>
        <p:spPr bwMode="auto">
          <a:xfrm>
            <a:off x="914400" y="2895600"/>
            <a:ext cx="5334000" cy="1752600"/>
          </a:xfrm>
          <a:prstGeom prst="rect">
            <a:avLst/>
          </a:prstGeom>
          <a:solidFill>
            <a:srgbClr val="0000FF"/>
          </a:solidFill>
          <a:ln w="76200">
            <a:solidFill>
              <a:schemeClr val="tx1"/>
            </a:solidFill>
            <a:miter lim="800000"/>
            <a:headEnd/>
            <a:tailEnd/>
          </a:ln>
          <a:effectLst/>
        </p:spPr>
        <p:txBody>
          <a:bodyPr wrap="none" anchor="ctr"/>
          <a:lstStyle/>
          <a:p>
            <a:endParaRPr lang="en-US"/>
          </a:p>
        </p:txBody>
      </p:sp>
      <p:sp>
        <p:nvSpPr>
          <p:cNvPr id="10" name="Line 4"/>
          <p:cNvSpPr>
            <a:spLocks noChangeShapeType="1"/>
          </p:cNvSpPr>
          <p:nvPr/>
        </p:nvSpPr>
        <p:spPr bwMode="auto">
          <a:xfrm>
            <a:off x="2514600" y="2895600"/>
            <a:ext cx="0" cy="1752600"/>
          </a:xfrm>
          <a:prstGeom prst="line">
            <a:avLst/>
          </a:prstGeom>
          <a:noFill/>
          <a:ln w="38100">
            <a:solidFill>
              <a:schemeClr val="tx1"/>
            </a:solidFill>
            <a:prstDash val="sysDot"/>
            <a:round/>
            <a:headEnd/>
            <a:tailEnd/>
          </a:ln>
          <a:effectLst/>
        </p:spPr>
        <p:txBody>
          <a:bodyPr/>
          <a:lstStyle/>
          <a:p>
            <a:endParaRPr lang="en-US"/>
          </a:p>
        </p:txBody>
      </p:sp>
      <p:sp>
        <p:nvSpPr>
          <p:cNvPr id="11" name="Rectangle 5"/>
          <p:cNvSpPr>
            <a:spLocks noChangeArrowheads="1"/>
          </p:cNvSpPr>
          <p:nvPr/>
        </p:nvSpPr>
        <p:spPr bwMode="auto">
          <a:xfrm>
            <a:off x="1600200" y="3352800"/>
            <a:ext cx="304800" cy="685800"/>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12" name="Rectangle 6"/>
          <p:cNvSpPr>
            <a:spLocks noChangeArrowheads="1"/>
          </p:cNvSpPr>
          <p:nvPr/>
        </p:nvSpPr>
        <p:spPr bwMode="auto">
          <a:xfrm>
            <a:off x="2743200" y="3505200"/>
            <a:ext cx="304800" cy="304800"/>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13" name="Rectangle 7"/>
          <p:cNvSpPr>
            <a:spLocks noChangeArrowheads="1"/>
          </p:cNvSpPr>
          <p:nvPr/>
        </p:nvSpPr>
        <p:spPr bwMode="auto">
          <a:xfrm>
            <a:off x="3733800" y="3200400"/>
            <a:ext cx="1143000" cy="228600"/>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14" name="AutoShape 8"/>
          <p:cNvSpPr>
            <a:spLocks noChangeArrowheads="1"/>
          </p:cNvSpPr>
          <p:nvPr/>
        </p:nvSpPr>
        <p:spPr bwMode="auto">
          <a:xfrm>
            <a:off x="3962400" y="4114800"/>
            <a:ext cx="685800" cy="304800"/>
          </a:xfrm>
          <a:custGeom>
            <a:avLst/>
            <a:gdLst>
              <a:gd name="G0" fmla="+- 5787 0 0"/>
              <a:gd name="G1" fmla="+- 8581958 0 0"/>
              <a:gd name="G2" fmla="+- 0 0 8581958"/>
              <a:gd name="T0" fmla="*/ 0 256 1"/>
              <a:gd name="T1" fmla="*/ 180 256 1"/>
              <a:gd name="G3" fmla="+- 8581958 T0 T1"/>
              <a:gd name="T2" fmla="*/ 0 256 1"/>
              <a:gd name="T3" fmla="*/ 90 256 1"/>
              <a:gd name="G4" fmla="+- 8581958 T2 T3"/>
              <a:gd name="G5" fmla="*/ G4 2 1"/>
              <a:gd name="T4" fmla="*/ 90 256 1"/>
              <a:gd name="T5" fmla="*/ 0 256 1"/>
              <a:gd name="G6" fmla="+- 8581958 T4 T5"/>
              <a:gd name="G7" fmla="*/ G6 2 1"/>
              <a:gd name="G8" fmla="abs 858195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787"/>
              <a:gd name="G18" fmla="*/ 5787 1 2"/>
              <a:gd name="G19" fmla="+- G18 5400 0"/>
              <a:gd name="G20" fmla="cos G19 8581958"/>
              <a:gd name="G21" fmla="sin G19 8581958"/>
              <a:gd name="G22" fmla="+- G20 10800 0"/>
              <a:gd name="G23" fmla="+- G21 10800 0"/>
              <a:gd name="G24" fmla="+- 10800 0 G20"/>
              <a:gd name="G25" fmla="+- 5787 10800 0"/>
              <a:gd name="G26" fmla="?: G9 G17 G25"/>
              <a:gd name="G27" fmla="?: G9 0 21600"/>
              <a:gd name="G28" fmla="cos 10800 8581958"/>
              <a:gd name="G29" fmla="sin 10800 8581958"/>
              <a:gd name="G30" fmla="sin 5787 8581958"/>
              <a:gd name="G31" fmla="+- G28 10800 0"/>
              <a:gd name="G32" fmla="+- G29 10800 0"/>
              <a:gd name="G33" fmla="+- G30 10800 0"/>
              <a:gd name="G34" fmla="?: G4 0 G31"/>
              <a:gd name="G35" fmla="?: 8581958 G34 0"/>
              <a:gd name="G36" fmla="?: G6 G35 G31"/>
              <a:gd name="G37" fmla="+- 21600 0 G36"/>
              <a:gd name="G38" fmla="?: G4 0 G33"/>
              <a:gd name="G39" fmla="?: 8581958 G38 G32"/>
              <a:gd name="G40" fmla="?: G6 G39 0"/>
              <a:gd name="G41" fmla="?: G4 G32 21600"/>
              <a:gd name="G42" fmla="?: G6 G41 G33"/>
              <a:gd name="T12" fmla="*/ 10800 w 21600"/>
              <a:gd name="T13" fmla="*/ 0 h 21600"/>
              <a:gd name="T14" fmla="*/ 5364 w 21600"/>
              <a:gd name="T15" fmla="*/ 17064 h 21600"/>
              <a:gd name="T16" fmla="*/ 10800 w 21600"/>
              <a:gd name="T17" fmla="*/ 5013 h 21600"/>
              <a:gd name="T18" fmla="*/ 16236 w 21600"/>
              <a:gd name="T19" fmla="*/ 17064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007" y="15170"/>
                </a:moveTo>
                <a:cubicBezTo>
                  <a:pt x="5740" y="14071"/>
                  <a:pt x="5013" y="12477"/>
                  <a:pt x="5013" y="10800"/>
                </a:cubicBezTo>
                <a:cubicBezTo>
                  <a:pt x="5013" y="7603"/>
                  <a:pt x="7603" y="5013"/>
                  <a:pt x="10800" y="5013"/>
                </a:cubicBezTo>
                <a:cubicBezTo>
                  <a:pt x="13996" y="5013"/>
                  <a:pt x="16587" y="7603"/>
                  <a:pt x="16587" y="10800"/>
                </a:cubicBezTo>
                <a:cubicBezTo>
                  <a:pt x="16587" y="12477"/>
                  <a:pt x="15859" y="14071"/>
                  <a:pt x="14592" y="15170"/>
                </a:cubicBezTo>
                <a:lnTo>
                  <a:pt x="17878" y="18957"/>
                </a:lnTo>
                <a:cubicBezTo>
                  <a:pt x="20242" y="16905"/>
                  <a:pt x="21600" y="13929"/>
                  <a:pt x="21600" y="10800"/>
                </a:cubicBezTo>
                <a:cubicBezTo>
                  <a:pt x="21600" y="4835"/>
                  <a:pt x="16764" y="0"/>
                  <a:pt x="10800" y="0"/>
                </a:cubicBezTo>
                <a:cubicBezTo>
                  <a:pt x="4835" y="0"/>
                  <a:pt x="0" y="4835"/>
                  <a:pt x="0" y="10800"/>
                </a:cubicBezTo>
                <a:cubicBezTo>
                  <a:pt x="-1" y="13929"/>
                  <a:pt x="1357" y="16905"/>
                  <a:pt x="3721" y="18957"/>
                </a:cubicBezTo>
                <a:close/>
              </a:path>
            </a:pathLst>
          </a:custGeom>
          <a:solidFill>
            <a:srgbClr val="FFFF00"/>
          </a:solidFill>
          <a:ln w="9525">
            <a:solidFill>
              <a:schemeClr val="tx1"/>
            </a:solidFill>
            <a:miter lim="800000"/>
            <a:headEnd/>
            <a:tailEnd/>
          </a:ln>
          <a:effectLst/>
        </p:spPr>
        <p:txBody>
          <a:bodyPr wrap="none" anchor="ctr"/>
          <a:lstStyle/>
          <a:p>
            <a:endParaRPr lang="en-US"/>
          </a:p>
        </p:txBody>
      </p:sp>
      <p:sp>
        <p:nvSpPr>
          <p:cNvPr id="15" name="Oval 9"/>
          <p:cNvSpPr>
            <a:spLocks noChangeArrowheads="1"/>
          </p:cNvSpPr>
          <p:nvPr/>
        </p:nvSpPr>
        <p:spPr bwMode="auto">
          <a:xfrm>
            <a:off x="6705600" y="3619500"/>
            <a:ext cx="381000" cy="3810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6" name="Rectangle 10"/>
          <p:cNvSpPr>
            <a:spLocks noChangeArrowheads="1"/>
          </p:cNvSpPr>
          <p:nvPr/>
        </p:nvSpPr>
        <p:spPr bwMode="auto">
          <a:xfrm>
            <a:off x="7696200" y="3429000"/>
            <a:ext cx="609600" cy="685800"/>
          </a:xfrm>
          <a:prstGeom prst="rect">
            <a:avLst/>
          </a:prstGeom>
          <a:solidFill>
            <a:srgbClr val="FF9900"/>
          </a:solidFill>
          <a:ln w="9525">
            <a:solidFill>
              <a:schemeClr val="tx1"/>
            </a:solidFill>
            <a:miter lim="800000"/>
            <a:headEnd/>
            <a:tailEnd/>
          </a:ln>
          <a:effectLst/>
        </p:spPr>
        <p:txBody>
          <a:bodyPr wrap="none" anchor="ctr"/>
          <a:lstStyle/>
          <a:p>
            <a:endParaRPr lang="en-US"/>
          </a:p>
        </p:txBody>
      </p:sp>
      <p:sp>
        <p:nvSpPr>
          <p:cNvPr id="18" name="TextBox 17"/>
          <p:cNvSpPr txBox="1"/>
          <p:nvPr/>
        </p:nvSpPr>
        <p:spPr>
          <a:xfrm>
            <a:off x="7696200" y="2895600"/>
            <a:ext cx="609600" cy="477054"/>
          </a:xfrm>
          <a:prstGeom prst="rect">
            <a:avLst/>
          </a:prstGeom>
          <a:noFill/>
        </p:spPr>
        <p:txBody>
          <a:bodyPr wrap="square" rtlCol="0">
            <a:spAutoFit/>
          </a:bodyPr>
          <a:lstStyle/>
          <a:p>
            <a:pPr algn="ctr"/>
            <a:r>
              <a:rPr lang="en-US" sz="2500" dirty="0">
                <a:solidFill>
                  <a:srgbClr val="FF0000"/>
                </a:solidFill>
                <a:latin typeface="+mj-lt"/>
              </a:rPr>
              <a:t>B</a:t>
            </a:r>
          </a:p>
        </p:txBody>
      </p:sp>
      <p:sp>
        <p:nvSpPr>
          <p:cNvPr id="19" name="TextBox 18"/>
          <p:cNvSpPr txBox="1"/>
          <p:nvPr/>
        </p:nvSpPr>
        <p:spPr>
          <a:xfrm>
            <a:off x="7696200" y="4267200"/>
            <a:ext cx="609600" cy="477054"/>
          </a:xfrm>
          <a:prstGeom prst="rect">
            <a:avLst/>
          </a:prstGeom>
          <a:noFill/>
        </p:spPr>
        <p:txBody>
          <a:bodyPr wrap="square" rtlCol="0">
            <a:spAutoFit/>
          </a:bodyPr>
          <a:lstStyle/>
          <a:p>
            <a:pPr algn="ctr"/>
            <a:r>
              <a:rPr lang="en-US" sz="2500" dirty="0">
                <a:solidFill>
                  <a:srgbClr val="FF0000"/>
                </a:solidFill>
                <a:latin typeface="+mj-lt"/>
              </a:rPr>
              <a:t>B</a:t>
            </a:r>
          </a:p>
        </p:txBody>
      </p:sp>
      <p:sp>
        <p:nvSpPr>
          <p:cNvPr id="20" name="TextBox 19"/>
          <p:cNvSpPr txBox="1"/>
          <p:nvPr/>
        </p:nvSpPr>
        <p:spPr>
          <a:xfrm>
            <a:off x="7162800" y="3571473"/>
            <a:ext cx="609600" cy="477054"/>
          </a:xfrm>
          <a:prstGeom prst="rect">
            <a:avLst/>
          </a:prstGeom>
          <a:noFill/>
        </p:spPr>
        <p:txBody>
          <a:bodyPr wrap="square" rtlCol="0">
            <a:spAutoFit/>
          </a:bodyPr>
          <a:lstStyle/>
          <a:p>
            <a:pPr algn="ctr"/>
            <a:r>
              <a:rPr lang="en-US" sz="2500" dirty="0">
                <a:solidFill>
                  <a:srgbClr val="FF0000"/>
                </a:solidFill>
                <a:latin typeface="+mj-lt"/>
              </a:rPr>
              <a:t>B</a:t>
            </a:r>
          </a:p>
        </p:txBody>
      </p:sp>
      <p:sp>
        <p:nvSpPr>
          <p:cNvPr id="21" name="TextBox 20"/>
          <p:cNvSpPr txBox="1"/>
          <p:nvPr/>
        </p:nvSpPr>
        <p:spPr>
          <a:xfrm>
            <a:off x="8382000" y="3539802"/>
            <a:ext cx="609600" cy="477054"/>
          </a:xfrm>
          <a:prstGeom prst="rect">
            <a:avLst/>
          </a:prstGeom>
          <a:noFill/>
        </p:spPr>
        <p:txBody>
          <a:bodyPr wrap="square" rtlCol="0">
            <a:spAutoFit/>
          </a:bodyPr>
          <a:lstStyle/>
          <a:p>
            <a:pPr algn="ctr"/>
            <a:r>
              <a:rPr lang="en-US" sz="2500" dirty="0">
                <a:solidFill>
                  <a:srgbClr val="FF0000"/>
                </a:solidFill>
                <a:latin typeface="+mj-lt"/>
              </a:rPr>
              <a:t>B</a:t>
            </a:r>
          </a:p>
        </p:txBody>
      </p:sp>
      <p:sp>
        <p:nvSpPr>
          <p:cNvPr id="22" name="TextBox 21"/>
          <p:cNvSpPr txBox="1"/>
          <p:nvPr/>
        </p:nvSpPr>
        <p:spPr>
          <a:xfrm>
            <a:off x="3733800" y="5243483"/>
            <a:ext cx="4572000" cy="442674"/>
          </a:xfrm>
          <a:prstGeom prst="wedgeRoundRectCallout">
            <a:avLst>
              <a:gd name="adj1" fmla="val 36520"/>
              <a:gd name="adj2" fmla="val -271646"/>
              <a:gd name="adj3" fmla="val 16667"/>
            </a:avLst>
          </a:prstGeom>
          <a:solidFill>
            <a:srgbClr val="C00000"/>
          </a:solidFill>
        </p:spPr>
        <p:txBody>
          <a:bodyPr wrap="square" rtlCol="0">
            <a:spAutoFit/>
          </a:bodyPr>
          <a:lstStyle/>
          <a:p>
            <a:pPr algn="r"/>
            <a:r>
              <a:rPr lang="en-US" sz="2000" dirty="0" smtClean="0"/>
              <a:t>Blood of bird drained on side of altar</a:t>
            </a:r>
            <a:endParaRPr lang="en-US" sz="2000" dirty="0"/>
          </a:p>
        </p:txBody>
      </p:sp>
      <p:sp>
        <p:nvSpPr>
          <p:cNvPr id="2" name="Date Placeholder 1"/>
          <p:cNvSpPr>
            <a:spLocks noGrp="1"/>
          </p:cNvSpPr>
          <p:nvPr>
            <p:ph type="dt" sz="half" idx="12"/>
          </p:nvPr>
        </p:nvSpPr>
        <p:spPr/>
        <p:txBody>
          <a:bodyPr/>
          <a:lstStyle/>
          <a:p>
            <a:r>
              <a:rPr lang="en-US" dirty="0" smtClean="0"/>
              <a:t>Outline, p. 14 </a:t>
            </a:r>
            <a:endParaRPr lang="en-US" dirty="0"/>
          </a:p>
        </p:txBody>
      </p:sp>
      <p:sp>
        <p:nvSpPr>
          <p:cNvPr id="3" name="Footer Placeholder 2"/>
          <p:cNvSpPr>
            <a:spLocks noGrp="1"/>
          </p:cNvSpPr>
          <p:nvPr>
            <p:ph type="ftr" sz="quarter" idx="10"/>
          </p:nvPr>
        </p:nvSpPr>
        <p:spPr/>
        <p:txBody>
          <a:bodyPr/>
          <a:lstStyle/>
          <a:p>
            <a:r>
              <a:rPr lang="en-US" smtClean="0"/>
              <a:t>Kevin Kay</a:t>
            </a:r>
            <a:endParaRPr lang="en-US"/>
          </a:p>
        </p:txBody>
      </p:sp>
      <p:sp>
        <p:nvSpPr>
          <p:cNvPr id="4" name="Slide Number Placeholder 3"/>
          <p:cNvSpPr>
            <a:spLocks noGrp="1"/>
          </p:cNvSpPr>
          <p:nvPr>
            <p:ph type="sldNum" sz="quarter" idx="11"/>
          </p:nvPr>
        </p:nvSpPr>
        <p:spPr/>
        <p:txBody>
          <a:bodyPr/>
          <a:lstStyle/>
          <a:p>
            <a:fld id="{3A77E1C5-C12E-459D-AC8C-F58E2F474F13}" type="slidenum">
              <a:rPr lang="en-US" smtClean="0"/>
              <a:pPr/>
              <a:t>36</a:t>
            </a:fld>
            <a:endParaRPr lang="en-US"/>
          </a:p>
        </p:txBody>
      </p:sp>
    </p:spTree>
    <p:extLst>
      <p:ext uri="{BB962C8B-B14F-4D97-AF65-F5344CB8AC3E}">
        <p14:creationId xmlns:p14="http://schemas.microsoft.com/office/powerpoint/2010/main" val="9977291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up)">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p:bldP spid="19" grpId="0"/>
      <p:bldP spid="20" grpId="0"/>
      <p:bldP spid="21" grpId="0"/>
      <p:bldP spid="2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029200" y="277813"/>
            <a:ext cx="3657600" cy="1139825"/>
          </a:xfrm>
        </p:spPr>
        <p:txBody>
          <a:bodyPr/>
          <a:lstStyle/>
          <a:p>
            <a:r>
              <a:rPr lang="en-US" dirty="0" smtClean="0"/>
              <a:t>Blood Rite</a:t>
            </a:r>
            <a:endParaRPr lang="en-US" dirty="0"/>
          </a:p>
        </p:txBody>
      </p:sp>
      <p:sp>
        <p:nvSpPr>
          <p:cNvPr id="9" name="Rectangle 3"/>
          <p:cNvSpPr>
            <a:spLocks noChangeArrowheads="1"/>
          </p:cNvSpPr>
          <p:nvPr/>
        </p:nvSpPr>
        <p:spPr bwMode="auto">
          <a:xfrm>
            <a:off x="914400" y="2895600"/>
            <a:ext cx="5334000" cy="1752600"/>
          </a:xfrm>
          <a:prstGeom prst="rect">
            <a:avLst/>
          </a:prstGeom>
          <a:solidFill>
            <a:srgbClr val="0000FF"/>
          </a:solidFill>
          <a:ln w="76200">
            <a:solidFill>
              <a:schemeClr val="tx1"/>
            </a:solidFill>
            <a:miter lim="800000"/>
            <a:headEnd/>
            <a:tailEnd/>
          </a:ln>
          <a:effectLst/>
        </p:spPr>
        <p:txBody>
          <a:bodyPr wrap="none" anchor="ctr"/>
          <a:lstStyle/>
          <a:p>
            <a:endParaRPr lang="en-US"/>
          </a:p>
        </p:txBody>
      </p:sp>
      <p:sp>
        <p:nvSpPr>
          <p:cNvPr id="10" name="Line 4"/>
          <p:cNvSpPr>
            <a:spLocks noChangeShapeType="1"/>
          </p:cNvSpPr>
          <p:nvPr/>
        </p:nvSpPr>
        <p:spPr bwMode="auto">
          <a:xfrm>
            <a:off x="2514600" y="2895600"/>
            <a:ext cx="0" cy="1752600"/>
          </a:xfrm>
          <a:prstGeom prst="line">
            <a:avLst/>
          </a:prstGeom>
          <a:noFill/>
          <a:ln w="38100">
            <a:solidFill>
              <a:schemeClr val="tx1"/>
            </a:solidFill>
            <a:prstDash val="sysDot"/>
            <a:round/>
            <a:headEnd/>
            <a:tailEnd/>
          </a:ln>
          <a:effectLst/>
        </p:spPr>
        <p:txBody>
          <a:bodyPr/>
          <a:lstStyle/>
          <a:p>
            <a:endParaRPr lang="en-US"/>
          </a:p>
        </p:txBody>
      </p:sp>
      <p:sp>
        <p:nvSpPr>
          <p:cNvPr id="11" name="Rectangle 5"/>
          <p:cNvSpPr>
            <a:spLocks noChangeArrowheads="1"/>
          </p:cNvSpPr>
          <p:nvPr/>
        </p:nvSpPr>
        <p:spPr bwMode="auto">
          <a:xfrm>
            <a:off x="1600200" y="3352800"/>
            <a:ext cx="304800" cy="685800"/>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12" name="Rectangle 6"/>
          <p:cNvSpPr>
            <a:spLocks noChangeArrowheads="1"/>
          </p:cNvSpPr>
          <p:nvPr/>
        </p:nvSpPr>
        <p:spPr bwMode="auto">
          <a:xfrm>
            <a:off x="2743200" y="3505200"/>
            <a:ext cx="304800" cy="304800"/>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13" name="Rectangle 7"/>
          <p:cNvSpPr>
            <a:spLocks noChangeArrowheads="1"/>
          </p:cNvSpPr>
          <p:nvPr/>
        </p:nvSpPr>
        <p:spPr bwMode="auto">
          <a:xfrm>
            <a:off x="3733800" y="3200400"/>
            <a:ext cx="1143000" cy="228600"/>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14" name="AutoShape 8"/>
          <p:cNvSpPr>
            <a:spLocks noChangeArrowheads="1"/>
          </p:cNvSpPr>
          <p:nvPr/>
        </p:nvSpPr>
        <p:spPr bwMode="auto">
          <a:xfrm>
            <a:off x="3962400" y="4114800"/>
            <a:ext cx="685800" cy="304800"/>
          </a:xfrm>
          <a:custGeom>
            <a:avLst/>
            <a:gdLst>
              <a:gd name="G0" fmla="+- 5787 0 0"/>
              <a:gd name="G1" fmla="+- 8581958 0 0"/>
              <a:gd name="G2" fmla="+- 0 0 8581958"/>
              <a:gd name="T0" fmla="*/ 0 256 1"/>
              <a:gd name="T1" fmla="*/ 180 256 1"/>
              <a:gd name="G3" fmla="+- 8581958 T0 T1"/>
              <a:gd name="T2" fmla="*/ 0 256 1"/>
              <a:gd name="T3" fmla="*/ 90 256 1"/>
              <a:gd name="G4" fmla="+- 8581958 T2 T3"/>
              <a:gd name="G5" fmla="*/ G4 2 1"/>
              <a:gd name="T4" fmla="*/ 90 256 1"/>
              <a:gd name="T5" fmla="*/ 0 256 1"/>
              <a:gd name="G6" fmla="+- 8581958 T4 T5"/>
              <a:gd name="G7" fmla="*/ G6 2 1"/>
              <a:gd name="G8" fmla="abs 858195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787"/>
              <a:gd name="G18" fmla="*/ 5787 1 2"/>
              <a:gd name="G19" fmla="+- G18 5400 0"/>
              <a:gd name="G20" fmla="cos G19 8581958"/>
              <a:gd name="G21" fmla="sin G19 8581958"/>
              <a:gd name="G22" fmla="+- G20 10800 0"/>
              <a:gd name="G23" fmla="+- G21 10800 0"/>
              <a:gd name="G24" fmla="+- 10800 0 G20"/>
              <a:gd name="G25" fmla="+- 5787 10800 0"/>
              <a:gd name="G26" fmla="?: G9 G17 G25"/>
              <a:gd name="G27" fmla="?: G9 0 21600"/>
              <a:gd name="G28" fmla="cos 10800 8581958"/>
              <a:gd name="G29" fmla="sin 10800 8581958"/>
              <a:gd name="G30" fmla="sin 5787 8581958"/>
              <a:gd name="G31" fmla="+- G28 10800 0"/>
              <a:gd name="G32" fmla="+- G29 10800 0"/>
              <a:gd name="G33" fmla="+- G30 10800 0"/>
              <a:gd name="G34" fmla="?: G4 0 G31"/>
              <a:gd name="G35" fmla="?: 8581958 G34 0"/>
              <a:gd name="G36" fmla="?: G6 G35 G31"/>
              <a:gd name="G37" fmla="+- 21600 0 G36"/>
              <a:gd name="G38" fmla="?: G4 0 G33"/>
              <a:gd name="G39" fmla="?: 8581958 G38 G32"/>
              <a:gd name="G40" fmla="?: G6 G39 0"/>
              <a:gd name="G41" fmla="?: G4 G32 21600"/>
              <a:gd name="G42" fmla="?: G6 G41 G33"/>
              <a:gd name="T12" fmla="*/ 10800 w 21600"/>
              <a:gd name="T13" fmla="*/ 0 h 21600"/>
              <a:gd name="T14" fmla="*/ 5364 w 21600"/>
              <a:gd name="T15" fmla="*/ 17064 h 21600"/>
              <a:gd name="T16" fmla="*/ 10800 w 21600"/>
              <a:gd name="T17" fmla="*/ 5013 h 21600"/>
              <a:gd name="T18" fmla="*/ 16236 w 21600"/>
              <a:gd name="T19" fmla="*/ 17064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007" y="15170"/>
                </a:moveTo>
                <a:cubicBezTo>
                  <a:pt x="5740" y="14071"/>
                  <a:pt x="5013" y="12477"/>
                  <a:pt x="5013" y="10800"/>
                </a:cubicBezTo>
                <a:cubicBezTo>
                  <a:pt x="5013" y="7603"/>
                  <a:pt x="7603" y="5013"/>
                  <a:pt x="10800" y="5013"/>
                </a:cubicBezTo>
                <a:cubicBezTo>
                  <a:pt x="13996" y="5013"/>
                  <a:pt x="16587" y="7603"/>
                  <a:pt x="16587" y="10800"/>
                </a:cubicBezTo>
                <a:cubicBezTo>
                  <a:pt x="16587" y="12477"/>
                  <a:pt x="15859" y="14071"/>
                  <a:pt x="14592" y="15170"/>
                </a:cubicBezTo>
                <a:lnTo>
                  <a:pt x="17878" y="18957"/>
                </a:lnTo>
                <a:cubicBezTo>
                  <a:pt x="20242" y="16905"/>
                  <a:pt x="21600" y="13929"/>
                  <a:pt x="21600" y="10800"/>
                </a:cubicBezTo>
                <a:cubicBezTo>
                  <a:pt x="21600" y="4835"/>
                  <a:pt x="16764" y="0"/>
                  <a:pt x="10800" y="0"/>
                </a:cubicBezTo>
                <a:cubicBezTo>
                  <a:pt x="4835" y="0"/>
                  <a:pt x="0" y="4835"/>
                  <a:pt x="0" y="10800"/>
                </a:cubicBezTo>
                <a:cubicBezTo>
                  <a:pt x="-1" y="13929"/>
                  <a:pt x="1357" y="16905"/>
                  <a:pt x="3721" y="18957"/>
                </a:cubicBezTo>
                <a:close/>
              </a:path>
            </a:pathLst>
          </a:custGeom>
          <a:solidFill>
            <a:srgbClr val="FFFF00"/>
          </a:solidFill>
          <a:ln w="9525">
            <a:solidFill>
              <a:schemeClr val="tx1"/>
            </a:solidFill>
            <a:miter lim="800000"/>
            <a:headEnd/>
            <a:tailEnd/>
          </a:ln>
          <a:effectLst/>
        </p:spPr>
        <p:txBody>
          <a:bodyPr wrap="none" anchor="ctr"/>
          <a:lstStyle/>
          <a:p>
            <a:endParaRPr lang="en-US"/>
          </a:p>
        </p:txBody>
      </p:sp>
      <p:sp>
        <p:nvSpPr>
          <p:cNvPr id="15" name="Oval 9"/>
          <p:cNvSpPr>
            <a:spLocks noChangeArrowheads="1"/>
          </p:cNvSpPr>
          <p:nvPr/>
        </p:nvSpPr>
        <p:spPr bwMode="auto">
          <a:xfrm>
            <a:off x="6705600" y="3619500"/>
            <a:ext cx="381000" cy="3810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6" name="Rectangle 10"/>
          <p:cNvSpPr>
            <a:spLocks noChangeArrowheads="1"/>
          </p:cNvSpPr>
          <p:nvPr/>
        </p:nvSpPr>
        <p:spPr bwMode="auto">
          <a:xfrm>
            <a:off x="7696200" y="3429000"/>
            <a:ext cx="609600" cy="685800"/>
          </a:xfrm>
          <a:prstGeom prst="rect">
            <a:avLst/>
          </a:prstGeom>
          <a:solidFill>
            <a:srgbClr val="FF9900"/>
          </a:solidFill>
          <a:ln w="9525">
            <a:solidFill>
              <a:schemeClr val="tx1"/>
            </a:solidFill>
            <a:miter lim="800000"/>
            <a:headEnd/>
            <a:tailEnd/>
          </a:ln>
          <a:effectLst/>
        </p:spPr>
        <p:txBody>
          <a:bodyPr wrap="none" anchor="ctr"/>
          <a:lstStyle/>
          <a:p>
            <a:endParaRPr lang="en-US"/>
          </a:p>
        </p:txBody>
      </p:sp>
      <p:sp>
        <p:nvSpPr>
          <p:cNvPr id="23" name="TextBox 22"/>
          <p:cNvSpPr txBox="1"/>
          <p:nvPr/>
        </p:nvSpPr>
        <p:spPr>
          <a:xfrm>
            <a:off x="2755490" y="4912102"/>
            <a:ext cx="1135626" cy="527804"/>
          </a:xfrm>
          <a:prstGeom prst="wedgeRoundRectCallout">
            <a:avLst>
              <a:gd name="adj1" fmla="val -52641"/>
              <a:gd name="adj2" fmla="val -174915"/>
              <a:gd name="adj3" fmla="val 16667"/>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p>
            <a:pPr algn="ctr"/>
            <a:r>
              <a:rPr lang="en-US" sz="2500" dirty="0" smtClean="0">
                <a:latin typeface="+mj-lt"/>
              </a:rPr>
              <a:t>B </a:t>
            </a:r>
            <a:r>
              <a:rPr lang="en-US" sz="2000" dirty="0">
                <a:latin typeface="+mn-lt"/>
              </a:rPr>
              <a:t>7x</a:t>
            </a:r>
          </a:p>
        </p:txBody>
      </p:sp>
      <p:sp>
        <p:nvSpPr>
          <p:cNvPr id="24" name="TextBox 23"/>
          <p:cNvSpPr txBox="1"/>
          <p:nvPr/>
        </p:nvSpPr>
        <p:spPr>
          <a:xfrm>
            <a:off x="3189337" y="2448023"/>
            <a:ext cx="1482213" cy="527804"/>
          </a:xfrm>
          <a:prstGeom prst="wedgeRoundRectCallout">
            <a:avLst>
              <a:gd name="adj1" fmla="val -49978"/>
              <a:gd name="adj2" fmla="val 126868"/>
              <a:gd name="adj3" fmla="val 16667"/>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p>
            <a:pPr algn="ctr"/>
            <a:r>
              <a:rPr lang="en-US" sz="2500" dirty="0" smtClean="0">
                <a:latin typeface="+mj-lt"/>
              </a:rPr>
              <a:t>B </a:t>
            </a:r>
            <a:r>
              <a:rPr lang="en-US" sz="2000" dirty="0" smtClean="0">
                <a:latin typeface="+mn-lt"/>
              </a:rPr>
              <a:t>horns</a:t>
            </a:r>
            <a:endParaRPr lang="en-US" sz="2000" dirty="0">
              <a:latin typeface="+mn-lt"/>
            </a:endParaRPr>
          </a:p>
        </p:txBody>
      </p:sp>
      <p:sp>
        <p:nvSpPr>
          <p:cNvPr id="25" name="TextBox 24"/>
          <p:cNvSpPr txBox="1"/>
          <p:nvPr/>
        </p:nvSpPr>
        <p:spPr>
          <a:xfrm>
            <a:off x="7401232" y="4912102"/>
            <a:ext cx="1253613" cy="527804"/>
          </a:xfrm>
          <a:prstGeom prst="wedgeRoundRectCallout">
            <a:avLst>
              <a:gd name="adj1" fmla="val -9585"/>
              <a:gd name="adj2" fmla="val -177709"/>
              <a:gd name="adj3" fmla="val 16667"/>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p>
            <a:pPr algn="ctr"/>
            <a:r>
              <a:rPr lang="en-US" sz="2500" dirty="0" smtClean="0">
                <a:latin typeface="+mj-lt"/>
              </a:rPr>
              <a:t>B </a:t>
            </a:r>
            <a:r>
              <a:rPr lang="en-US" sz="2000" dirty="0">
                <a:latin typeface="+mn-lt"/>
              </a:rPr>
              <a:t>base</a:t>
            </a:r>
          </a:p>
        </p:txBody>
      </p:sp>
      <p:sp>
        <p:nvSpPr>
          <p:cNvPr id="26" name="TextBox 25"/>
          <p:cNvSpPr txBox="1"/>
          <p:nvPr/>
        </p:nvSpPr>
        <p:spPr>
          <a:xfrm>
            <a:off x="467032" y="1178936"/>
            <a:ext cx="3424084" cy="861774"/>
          </a:xfrm>
          <a:prstGeom prst="rect">
            <a:avLst/>
          </a:prstGeom>
          <a:solidFill>
            <a:srgbClr val="0066FF"/>
          </a:solidFill>
        </p:spPr>
        <p:txBody>
          <a:bodyPr wrap="square" rtlCol="0">
            <a:spAutoFit/>
          </a:bodyPr>
          <a:lstStyle/>
          <a:p>
            <a:pPr algn="ctr"/>
            <a:r>
              <a:rPr lang="en-US" sz="2500" dirty="0">
                <a:solidFill>
                  <a:srgbClr val="FFFF00"/>
                </a:solidFill>
                <a:effectLst>
                  <a:outerShdw blurRad="38100" dist="38100" dir="2700000" algn="tl">
                    <a:srgbClr val="000000">
                      <a:alpha val="43137"/>
                    </a:srgbClr>
                  </a:outerShdw>
                </a:effectLst>
                <a:latin typeface="+mj-lt"/>
              </a:rPr>
              <a:t>Sin Offering</a:t>
            </a:r>
          </a:p>
          <a:p>
            <a:pPr algn="ctr"/>
            <a:r>
              <a:rPr lang="en-US" sz="2500" dirty="0" smtClean="0">
                <a:effectLst>
                  <a:outerShdw blurRad="38100" dist="38100" dir="2700000" algn="tl">
                    <a:srgbClr val="000000">
                      <a:alpha val="43137"/>
                    </a:srgbClr>
                  </a:outerShdw>
                </a:effectLst>
                <a:latin typeface="+mn-lt"/>
              </a:rPr>
              <a:t>Priest or Congregation</a:t>
            </a:r>
          </a:p>
        </p:txBody>
      </p:sp>
      <p:sp>
        <p:nvSpPr>
          <p:cNvPr id="2" name="Date Placeholder 1"/>
          <p:cNvSpPr>
            <a:spLocks noGrp="1"/>
          </p:cNvSpPr>
          <p:nvPr>
            <p:ph type="dt" sz="half" idx="12"/>
          </p:nvPr>
        </p:nvSpPr>
        <p:spPr/>
        <p:txBody>
          <a:bodyPr/>
          <a:lstStyle/>
          <a:p>
            <a:r>
              <a:rPr lang="en-US" dirty="0" smtClean="0"/>
              <a:t>Outline, p. 14-15 </a:t>
            </a:r>
            <a:endParaRPr lang="en-US" dirty="0"/>
          </a:p>
        </p:txBody>
      </p:sp>
      <p:sp>
        <p:nvSpPr>
          <p:cNvPr id="3" name="Footer Placeholder 2"/>
          <p:cNvSpPr>
            <a:spLocks noGrp="1"/>
          </p:cNvSpPr>
          <p:nvPr>
            <p:ph type="ftr" sz="quarter" idx="10"/>
          </p:nvPr>
        </p:nvSpPr>
        <p:spPr/>
        <p:txBody>
          <a:bodyPr/>
          <a:lstStyle/>
          <a:p>
            <a:r>
              <a:rPr lang="en-US" smtClean="0"/>
              <a:t>Kevin Kay</a:t>
            </a:r>
            <a:endParaRPr lang="en-US"/>
          </a:p>
        </p:txBody>
      </p:sp>
      <p:sp>
        <p:nvSpPr>
          <p:cNvPr id="4" name="Slide Number Placeholder 3"/>
          <p:cNvSpPr>
            <a:spLocks noGrp="1"/>
          </p:cNvSpPr>
          <p:nvPr>
            <p:ph type="sldNum" sz="quarter" idx="11"/>
          </p:nvPr>
        </p:nvSpPr>
        <p:spPr/>
        <p:txBody>
          <a:bodyPr/>
          <a:lstStyle/>
          <a:p>
            <a:fld id="{3A77E1C5-C12E-459D-AC8C-F58E2F474F13}" type="slidenum">
              <a:rPr lang="en-US" smtClean="0"/>
              <a:pPr/>
              <a:t>37</a:t>
            </a:fld>
            <a:endParaRPr lang="en-US"/>
          </a:p>
        </p:txBody>
      </p:sp>
    </p:spTree>
    <p:extLst>
      <p:ext uri="{BB962C8B-B14F-4D97-AF65-F5344CB8AC3E}">
        <p14:creationId xmlns:p14="http://schemas.microsoft.com/office/powerpoint/2010/main" val="34425428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up)">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up)">
                                      <p:cBhvr>
                                        <p:cTn id="2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48200" y="277813"/>
            <a:ext cx="4038600" cy="1139825"/>
          </a:xfrm>
        </p:spPr>
        <p:txBody>
          <a:bodyPr/>
          <a:lstStyle/>
          <a:p>
            <a:r>
              <a:rPr lang="en-US" dirty="0" smtClean="0"/>
              <a:t>Blood Rite</a:t>
            </a:r>
            <a:endParaRPr lang="en-US" dirty="0"/>
          </a:p>
        </p:txBody>
      </p:sp>
      <p:sp>
        <p:nvSpPr>
          <p:cNvPr id="9" name="Rectangle 3"/>
          <p:cNvSpPr>
            <a:spLocks noChangeArrowheads="1"/>
          </p:cNvSpPr>
          <p:nvPr/>
        </p:nvSpPr>
        <p:spPr bwMode="auto">
          <a:xfrm>
            <a:off x="914400" y="2895600"/>
            <a:ext cx="5334000" cy="1752600"/>
          </a:xfrm>
          <a:prstGeom prst="rect">
            <a:avLst/>
          </a:prstGeom>
          <a:solidFill>
            <a:srgbClr val="0000FF"/>
          </a:solidFill>
          <a:ln w="76200">
            <a:solidFill>
              <a:schemeClr val="tx1"/>
            </a:solidFill>
            <a:miter lim="800000"/>
            <a:headEnd/>
            <a:tailEnd/>
          </a:ln>
          <a:effectLst/>
        </p:spPr>
        <p:txBody>
          <a:bodyPr wrap="none" anchor="ctr"/>
          <a:lstStyle/>
          <a:p>
            <a:endParaRPr lang="en-US"/>
          </a:p>
        </p:txBody>
      </p:sp>
      <p:sp>
        <p:nvSpPr>
          <p:cNvPr id="10" name="Line 4"/>
          <p:cNvSpPr>
            <a:spLocks noChangeShapeType="1"/>
          </p:cNvSpPr>
          <p:nvPr/>
        </p:nvSpPr>
        <p:spPr bwMode="auto">
          <a:xfrm>
            <a:off x="2514600" y="2895600"/>
            <a:ext cx="0" cy="1752600"/>
          </a:xfrm>
          <a:prstGeom prst="line">
            <a:avLst/>
          </a:prstGeom>
          <a:noFill/>
          <a:ln w="38100">
            <a:solidFill>
              <a:schemeClr val="tx1"/>
            </a:solidFill>
            <a:prstDash val="sysDot"/>
            <a:round/>
            <a:headEnd/>
            <a:tailEnd/>
          </a:ln>
          <a:effectLst/>
        </p:spPr>
        <p:txBody>
          <a:bodyPr/>
          <a:lstStyle/>
          <a:p>
            <a:endParaRPr lang="en-US"/>
          </a:p>
        </p:txBody>
      </p:sp>
      <p:sp>
        <p:nvSpPr>
          <p:cNvPr id="11" name="Rectangle 5"/>
          <p:cNvSpPr>
            <a:spLocks noChangeArrowheads="1"/>
          </p:cNvSpPr>
          <p:nvPr/>
        </p:nvSpPr>
        <p:spPr bwMode="auto">
          <a:xfrm>
            <a:off x="1600200" y="3352800"/>
            <a:ext cx="304800" cy="685800"/>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12" name="Rectangle 6"/>
          <p:cNvSpPr>
            <a:spLocks noChangeArrowheads="1"/>
          </p:cNvSpPr>
          <p:nvPr/>
        </p:nvSpPr>
        <p:spPr bwMode="auto">
          <a:xfrm>
            <a:off x="2743200" y="3505200"/>
            <a:ext cx="304800" cy="304800"/>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13" name="Rectangle 7"/>
          <p:cNvSpPr>
            <a:spLocks noChangeArrowheads="1"/>
          </p:cNvSpPr>
          <p:nvPr/>
        </p:nvSpPr>
        <p:spPr bwMode="auto">
          <a:xfrm>
            <a:off x="3733800" y="3200400"/>
            <a:ext cx="1143000" cy="228600"/>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14" name="AutoShape 8"/>
          <p:cNvSpPr>
            <a:spLocks noChangeArrowheads="1"/>
          </p:cNvSpPr>
          <p:nvPr/>
        </p:nvSpPr>
        <p:spPr bwMode="auto">
          <a:xfrm>
            <a:off x="3962400" y="4114800"/>
            <a:ext cx="685800" cy="304800"/>
          </a:xfrm>
          <a:custGeom>
            <a:avLst/>
            <a:gdLst>
              <a:gd name="G0" fmla="+- 5787 0 0"/>
              <a:gd name="G1" fmla="+- 8581958 0 0"/>
              <a:gd name="G2" fmla="+- 0 0 8581958"/>
              <a:gd name="T0" fmla="*/ 0 256 1"/>
              <a:gd name="T1" fmla="*/ 180 256 1"/>
              <a:gd name="G3" fmla="+- 8581958 T0 T1"/>
              <a:gd name="T2" fmla="*/ 0 256 1"/>
              <a:gd name="T3" fmla="*/ 90 256 1"/>
              <a:gd name="G4" fmla="+- 8581958 T2 T3"/>
              <a:gd name="G5" fmla="*/ G4 2 1"/>
              <a:gd name="T4" fmla="*/ 90 256 1"/>
              <a:gd name="T5" fmla="*/ 0 256 1"/>
              <a:gd name="G6" fmla="+- 8581958 T4 T5"/>
              <a:gd name="G7" fmla="*/ G6 2 1"/>
              <a:gd name="G8" fmla="abs 858195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787"/>
              <a:gd name="G18" fmla="*/ 5787 1 2"/>
              <a:gd name="G19" fmla="+- G18 5400 0"/>
              <a:gd name="G20" fmla="cos G19 8581958"/>
              <a:gd name="G21" fmla="sin G19 8581958"/>
              <a:gd name="G22" fmla="+- G20 10800 0"/>
              <a:gd name="G23" fmla="+- G21 10800 0"/>
              <a:gd name="G24" fmla="+- 10800 0 G20"/>
              <a:gd name="G25" fmla="+- 5787 10800 0"/>
              <a:gd name="G26" fmla="?: G9 G17 G25"/>
              <a:gd name="G27" fmla="?: G9 0 21600"/>
              <a:gd name="G28" fmla="cos 10800 8581958"/>
              <a:gd name="G29" fmla="sin 10800 8581958"/>
              <a:gd name="G30" fmla="sin 5787 8581958"/>
              <a:gd name="G31" fmla="+- G28 10800 0"/>
              <a:gd name="G32" fmla="+- G29 10800 0"/>
              <a:gd name="G33" fmla="+- G30 10800 0"/>
              <a:gd name="G34" fmla="?: G4 0 G31"/>
              <a:gd name="G35" fmla="?: 8581958 G34 0"/>
              <a:gd name="G36" fmla="?: G6 G35 G31"/>
              <a:gd name="G37" fmla="+- 21600 0 G36"/>
              <a:gd name="G38" fmla="?: G4 0 G33"/>
              <a:gd name="G39" fmla="?: 8581958 G38 G32"/>
              <a:gd name="G40" fmla="?: G6 G39 0"/>
              <a:gd name="G41" fmla="?: G4 G32 21600"/>
              <a:gd name="G42" fmla="?: G6 G41 G33"/>
              <a:gd name="T12" fmla="*/ 10800 w 21600"/>
              <a:gd name="T13" fmla="*/ 0 h 21600"/>
              <a:gd name="T14" fmla="*/ 5364 w 21600"/>
              <a:gd name="T15" fmla="*/ 17064 h 21600"/>
              <a:gd name="T16" fmla="*/ 10800 w 21600"/>
              <a:gd name="T17" fmla="*/ 5013 h 21600"/>
              <a:gd name="T18" fmla="*/ 16236 w 21600"/>
              <a:gd name="T19" fmla="*/ 17064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007" y="15170"/>
                </a:moveTo>
                <a:cubicBezTo>
                  <a:pt x="5740" y="14071"/>
                  <a:pt x="5013" y="12477"/>
                  <a:pt x="5013" y="10800"/>
                </a:cubicBezTo>
                <a:cubicBezTo>
                  <a:pt x="5013" y="7603"/>
                  <a:pt x="7603" y="5013"/>
                  <a:pt x="10800" y="5013"/>
                </a:cubicBezTo>
                <a:cubicBezTo>
                  <a:pt x="13996" y="5013"/>
                  <a:pt x="16587" y="7603"/>
                  <a:pt x="16587" y="10800"/>
                </a:cubicBezTo>
                <a:cubicBezTo>
                  <a:pt x="16587" y="12477"/>
                  <a:pt x="15859" y="14071"/>
                  <a:pt x="14592" y="15170"/>
                </a:cubicBezTo>
                <a:lnTo>
                  <a:pt x="17878" y="18957"/>
                </a:lnTo>
                <a:cubicBezTo>
                  <a:pt x="20242" y="16905"/>
                  <a:pt x="21600" y="13929"/>
                  <a:pt x="21600" y="10800"/>
                </a:cubicBezTo>
                <a:cubicBezTo>
                  <a:pt x="21600" y="4835"/>
                  <a:pt x="16764" y="0"/>
                  <a:pt x="10800" y="0"/>
                </a:cubicBezTo>
                <a:cubicBezTo>
                  <a:pt x="4835" y="0"/>
                  <a:pt x="0" y="4835"/>
                  <a:pt x="0" y="10800"/>
                </a:cubicBezTo>
                <a:cubicBezTo>
                  <a:pt x="-1" y="13929"/>
                  <a:pt x="1357" y="16905"/>
                  <a:pt x="3721" y="18957"/>
                </a:cubicBezTo>
                <a:close/>
              </a:path>
            </a:pathLst>
          </a:custGeom>
          <a:solidFill>
            <a:srgbClr val="FFFF00"/>
          </a:solidFill>
          <a:ln w="9525">
            <a:solidFill>
              <a:schemeClr val="tx1"/>
            </a:solidFill>
            <a:miter lim="800000"/>
            <a:headEnd/>
            <a:tailEnd/>
          </a:ln>
          <a:effectLst/>
        </p:spPr>
        <p:txBody>
          <a:bodyPr wrap="none" anchor="ctr"/>
          <a:lstStyle/>
          <a:p>
            <a:endParaRPr lang="en-US"/>
          </a:p>
        </p:txBody>
      </p:sp>
      <p:sp>
        <p:nvSpPr>
          <p:cNvPr id="15" name="Oval 9"/>
          <p:cNvSpPr>
            <a:spLocks noChangeArrowheads="1"/>
          </p:cNvSpPr>
          <p:nvPr/>
        </p:nvSpPr>
        <p:spPr bwMode="auto">
          <a:xfrm>
            <a:off x="6705600" y="3619500"/>
            <a:ext cx="381000" cy="3810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6" name="Rectangle 10"/>
          <p:cNvSpPr>
            <a:spLocks noChangeArrowheads="1"/>
          </p:cNvSpPr>
          <p:nvPr/>
        </p:nvSpPr>
        <p:spPr bwMode="auto">
          <a:xfrm>
            <a:off x="7696200" y="3429000"/>
            <a:ext cx="609600" cy="685800"/>
          </a:xfrm>
          <a:prstGeom prst="rect">
            <a:avLst/>
          </a:prstGeom>
          <a:solidFill>
            <a:srgbClr val="FF9900"/>
          </a:solidFill>
          <a:ln w="9525">
            <a:solidFill>
              <a:schemeClr val="tx1"/>
            </a:solidFill>
            <a:miter lim="800000"/>
            <a:headEnd/>
            <a:tailEnd/>
          </a:ln>
          <a:effectLst/>
        </p:spPr>
        <p:txBody>
          <a:bodyPr wrap="none" anchor="ctr"/>
          <a:lstStyle/>
          <a:p>
            <a:endParaRPr lang="en-US"/>
          </a:p>
        </p:txBody>
      </p:sp>
      <p:sp>
        <p:nvSpPr>
          <p:cNvPr id="22" name="TextBox 21"/>
          <p:cNvSpPr txBox="1"/>
          <p:nvPr/>
        </p:nvSpPr>
        <p:spPr>
          <a:xfrm>
            <a:off x="651387" y="1245513"/>
            <a:ext cx="3082413" cy="861774"/>
          </a:xfrm>
          <a:prstGeom prst="rect">
            <a:avLst/>
          </a:prstGeom>
          <a:solidFill>
            <a:srgbClr val="0066FF"/>
          </a:solidFill>
        </p:spPr>
        <p:txBody>
          <a:bodyPr wrap="square" rtlCol="0">
            <a:spAutoFit/>
          </a:bodyPr>
          <a:lstStyle/>
          <a:p>
            <a:pPr algn="ctr"/>
            <a:r>
              <a:rPr lang="en-US" sz="2500" dirty="0">
                <a:solidFill>
                  <a:srgbClr val="FFFF00"/>
                </a:solidFill>
                <a:effectLst>
                  <a:outerShdw blurRad="38100" dist="38100" dir="2700000" algn="tl">
                    <a:srgbClr val="000000">
                      <a:alpha val="43137"/>
                    </a:srgbClr>
                  </a:outerShdw>
                </a:effectLst>
                <a:latin typeface="+mj-lt"/>
              </a:rPr>
              <a:t>Sin Offering</a:t>
            </a:r>
          </a:p>
          <a:p>
            <a:pPr algn="ctr"/>
            <a:r>
              <a:rPr lang="en-US" sz="2500" dirty="0" smtClean="0">
                <a:effectLst>
                  <a:outerShdw blurRad="38100" dist="38100" dir="2700000" algn="tl">
                    <a:srgbClr val="000000">
                      <a:alpha val="43137"/>
                    </a:srgbClr>
                  </a:outerShdw>
                </a:effectLst>
                <a:latin typeface="+mn-lt"/>
              </a:rPr>
              <a:t>Ruler or Commoner</a:t>
            </a:r>
          </a:p>
        </p:txBody>
      </p:sp>
      <p:sp>
        <p:nvSpPr>
          <p:cNvPr id="24" name="TextBox 23"/>
          <p:cNvSpPr txBox="1"/>
          <p:nvPr/>
        </p:nvSpPr>
        <p:spPr>
          <a:xfrm>
            <a:off x="7259892" y="1817072"/>
            <a:ext cx="1482213" cy="527804"/>
          </a:xfrm>
          <a:prstGeom prst="wedgeRoundRectCallout">
            <a:avLst>
              <a:gd name="adj1" fmla="val 6739"/>
              <a:gd name="adj2" fmla="val 210698"/>
              <a:gd name="adj3" fmla="val 16667"/>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p>
            <a:pPr algn="ctr"/>
            <a:r>
              <a:rPr lang="en-US" sz="2500" dirty="0" smtClean="0">
                <a:latin typeface="+mj-lt"/>
              </a:rPr>
              <a:t>B </a:t>
            </a:r>
            <a:r>
              <a:rPr lang="en-US" sz="2000" dirty="0" smtClean="0">
                <a:latin typeface="+mn-lt"/>
              </a:rPr>
              <a:t>horns</a:t>
            </a:r>
            <a:endParaRPr lang="en-US" sz="2000" dirty="0">
              <a:latin typeface="+mn-lt"/>
            </a:endParaRPr>
          </a:p>
        </p:txBody>
      </p:sp>
      <p:sp>
        <p:nvSpPr>
          <p:cNvPr id="25" name="TextBox 24"/>
          <p:cNvSpPr txBox="1"/>
          <p:nvPr/>
        </p:nvSpPr>
        <p:spPr>
          <a:xfrm>
            <a:off x="7488492" y="4912102"/>
            <a:ext cx="1253613" cy="527804"/>
          </a:xfrm>
          <a:prstGeom prst="wedgeRoundRectCallout">
            <a:avLst>
              <a:gd name="adj1" fmla="val -14291"/>
              <a:gd name="adj2" fmla="val -183297"/>
              <a:gd name="adj3" fmla="val 16667"/>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p>
            <a:pPr algn="ctr"/>
            <a:r>
              <a:rPr lang="en-US" sz="2500" dirty="0" smtClean="0">
                <a:latin typeface="+mj-lt"/>
              </a:rPr>
              <a:t>B </a:t>
            </a:r>
            <a:r>
              <a:rPr lang="en-US" sz="2000" dirty="0">
                <a:latin typeface="+mn-lt"/>
              </a:rPr>
              <a:t>base</a:t>
            </a:r>
          </a:p>
        </p:txBody>
      </p:sp>
      <p:sp>
        <p:nvSpPr>
          <p:cNvPr id="26" name="TextBox 25"/>
          <p:cNvSpPr txBox="1"/>
          <p:nvPr/>
        </p:nvSpPr>
        <p:spPr>
          <a:xfrm>
            <a:off x="3276597" y="5176004"/>
            <a:ext cx="3983295" cy="783193"/>
          </a:xfrm>
          <a:prstGeom prst="wedgeRoundRectCallout">
            <a:avLst>
              <a:gd name="adj1" fmla="val 54111"/>
              <a:gd name="adj2" fmla="val -164138"/>
              <a:gd name="adj3" fmla="val 16667"/>
            </a:avLst>
          </a:prstGeom>
          <a:solidFill>
            <a:srgbClr val="C00000"/>
          </a:solidFill>
        </p:spPr>
        <p:txBody>
          <a:bodyPr wrap="square" rtlCol="0">
            <a:spAutoFit/>
          </a:bodyPr>
          <a:lstStyle/>
          <a:p>
            <a:r>
              <a:rPr lang="en-US" sz="2000" dirty="0" smtClean="0"/>
              <a:t>Blood of bird sprinkled on side of altar and rest drained at base</a:t>
            </a:r>
            <a:endParaRPr lang="en-US" sz="2000" dirty="0"/>
          </a:p>
        </p:txBody>
      </p:sp>
      <p:sp>
        <p:nvSpPr>
          <p:cNvPr id="2" name="Date Placeholder 1"/>
          <p:cNvSpPr>
            <a:spLocks noGrp="1"/>
          </p:cNvSpPr>
          <p:nvPr>
            <p:ph type="dt" sz="half" idx="12"/>
          </p:nvPr>
        </p:nvSpPr>
        <p:spPr/>
        <p:txBody>
          <a:bodyPr/>
          <a:lstStyle/>
          <a:p>
            <a:r>
              <a:rPr lang="en-US" dirty="0" smtClean="0"/>
              <a:t>Outline, p. 14-15 </a:t>
            </a:r>
            <a:endParaRPr lang="en-US" dirty="0"/>
          </a:p>
        </p:txBody>
      </p:sp>
      <p:sp>
        <p:nvSpPr>
          <p:cNvPr id="3" name="Footer Placeholder 2"/>
          <p:cNvSpPr>
            <a:spLocks noGrp="1"/>
          </p:cNvSpPr>
          <p:nvPr>
            <p:ph type="ftr" sz="quarter" idx="10"/>
          </p:nvPr>
        </p:nvSpPr>
        <p:spPr/>
        <p:txBody>
          <a:bodyPr/>
          <a:lstStyle/>
          <a:p>
            <a:r>
              <a:rPr lang="en-US" smtClean="0"/>
              <a:t>Kevin Kay</a:t>
            </a:r>
            <a:endParaRPr lang="en-US"/>
          </a:p>
        </p:txBody>
      </p:sp>
      <p:sp>
        <p:nvSpPr>
          <p:cNvPr id="4" name="Slide Number Placeholder 3"/>
          <p:cNvSpPr>
            <a:spLocks noGrp="1"/>
          </p:cNvSpPr>
          <p:nvPr>
            <p:ph type="sldNum" sz="quarter" idx="11"/>
          </p:nvPr>
        </p:nvSpPr>
        <p:spPr/>
        <p:txBody>
          <a:bodyPr/>
          <a:lstStyle/>
          <a:p>
            <a:fld id="{3A77E1C5-C12E-459D-AC8C-F58E2F474F13}" type="slidenum">
              <a:rPr lang="en-US" smtClean="0"/>
              <a:pPr/>
              <a:t>38</a:t>
            </a:fld>
            <a:endParaRPr lang="en-US"/>
          </a:p>
        </p:txBody>
      </p:sp>
    </p:spTree>
    <p:extLst>
      <p:ext uri="{BB962C8B-B14F-4D97-AF65-F5344CB8AC3E}">
        <p14:creationId xmlns:p14="http://schemas.microsoft.com/office/powerpoint/2010/main" val="41273401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5" grpId="0" animBg="1"/>
      <p:bldP spid="2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400" dirty="0" smtClean="0"/>
              <a:t>The Sacrifices</a:t>
            </a:r>
            <a:endParaRPr lang="en-US" sz="4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69140415"/>
              </p:ext>
            </p:extLst>
          </p:nvPr>
        </p:nvGraphicFramePr>
        <p:xfrm>
          <a:off x="457200" y="1417638"/>
          <a:ext cx="8229600" cy="4713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ate Placeholder 1"/>
          <p:cNvSpPr>
            <a:spLocks noGrp="1"/>
          </p:cNvSpPr>
          <p:nvPr>
            <p:ph type="dt" sz="half" idx="12"/>
          </p:nvPr>
        </p:nvSpPr>
        <p:spPr/>
        <p:txBody>
          <a:bodyPr/>
          <a:lstStyle/>
          <a:p>
            <a:r>
              <a:rPr lang="en-US" dirty="0" smtClean="0"/>
              <a:t>Outline, p. 2, 4, 6-8</a:t>
            </a:r>
            <a:endParaRPr lang="en-US" dirty="0"/>
          </a:p>
        </p:txBody>
      </p:sp>
      <p:sp>
        <p:nvSpPr>
          <p:cNvPr id="3" name="Footer Placeholder 2"/>
          <p:cNvSpPr>
            <a:spLocks noGrp="1"/>
          </p:cNvSpPr>
          <p:nvPr>
            <p:ph type="ftr" sz="quarter" idx="10"/>
          </p:nvPr>
        </p:nvSpPr>
        <p:spPr/>
        <p:txBody>
          <a:bodyPr/>
          <a:lstStyle/>
          <a:p>
            <a:r>
              <a:rPr lang="en-US" smtClean="0"/>
              <a:t>Kevin Kay</a:t>
            </a:r>
            <a:endParaRPr lang="en-US"/>
          </a:p>
        </p:txBody>
      </p:sp>
      <p:sp>
        <p:nvSpPr>
          <p:cNvPr id="4" name="Slide Number Placeholder 3"/>
          <p:cNvSpPr>
            <a:spLocks noGrp="1"/>
          </p:cNvSpPr>
          <p:nvPr>
            <p:ph type="sldNum" sz="quarter" idx="11"/>
          </p:nvPr>
        </p:nvSpPr>
        <p:spPr/>
        <p:txBody>
          <a:bodyPr/>
          <a:lstStyle/>
          <a:p>
            <a:fld id="{D9076E39-33D3-4C19-9190-4442324932E8}" type="slidenum">
              <a:rPr lang="en-US" smtClean="0"/>
              <a:pPr/>
              <a:t>39</a:t>
            </a:fld>
            <a:endParaRPr lang="en-US"/>
          </a:p>
        </p:txBody>
      </p:sp>
    </p:spTree>
    <p:extLst>
      <p:ext uri="{BB962C8B-B14F-4D97-AF65-F5344CB8AC3E}">
        <p14:creationId xmlns:p14="http://schemas.microsoft.com/office/powerpoint/2010/main" val="19347585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graphicEl>
                                              <a:dgm id="{4AFE8209-447A-4840-8038-7F2112C2A101}"/>
                                            </p:graphicEl>
                                          </p:spTgt>
                                        </p:tgtEl>
                                        <p:attrNameLst>
                                          <p:attrName>style.visibility</p:attrName>
                                        </p:attrNameLst>
                                      </p:cBhvr>
                                      <p:to>
                                        <p:strVal val="visible"/>
                                      </p:to>
                                    </p:set>
                                    <p:anim calcmode="lin" valueType="num">
                                      <p:cBhvr>
                                        <p:cTn id="14" dur="500" fill="hold"/>
                                        <p:tgtEl>
                                          <p:spTgt spid="5">
                                            <p:graphicEl>
                                              <a:dgm id="{4AFE8209-447A-4840-8038-7F2112C2A101}"/>
                                            </p:graphicEl>
                                          </p:spTgt>
                                        </p:tgtEl>
                                        <p:attrNameLst>
                                          <p:attrName>ppt_w</p:attrName>
                                        </p:attrNameLst>
                                      </p:cBhvr>
                                      <p:tavLst>
                                        <p:tav tm="0">
                                          <p:val>
                                            <p:fltVal val="0"/>
                                          </p:val>
                                        </p:tav>
                                        <p:tav tm="100000">
                                          <p:val>
                                            <p:strVal val="#ppt_w"/>
                                          </p:val>
                                        </p:tav>
                                      </p:tavLst>
                                    </p:anim>
                                    <p:anim calcmode="lin" valueType="num">
                                      <p:cBhvr>
                                        <p:cTn id="15" dur="500" fill="hold"/>
                                        <p:tgtEl>
                                          <p:spTgt spid="5">
                                            <p:graphicEl>
                                              <a:dgm id="{4AFE8209-447A-4840-8038-7F2112C2A101}"/>
                                            </p:graphicEl>
                                          </p:spTgt>
                                        </p:tgtEl>
                                        <p:attrNameLst>
                                          <p:attrName>ppt_h</p:attrName>
                                        </p:attrNameLst>
                                      </p:cBhvr>
                                      <p:tavLst>
                                        <p:tav tm="0">
                                          <p:val>
                                            <p:fltVal val="0"/>
                                          </p:val>
                                        </p:tav>
                                        <p:tav tm="100000">
                                          <p:val>
                                            <p:strVal val="#ppt_h"/>
                                          </p:val>
                                        </p:tav>
                                      </p:tavLst>
                                    </p:anim>
                                    <p:animEffect transition="in" filter="fade">
                                      <p:cBhvr>
                                        <p:cTn id="16" dur="500"/>
                                        <p:tgtEl>
                                          <p:spTgt spid="5">
                                            <p:graphicEl>
                                              <a:dgm id="{4AFE8209-447A-4840-8038-7F2112C2A101}"/>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graphicEl>
                                              <a:dgm id="{A7F18E2D-9DE7-48D7-944A-BB0F36D5054A}"/>
                                            </p:graphicEl>
                                          </p:spTgt>
                                        </p:tgtEl>
                                        <p:attrNameLst>
                                          <p:attrName>style.visibility</p:attrName>
                                        </p:attrNameLst>
                                      </p:cBhvr>
                                      <p:to>
                                        <p:strVal val="visible"/>
                                      </p:to>
                                    </p:set>
                                    <p:anim calcmode="lin" valueType="num">
                                      <p:cBhvr>
                                        <p:cTn id="21" dur="500" fill="hold"/>
                                        <p:tgtEl>
                                          <p:spTgt spid="5">
                                            <p:graphicEl>
                                              <a:dgm id="{A7F18E2D-9DE7-48D7-944A-BB0F36D5054A}"/>
                                            </p:graphicEl>
                                          </p:spTgt>
                                        </p:tgtEl>
                                        <p:attrNameLst>
                                          <p:attrName>ppt_w</p:attrName>
                                        </p:attrNameLst>
                                      </p:cBhvr>
                                      <p:tavLst>
                                        <p:tav tm="0">
                                          <p:val>
                                            <p:fltVal val="0"/>
                                          </p:val>
                                        </p:tav>
                                        <p:tav tm="100000">
                                          <p:val>
                                            <p:strVal val="#ppt_w"/>
                                          </p:val>
                                        </p:tav>
                                      </p:tavLst>
                                    </p:anim>
                                    <p:anim calcmode="lin" valueType="num">
                                      <p:cBhvr>
                                        <p:cTn id="22" dur="500" fill="hold"/>
                                        <p:tgtEl>
                                          <p:spTgt spid="5">
                                            <p:graphicEl>
                                              <a:dgm id="{A7F18E2D-9DE7-48D7-944A-BB0F36D5054A}"/>
                                            </p:graphicEl>
                                          </p:spTgt>
                                        </p:tgtEl>
                                        <p:attrNameLst>
                                          <p:attrName>ppt_h</p:attrName>
                                        </p:attrNameLst>
                                      </p:cBhvr>
                                      <p:tavLst>
                                        <p:tav tm="0">
                                          <p:val>
                                            <p:fltVal val="0"/>
                                          </p:val>
                                        </p:tav>
                                        <p:tav tm="100000">
                                          <p:val>
                                            <p:strVal val="#ppt_h"/>
                                          </p:val>
                                        </p:tav>
                                      </p:tavLst>
                                    </p:anim>
                                    <p:animEffect transition="in" filter="fade">
                                      <p:cBhvr>
                                        <p:cTn id="23" dur="500"/>
                                        <p:tgtEl>
                                          <p:spTgt spid="5">
                                            <p:graphicEl>
                                              <a:dgm id="{A7F18E2D-9DE7-48D7-944A-BB0F36D5054A}"/>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graphicEl>
                                              <a:dgm id="{CCDC92CA-48F2-44D2-8905-755C7225698F}"/>
                                            </p:graphicEl>
                                          </p:spTgt>
                                        </p:tgtEl>
                                        <p:attrNameLst>
                                          <p:attrName>style.visibility</p:attrName>
                                        </p:attrNameLst>
                                      </p:cBhvr>
                                      <p:to>
                                        <p:strVal val="visible"/>
                                      </p:to>
                                    </p:set>
                                    <p:anim calcmode="lin" valueType="num">
                                      <p:cBhvr>
                                        <p:cTn id="28" dur="500" fill="hold"/>
                                        <p:tgtEl>
                                          <p:spTgt spid="5">
                                            <p:graphicEl>
                                              <a:dgm id="{CCDC92CA-48F2-44D2-8905-755C7225698F}"/>
                                            </p:graphicEl>
                                          </p:spTgt>
                                        </p:tgtEl>
                                        <p:attrNameLst>
                                          <p:attrName>ppt_w</p:attrName>
                                        </p:attrNameLst>
                                      </p:cBhvr>
                                      <p:tavLst>
                                        <p:tav tm="0">
                                          <p:val>
                                            <p:fltVal val="0"/>
                                          </p:val>
                                        </p:tav>
                                        <p:tav tm="100000">
                                          <p:val>
                                            <p:strVal val="#ppt_w"/>
                                          </p:val>
                                        </p:tav>
                                      </p:tavLst>
                                    </p:anim>
                                    <p:anim calcmode="lin" valueType="num">
                                      <p:cBhvr>
                                        <p:cTn id="29" dur="500" fill="hold"/>
                                        <p:tgtEl>
                                          <p:spTgt spid="5">
                                            <p:graphicEl>
                                              <a:dgm id="{CCDC92CA-48F2-44D2-8905-755C7225698F}"/>
                                            </p:graphicEl>
                                          </p:spTgt>
                                        </p:tgtEl>
                                        <p:attrNameLst>
                                          <p:attrName>ppt_h</p:attrName>
                                        </p:attrNameLst>
                                      </p:cBhvr>
                                      <p:tavLst>
                                        <p:tav tm="0">
                                          <p:val>
                                            <p:fltVal val="0"/>
                                          </p:val>
                                        </p:tav>
                                        <p:tav tm="100000">
                                          <p:val>
                                            <p:strVal val="#ppt_h"/>
                                          </p:val>
                                        </p:tav>
                                      </p:tavLst>
                                    </p:anim>
                                    <p:animEffect transition="in" filter="fade">
                                      <p:cBhvr>
                                        <p:cTn id="30" dur="500"/>
                                        <p:tgtEl>
                                          <p:spTgt spid="5">
                                            <p:graphicEl>
                                              <a:dgm id="{CCDC92CA-48F2-44D2-8905-755C7225698F}"/>
                                            </p:graphicEl>
                                          </p:spTgt>
                                        </p:tgtEl>
                                      </p:cBhvr>
                                    </p:animEffect>
                                  </p:childTnLst>
                                </p:cTn>
                              </p:par>
                            </p:childTnLst>
                          </p:cTn>
                        </p:par>
                        <p:par>
                          <p:cTn id="31" fill="hold">
                            <p:stCondLst>
                              <p:cond delay="500"/>
                            </p:stCondLst>
                            <p:childTnLst>
                              <p:par>
                                <p:cTn id="32" presetID="53" presetClass="entr" presetSubtype="16" fill="hold" grpId="0" nodeType="afterEffect">
                                  <p:stCondLst>
                                    <p:cond delay="0"/>
                                  </p:stCondLst>
                                  <p:childTnLst>
                                    <p:set>
                                      <p:cBhvr>
                                        <p:cTn id="33" dur="1" fill="hold">
                                          <p:stCondLst>
                                            <p:cond delay="0"/>
                                          </p:stCondLst>
                                        </p:cTn>
                                        <p:tgtEl>
                                          <p:spTgt spid="5">
                                            <p:graphicEl>
                                              <a:dgm id="{DAA0ABD3-2A10-45B0-8F2C-0B6698A9FC6F}"/>
                                            </p:graphicEl>
                                          </p:spTgt>
                                        </p:tgtEl>
                                        <p:attrNameLst>
                                          <p:attrName>style.visibility</p:attrName>
                                        </p:attrNameLst>
                                      </p:cBhvr>
                                      <p:to>
                                        <p:strVal val="visible"/>
                                      </p:to>
                                    </p:set>
                                    <p:anim calcmode="lin" valueType="num">
                                      <p:cBhvr>
                                        <p:cTn id="34" dur="500" fill="hold"/>
                                        <p:tgtEl>
                                          <p:spTgt spid="5">
                                            <p:graphicEl>
                                              <a:dgm id="{DAA0ABD3-2A10-45B0-8F2C-0B6698A9FC6F}"/>
                                            </p:graphicEl>
                                          </p:spTgt>
                                        </p:tgtEl>
                                        <p:attrNameLst>
                                          <p:attrName>ppt_w</p:attrName>
                                        </p:attrNameLst>
                                      </p:cBhvr>
                                      <p:tavLst>
                                        <p:tav tm="0">
                                          <p:val>
                                            <p:fltVal val="0"/>
                                          </p:val>
                                        </p:tav>
                                        <p:tav tm="100000">
                                          <p:val>
                                            <p:strVal val="#ppt_w"/>
                                          </p:val>
                                        </p:tav>
                                      </p:tavLst>
                                    </p:anim>
                                    <p:anim calcmode="lin" valueType="num">
                                      <p:cBhvr>
                                        <p:cTn id="35" dur="500" fill="hold"/>
                                        <p:tgtEl>
                                          <p:spTgt spid="5">
                                            <p:graphicEl>
                                              <a:dgm id="{DAA0ABD3-2A10-45B0-8F2C-0B6698A9FC6F}"/>
                                            </p:graphicEl>
                                          </p:spTgt>
                                        </p:tgtEl>
                                        <p:attrNameLst>
                                          <p:attrName>ppt_h</p:attrName>
                                        </p:attrNameLst>
                                      </p:cBhvr>
                                      <p:tavLst>
                                        <p:tav tm="0">
                                          <p:val>
                                            <p:fltVal val="0"/>
                                          </p:val>
                                        </p:tav>
                                        <p:tav tm="100000">
                                          <p:val>
                                            <p:strVal val="#ppt_h"/>
                                          </p:val>
                                        </p:tav>
                                      </p:tavLst>
                                    </p:anim>
                                    <p:animEffect transition="in" filter="fade">
                                      <p:cBhvr>
                                        <p:cTn id="36" dur="500"/>
                                        <p:tgtEl>
                                          <p:spTgt spid="5">
                                            <p:graphicEl>
                                              <a:dgm id="{DAA0ABD3-2A10-45B0-8F2C-0B6698A9FC6F}"/>
                                            </p:graphicEl>
                                          </p:spTgt>
                                        </p:tgtEl>
                                      </p:cBhvr>
                                    </p:animEffect>
                                  </p:childTnLst>
                                </p:cTn>
                              </p:par>
                            </p:childTnLst>
                          </p:cTn>
                        </p:par>
                        <p:par>
                          <p:cTn id="37" fill="hold">
                            <p:stCondLst>
                              <p:cond delay="1000"/>
                            </p:stCondLst>
                            <p:childTnLst>
                              <p:par>
                                <p:cTn id="38" presetID="53" presetClass="entr" presetSubtype="16" fill="hold" grpId="0" nodeType="afterEffect">
                                  <p:stCondLst>
                                    <p:cond delay="0"/>
                                  </p:stCondLst>
                                  <p:childTnLst>
                                    <p:set>
                                      <p:cBhvr>
                                        <p:cTn id="39" dur="1" fill="hold">
                                          <p:stCondLst>
                                            <p:cond delay="0"/>
                                          </p:stCondLst>
                                        </p:cTn>
                                        <p:tgtEl>
                                          <p:spTgt spid="5">
                                            <p:graphicEl>
                                              <a:dgm id="{DA5904A3-31C9-44E0-84A1-DDC9AF275265}"/>
                                            </p:graphicEl>
                                          </p:spTgt>
                                        </p:tgtEl>
                                        <p:attrNameLst>
                                          <p:attrName>style.visibility</p:attrName>
                                        </p:attrNameLst>
                                      </p:cBhvr>
                                      <p:to>
                                        <p:strVal val="visible"/>
                                      </p:to>
                                    </p:set>
                                    <p:anim calcmode="lin" valueType="num">
                                      <p:cBhvr>
                                        <p:cTn id="40" dur="500" fill="hold"/>
                                        <p:tgtEl>
                                          <p:spTgt spid="5">
                                            <p:graphicEl>
                                              <a:dgm id="{DA5904A3-31C9-44E0-84A1-DDC9AF275265}"/>
                                            </p:graphicEl>
                                          </p:spTgt>
                                        </p:tgtEl>
                                        <p:attrNameLst>
                                          <p:attrName>ppt_w</p:attrName>
                                        </p:attrNameLst>
                                      </p:cBhvr>
                                      <p:tavLst>
                                        <p:tav tm="0">
                                          <p:val>
                                            <p:fltVal val="0"/>
                                          </p:val>
                                        </p:tav>
                                        <p:tav tm="100000">
                                          <p:val>
                                            <p:strVal val="#ppt_w"/>
                                          </p:val>
                                        </p:tav>
                                      </p:tavLst>
                                    </p:anim>
                                    <p:anim calcmode="lin" valueType="num">
                                      <p:cBhvr>
                                        <p:cTn id="41" dur="500" fill="hold"/>
                                        <p:tgtEl>
                                          <p:spTgt spid="5">
                                            <p:graphicEl>
                                              <a:dgm id="{DA5904A3-31C9-44E0-84A1-DDC9AF275265}"/>
                                            </p:graphicEl>
                                          </p:spTgt>
                                        </p:tgtEl>
                                        <p:attrNameLst>
                                          <p:attrName>ppt_h</p:attrName>
                                        </p:attrNameLst>
                                      </p:cBhvr>
                                      <p:tavLst>
                                        <p:tav tm="0">
                                          <p:val>
                                            <p:fltVal val="0"/>
                                          </p:val>
                                        </p:tav>
                                        <p:tav tm="100000">
                                          <p:val>
                                            <p:strVal val="#ppt_h"/>
                                          </p:val>
                                        </p:tav>
                                      </p:tavLst>
                                    </p:anim>
                                    <p:animEffect transition="in" filter="fade">
                                      <p:cBhvr>
                                        <p:cTn id="42" dur="500"/>
                                        <p:tgtEl>
                                          <p:spTgt spid="5">
                                            <p:graphicEl>
                                              <a:dgm id="{DA5904A3-31C9-44E0-84A1-DDC9AF275265}"/>
                                            </p:graphicEl>
                                          </p:spTgt>
                                        </p:tgtEl>
                                      </p:cBhvr>
                                    </p:animEffect>
                                  </p:childTnLst>
                                </p:cTn>
                              </p:par>
                            </p:childTnLst>
                          </p:cTn>
                        </p:par>
                        <p:par>
                          <p:cTn id="43" fill="hold">
                            <p:stCondLst>
                              <p:cond delay="1500"/>
                            </p:stCondLst>
                            <p:childTnLst>
                              <p:par>
                                <p:cTn id="44" presetID="53" presetClass="entr" presetSubtype="16" fill="hold" grpId="0" nodeType="afterEffect">
                                  <p:stCondLst>
                                    <p:cond delay="0"/>
                                  </p:stCondLst>
                                  <p:childTnLst>
                                    <p:set>
                                      <p:cBhvr>
                                        <p:cTn id="45" dur="1" fill="hold">
                                          <p:stCondLst>
                                            <p:cond delay="0"/>
                                          </p:stCondLst>
                                        </p:cTn>
                                        <p:tgtEl>
                                          <p:spTgt spid="5">
                                            <p:graphicEl>
                                              <a:dgm id="{0148B498-ECE0-4E38-ADBC-7A50E06963E9}"/>
                                            </p:graphicEl>
                                          </p:spTgt>
                                        </p:tgtEl>
                                        <p:attrNameLst>
                                          <p:attrName>style.visibility</p:attrName>
                                        </p:attrNameLst>
                                      </p:cBhvr>
                                      <p:to>
                                        <p:strVal val="visible"/>
                                      </p:to>
                                    </p:set>
                                    <p:anim calcmode="lin" valueType="num">
                                      <p:cBhvr>
                                        <p:cTn id="46" dur="500" fill="hold"/>
                                        <p:tgtEl>
                                          <p:spTgt spid="5">
                                            <p:graphicEl>
                                              <a:dgm id="{0148B498-ECE0-4E38-ADBC-7A50E06963E9}"/>
                                            </p:graphicEl>
                                          </p:spTgt>
                                        </p:tgtEl>
                                        <p:attrNameLst>
                                          <p:attrName>ppt_w</p:attrName>
                                        </p:attrNameLst>
                                      </p:cBhvr>
                                      <p:tavLst>
                                        <p:tav tm="0">
                                          <p:val>
                                            <p:fltVal val="0"/>
                                          </p:val>
                                        </p:tav>
                                        <p:tav tm="100000">
                                          <p:val>
                                            <p:strVal val="#ppt_w"/>
                                          </p:val>
                                        </p:tav>
                                      </p:tavLst>
                                    </p:anim>
                                    <p:anim calcmode="lin" valueType="num">
                                      <p:cBhvr>
                                        <p:cTn id="47" dur="500" fill="hold"/>
                                        <p:tgtEl>
                                          <p:spTgt spid="5">
                                            <p:graphicEl>
                                              <a:dgm id="{0148B498-ECE0-4E38-ADBC-7A50E06963E9}"/>
                                            </p:graphicEl>
                                          </p:spTgt>
                                        </p:tgtEl>
                                        <p:attrNameLst>
                                          <p:attrName>ppt_h</p:attrName>
                                        </p:attrNameLst>
                                      </p:cBhvr>
                                      <p:tavLst>
                                        <p:tav tm="0">
                                          <p:val>
                                            <p:fltVal val="0"/>
                                          </p:val>
                                        </p:tav>
                                        <p:tav tm="100000">
                                          <p:val>
                                            <p:strVal val="#ppt_h"/>
                                          </p:val>
                                        </p:tav>
                                      </p:tavLst>
                                    </p:anim>
                                    <p:animEffect transition="in" filter="fade">
                                      <p:cBhvr>
                                        <p:cTn id="48" dur="500"/>
                                        <p:tgtEl>
                                          <p:spTgt spid="5">
                                            <p:graphicEl>
                                              <a:dgm id="{0148B498-ECE0-4E38-ADBC-7A50E06963E9}"/>
                                            </p:graphicEl>
                                          </p:spTgt>
                                        </p:tgtEl>
                                      </p:cBhvr>
                                    </p:animEffect>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5">
                                            <p:graphicEl>
                                              <a:dgm id="{AF45A827-E092-40D7-B7EE-60B3542DE921}"/>
                                            </p:graphicEl>
                                          </p:spTgt>
                                        </p:tgtEl>
                                        <p:attrNameLst>
                                          <p:attrName>style.visibility</p:attrName>
                                        </p:attrNameLst>
                                      </p:cBhvr>
                                      <p:to>
                                        <p:strVal val="visible"/>
                                      </p:to>
                                    </p:set>
                                    <p:anim calcmode="lin" valueType="num">
                                      <p:cBhvr>
                                        <p:cTn id="52" dur="500" fill="hold"/>
                                        <p:tgtEl>
                                          <p:spTgt spid="5">
                                            <p:graphicEl>
                                              <a:dgm id="{AF45A827-E092-40D7-B7EE-60B3542DE921}"/>
                                            </p:graphicEl>
                                          </p:spTgt>
                                        </p:tgtEl>
                                        <p:attrNameLst>
                                          <p:attrName>ppt_w</p:attrName>
                                        </p:attrNameLst>
                                      </p:cBhvr>
                                      <p:tavLst>
                                        <p:tav tm="0">
                                          <p:val>
                                            <p:fltVal val="0"/>
                                          </p:val>
                                        </p:tav>
                                        <p:tav tm="100000">
                                          <p:val>
                                            <p:strVal val="#ppt_w"/>
                                          </p:val>
                                        </p:tav>
                                      </p:tavLst>
                                    </p:anim>
                                    <p:anim calcmode="lin" valueType="num">
                                      <p:cBhvr>
                                        <p:cTn id="53" dur="500" fill="hold"/>
                                        <p:tgtEl>
                                          <p:spTgt spid="5">
                                            <p:graphicEl>
                                              <a:dgm id="{AF45A827-E092-40D7-B7EE-60B3542DE921}"/>
                                            </p:graphicEl>
                                          </p:spTgt>
                                        </p:tgtEl>
                                        <p:attrNameLst>
                                          <p:attrName>ppt_h</p:attrName>
                                        </p:attrNameLst>
                                      </p:cBhvr>
                                      <p:tavLst>
                                        <p:tav tm="0">
                                          <p:val>
                                            <p:fltVal val="0"/>
                                          </p:val>
                                        </p:tav>
                                        <p:tav tm="100000">
                                          <p:val>
                                            <p:strVal val="#ppt_h"/>
                                          </p:val>
                                        </p:tav>
                                      </p:tavLst>
                                    </p:anim>
                                    <p:animEffect transition="in" filter="fade">
                                      <p:cBhvr>
                                        <p:cTn id="54" dur="500"/>
                                        <p:tgtEl>
                                          <p:spTgt spid="5">
                                            <p:graphicEl>
                                              <a:dgm id="{AF45A827-E092-40D7-B7EE-60B3542DE921}"/>
                                            </p:graphicEl>
                                          </p:spTgt>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5">
                                            <p:graphicEl>
                                              <a:dgm id="{D13EE07D-B63B-4D97-A382-4950C69A1CE5}"/>
                                            </p:graphicEl>
                                          </p:spTgt>
                                        </p:tgtEl>
                                        <p:attrNameLst>
                                          <p:attrName>style.visibility</p:attrName>
                                        </p:attrNameLst>
                                      </p:cBhvr>
                                      <p:to>
                                        <p:strVal val="visible"/>
                                      </p:to>
                                    </p:set>
                                    <p:anim calcmode="lin" valueType="num">
                                      <p:cBhvr>
                                        <p:cTn id="58" dur="500" fill="hold"/>
                                        <p:tgtEl>
                                          <p:spTgt spid="5">
                                            <p:graphicEl>
                                              <a:dgm id="{D13EE07D-B63B-4D97-A382-4950C69A1CE5}"/>
                                            </p:graphicEl>
                                          </p:spTgt>
                                        </p:tgtEl>
                                        <p:attrNameLst>
                                          <p:attrName>ppt_w</p:attrName>
                                        </p:attrNameLst>
                                      </p:cBhvr>
                                      <p:tavLst>
                                        <p:tav tm="0">
                                          <p:val>
                                            <p:fltVal val="0"/>
                                          </p:val>
                                        </p:tav>
                                        <p:tav tm="100000">
                                          <p:val>
                                            <p:strVal val="#ppt_w"/>
                                          </p:val>
                                        </p:tav>
                                      </p:tavLst>
                                    </p:anim>
                                    <p:anim calcmode="lin" valueType="num">
                                      <p:cBhvr>
                                        <p:cTn id="59" dur="500" fill="hold"/>
                                        <p:tgtEl>
                                          <p:spTgt spid="5">
                                            <p:graphicEl>
                                              <a:dgm id="{D13EE07D-B63B-4D97-A382-4950C69A1CE5}"/>
                                            </p:graphicEl>
                                          </p:spTgt>
                                        </p:tgtEl>
                                        <p:attrNameLst>
                                          <p:attrName>ppt_h</p:attrName>
                                        </p:attrNameLst>
                                      </p:cBhvr>
                                      <p:tavLst>
                                        <p:tav tm="0">
                                          <p:val>
                                            <p:fltVal val="0"/>
                                          </p:val>
                                        </p:tav>
                                        <p:tav tm="100000">
                                          <p:val>
                                            <p:strVal val="#ppt_h"/>
                                          </p:val>
                                        </p:tav>
                                      </p:tavLst>
                                    </p:anim>
                                    <p:animEffect transition="in" filter="fade">
                                      <p:cBhvr>
                                        <p:cTn id="60" dur="500"/>
                                        <p:tgtEl>
                                          <p:spTgt spid="5">
                                            <p:graphicEl>
                                              <a:dgm id="{D13EE07D-B63B-4D97-A382-4950C69A1CE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5"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sz="4400" dirty="0">
                <a:latin typeface="Arial Black" pitchFamily="34" charset="0"/>
              </a:rPr>
              <a:t>The Jewish Sacrifices</a:t>
            </a:r>
          </a:p>
        </p:txBody>
      </p:sp>
      <p:sp>
        <p:nvSpPr>
          <p:cNvPr id="6147" name="Rectangle 3"/>
          <p:cNvSpPr>
            <a:spLocks noGrp="1" noChangeArrowheads="1"/>
          </p:cNvSpPr>
          <p:nvPr>
            <p:ph type="body" sz="half" idx="1"/>
          </p:nvPr>
        </p:nvSpPr>
        <p:spPr>
          <a:xfrm>
            <a:off x="457200" y="2667000"/>
            <a:ext cx="4038600" cy="3505199"/>
          </a:xfrm>
        </p:spPr>
        <p:txBody>
          <a:bodyPr/>
          <a:lstStyle/>
          <a:p>
            <a:pPr marL="463550" indent="-463550" eaLnBrk="1" hangingPunct="1">
              <a:spcBef>
                <a:spcPct val="0"/>
              </a:spcBef>
              <a:spcAft>
                <a:spcPts val="2400"/>
              </a:spcAft>
              <a:defRPr/>
            </a:pPr>
            <a:r>
              <a:rPr lang="en-US" sz="2500" b="1" dirty="0" smtClean="0">
                <a:solidFill>
                  <a:srgbClr val="FFFF00"/>
                </a:solidFill>
              </a:rPr>
              <a:t>Meal/Grain</a:t>
            </a:r>
            <a:r>
              <a:rPr lang="en-US" dirty="0"/>
              <a:t/>
            </a:r>
            <a:br>
              <a:rPr lang="en-US" dirty="0"/>
            </a:br>
            <a:r>
              <a:rPr lang="en-US" sz="2000" dirty="0"/>
              <a:t>(Lev. 2:1-16; 6:14-18; 7:9-10)</a:t>
            </a:r>
          </a:p>
          <a:p>
            <a:pPr marL="463550" indent="-463550" eaLnBrk="1" hangingPunct="1">
              <a:spcBef>
                <a:spcPct val="0"/>
              </a:spcBef>
              <a:spcAft>
                <a:spcPts val="2400"/>
              </a:spcAft>
              <a:defRPr/>
            </a:pPr>
            <a:r>
              <a:rPr lang="en-US" sz="2500" b="1" dirty="0" smtClean="0">
                <a:solidFill>
                  <a:srgbClr val="FFFF00"/>
                </a:solidFill>
              </a:rPr>
              <a:t>Drink</a:t>
            </a:r>
            <a:r>
              <a:rPr lang="en-US" dirty="0"/>
              <a:t/>
            </a:r>
            <a:br>
              <a:rPr lang="en-US" dirty="0"/>
            </a:br>
            <a:r>
              <a:rPr lang="en-US" sz="2000" dirty="0"/>
              <a:t>(Num. 15:1-12) </a:t>
            </a:r>
            <a:r>
              <a:rPr lang="en-US" dirty="0"/>
              <a:t/>
            </a:r>
            <a:br>
              <a:rPr lang="en-US" dirty="0"/>
            </a:br>
            <a:endParaRPr lang="en-US" dirty="0"/>
          </a:p>
        </p:txBody>
      </p:sp>
      <p:sp>
        <p:nvSpPr>
          <p:cNvPr id="6148" name="Rectangle 4"/>
          <p:cNvSpPr>
            <a:spLocks noGrp="1" noChangeArrowheads="1"/>
          </p:cNvSpPr>
          <p:nvPr>
            <p:ph type="body" sz="half" idx="2"/>
          </p:nvPr>
        </p:nvSpPr>
        <p:spPr>
          <a:xfrm>
            <a:off x="4648200" y="2667000"/>
            <a:ext cx="4267200" cy="3544478"/>
          </a:xfrm>
        </p:spPr>
        <p:txBody>
          <a:bodyPr/>
          <a:lstStyle/>
          <a:p>
            <a:pPr marL="463550" indent="-463550" eaLnBrk="1" hangingPunct="1">
              <a:spcBef>
                <a:spcPct val="0"/>
              </a:spcBef>
              <a:spcAft>
                <a:spcPts val="1200"/>
              </a:spcAft>
              <a:defRPr/>
            </a:pPr>
            <a:r>
              <a:rPr lang="en-US" sz="2500" b="1" dirty="0" smtClean="0">
                <a:solidFill>
                  <a:srgbClr val="FFFF00"/>
                </a:solidFill>
              </a:rPr>
              <a:t>Burnt</a:t>
            </a:r>
            <a:r>
              <a:rPr lang="en-US" dirty="0"/>
              <a:t/>
            </a:r>
            <a:br>
              <a:rPr lang="en-US" dirty="0"/>
            </a:br>
            <a:r>
              <a:rPr lang="en-US" sz="2000" dirty="0" smtClean="0"/>
              <a:t>(</a:t>
            </a:r>
            <a:r>
              <a:rPr lang="en-US" sz="2000" dirty="0"/>
              <a:t>Lev. 1:1-17; 6:8-13)</a:t>
            </a:r>
          </a:p>
          <a:p>
            <a:pPr marL="463550" indent="-463550" eaLnBrk="1" hangingPunct="1">
              <a:spcBef>
                <a:spcPct val="0"/>
              </a:spcBef>
              <a:spcAft>
                <a:spcPts val="1200"/>
              </a:spcAft>
              <a:defRPr/>
            </a:pPr>
            <a:r>
              <a:rPr lang="en-US" sz="2500" b="1" dirty="0" smtClean="0">
                <a:solidFill>
                  <a:srgbClr val="FFFF00"/>
                </a:solidFill>
              </a:rPr>
              <a:t>Peace</a:t>
            </a:r>
            <a:r>
              <a:rPr lang="en-US" dirty="0"/>
              <a:t/>
            </a:r>
            <a:br>
              <a:rPr lang="en-US" dirty="0"/>
            </a:br>
            <a:r>
              <a:rPr lang="en-US" sz="2000" dirty="0"/>
              <a:t>(Lev. 3:1-17; 7:11-34)</a:t>
            </a:r>
          </a:p>
          <a:p>
            <a:pPr marL="463550" indent="-463550" eaLnBrk="1" hangingPunct="1">
              <a:spcBef>
                <a:spcPct val="0"/>
              </a:spcBef>
              <a:spcAft>
                <a:spcPts val="1200"/>
              </a:spcAft>
              <a:defRPr/>
            </a:pPr>
            <a:r>
              <a:rPr lang="en-US" sz="2500" b="1" dirty="0" smtClean="0">
                <a:solidFill>
                  <a:srgbClr val="FFFF00"/>
                </a:solidFill>
              </a:rPr>
              <a:t>Sin</a:t>
            </a:r>
            <a:br>
              <a:rPr lang="en-US" sz="2500" b="1" dirty="0" smtClean="0">
                <a:solidFill>
                  <a:srgbClr val="FFFF00"/>
                </a:solidFill>
              </a:rPr>
            </a:br>
            <a:r>
              <a:rPr lang="en-US" sz="2000" dirty="0" smtClean="0"/>
              <a:t>(</a:t>
            </a:r>
            <a:r>
              <a:rPr lang="en-US" sz="2000" dirty="0"/>
              <a:t>Lev. 4:1-35; 6:24-30)</a:t>
            </a:r>
          </a:p>
          <a:p>
            <a:pPr marL="463550" indent="-463550" eaLnBrk="1" hangingPunct="1">
              <a:spcBef>
                <a:spcPct val="0"/>
              </a:spcBef>
              <a:spcAft>
                <a:spcPts val="1200"/>
              </a:spcAft>
              <a:defRPr/>
            </a:pPr>
            <a:r>
              <a:rPr lang="en-US" sz="2500" b="1" dirty="0" smtClean="0">
                <a:solidFill>
                  <a:srgbClr val="FFFF00"/>
                </a:solidFill>
              </a:rPr>
              <a:t>Trespass/Guilt</a:t>
            </a:r>
            <a:r>
              <a:rPr lang="en-US" sz="2500" dirty="0"/>
              <a:t/>
            </a:r>
            <a:br>
              <a:rPr lang="en-US" sz="2500" dirty="0"/>
            </a:br>
            <a:r>
              <a:rPr lang="en-US" sz="2000" dirty="0"/>
              <a:t> (Lev. 5:1-6:7; 7:1-8) </a:t>
            </a:r>
            <a:r>
              <a:rPr lang="en-US" sz="2500" dirty="0"/>
              <a:t/>
            </a:r>
            <a:br>
              <a:rPr lang="en-US" sz="2500" dirty="0"/>
            </a:br>
            <a:endParaRPr lang="en-US" sz="2500" dirty="0"/>
          </a:p>
        </p:txBody>
      </p:sp>
      <p:sp>
        <p:nvSpPr>
          <p:cNvPr id="6" name="Down Arrow Callout 5"/>
          <p:cNvSpPr/>
          <p:nvPr/>
        </p:nvSpPr>
        <p:spPr bwMode="auto">
          <a:xfrm>
            <a:off x="533400" y="1524000"/>
            <a:ext cx="3733800" cy="990600"/>
          </a:xfrm>
          <a:prstGeom prst="downArrowCallout">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en-US" sz="2800" b="1" dirty="0">
                <a:solidFill>
                  <a:srgbClr val="FFFF00"/>
                </a:solidFill>
                <a:effectLst>
                  <a:outerShdw blurRad="38100" dist="38100" dir="2700000" algn="tl">
                    <a:srgbClr val="000000">
                      <a:alpha val="43137"/>
                    </a:srgbClr>
                  </a:outerShdw>
                </a:effectLst>
              </a:rPr>
              <a:t>Bloodless</a:t>
            </a:r>
            <a:r>
              <a:rPr lang="en-US" sz="2800" dirty="0">
                <a:effectLst>
                  <a:outerShdw blurRad="38100" dist="38100" dir="2700000" algn="tl">
                    <a:srgbClr val="000000">
                      <a:alpha val="43137"/>
                    </a:srgbClr>
                  </a:outerShdw>
                </a:effectLst>
              </a:rPr>
              <a:t> </a:t>
            </a:r>
            <a:r>
              <a:rPr lang="en-US" sz="2800" b="1" dirty="0">
                <a:solidFill>
                  <a:srgbClr val="FFFF00"/>
                </a:solidFill>
                <a:effectLst>
                  <a:outerShdw blurRad="38100" dist="38100" dir="2700000" algn="tl">
                    <a:srgbClr val="000000">
                      <a:alpha val="43137"/>
                    </a:srgbClr>
                  </a:outerShdw>
                </a:effectLst>
              </a:rPr>
              <a:t>Sacrifices</a:t>
            </a:r>
          </a:p>
        </p:txBody>
      </p:sp>
      <p:sp>
        <p:nvSpPr>
          <p:cNvPr id="8" name="Down Arrow Callout 7"/>
          <p:cNvSpPr/>
          <p:nvPr/>
        </p:nvSpPr>
        <p:spPr bwMode="auto">
          <a:xfrm>
            <a:off x="4914900" y="1520732"/>
            <a:ext cx="3733800" cy="990600"/>
          </a:xfrm>
          <a:prstGeom prst="downArrowCallout">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en-US" sz="2800" b="1" dirty="0">
                <a:solidFill>
                  <a:srgbClr val="FFFF00"/>
                </a:solidFill>
                <a:effectLst>
                  <a:outerShdw blurRad="38100" dist="38100" dir="2700000" algn="tl">
                    <a:srgbClr val="000000">
                      <a:alpha val="43137"/>
                    </a:srgbClr>
                  </a:outerShdw>
                </a:effectLst>
              </a:rPr>
              <a:t>Bloody</a:t>
            </a:r>
            <a:r>
              <a:rPr lang="en-US" sz="2800" dirty="0">
                <a:effectLst>
                  <a:outerShdw blurRad="38100" dist="38100" dir="2700000" algn="tl">
                    <a:srgbClr val="000000">
                      <a:alpha val="43137"/>
                    </a:srgbClr>
                  </a:outerShdw>
                </a:effectLst>
              </a:rPr>
              <a:t> </a:t>
            </a:r>
            <a:r>
              <a:rPr lang="en-US" sz="2800" b="1" dirty="0">
                <a:solidFill>
                  <a:srgbClr val="FFFF00"/>
                </a:solidFill>
                <a:effectLst>
                  <a:outerShdw blurRad="38100" dist="38100" dir="2700000" algn="tl">
                    <a:srgbClr val="000000">
                      <a:alpha val="43137"/>
                    </a:srgbClr>
                  </a:outerShdw>
                </a:effectLst>
              </a:rPr>
              <a:t>Sacrifices</a:t>
            </a:r>
          </a:p>
        </p:txBody>
      </p:sp>
      <p:sp>
        <p:nvSpPr>
          <p:cNvPr id="4" name="Rounded Rectangular Callout 3"/>
          <p:cNvSpPr/>
          <p:nvPr/>
        </p:nvSpPr>
        <p:spPr bwMode="auto">
          <a:xfrm>
            <a:off x="419100" y="4572000"/>
            <a:ext cx="3962400" cy="1600200"/>
          </a:xfrm>
          <a:prstGeom prst="wedgeRoundRectCallout">
            <a:avLst>
              <a:gd name="adj1" fmla="val 55842"/>
              <a:gd name="adj2" fmla="val -98790"/>
              <a:gd name="adj3" fmla="val 16667"/>
            </a:avLst>
          </a:prstGeom>
          <a:solidFill>
            <a:srgbClr val="00206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pPr marL="457200" marR="0" indent="-45720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500" b="0" i="0" u="none" strike="noStrike" cap="none" normalizeH="0" baseline="0" dirty="0" smtClean="0">
                <a:ln>
                  <a:noFill/>
                </a:ln>
                <a:solidFill>
                  <a:schemeClr val="tx1"/>
                </a:solidFill>
                <a:effectLst>
                  <a:outerShdw blurRad="38100" dist="38100" dir="2700000" algn="tl">
                    <a:srgbClr val="000000">
                      <a:alpha val="43137"/>
                    </a:srgbClr>
                  </a:outerShdw>
                </a:effectLst>
              </a:rPr>
              <a:t>Thank Offering</a:t>
            </a:r>
          </a:p>
          <a:p>
            <a:pPr marL="457200" marR="0" indent="-457200" algn="l" defTabSz="914400" rtl="0" eaLnBrk="0" fontAlgn="base" latinLnBrk="0" hangingPunct="0">
              <a:lnSpc>
                <a:spcPct val="100000"/>
              </a:lnSpc>
              <a:spcBef>
                <a:spcPct val="0"/>
              </a:spcBef>
              <a:spcAft>
                <a:spcPct val="0"/>
              </a:spcAft>
              <a:buClrTx/>
              <a:buSzTx/>
              <a:buFont typeface="Wingdings" pitchFamily="2" charset="2"/>
              <a:buChar char="Ø"/>
              <a:tabLst/>
            </a:pPr>
            <a:r>
              <a:rPr lang="en-US" sz="2500" dirty="0" smtClean="0">
                <a:effectLst>
                  <a:outerShdw blurRad="38100" dist="38100" dir="2700000" algn="tl">
                    <a:srgbClr val="000000">
                      <a:alpha val="43137"/>
                    </a:srgbClr>
                  </a:outerShdw>
                </a:effectLst>
              </a:rPr>
              <a:t>Votive Offering</a:t>
            </a:r>
          </a:p>
          <a:p>
            <a:pPr marL="457200" marR="0" indent="-45720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500" b="0" i="0" u="none" strike="noStrike" cap="none" normalizeH="0" baseline="0" dirty="0" smtClean="0">
                <a:ln>
                  <a:noFill/>
                </a:ln>
                <a:solidFill>
                  <a:schemeClr val="tx1"/>
                </a:solidFill>
                <a:effectLst>
                  <a:outerShdw blurRad="38100" dist="38100" dir="2700000" algn="tl">
                    <a:srgbClr val="000000">
                      <a:alpha val="43137"/>
                    </a:srgbClr>
                  </a:outerShdw>
                </a:effectLst>
              </a:rPr>
              <a:t>Freewill</a:t>
            </a:r>
            <a:r>
              <a:rPr kumimoji="0" lang="en-US" sz="2500" b="0" i="0" u="none" strike="noStrike" cap="none" normalizeH="0" dirty="0" smtClean="0">
                <a:ln>
                  <a:noFill/>
                </a:ln>
                <a:solidFill>
                  <a:schemeClr val="tx1"/>
                </a:solidFill>
                <a:effectLst>
                  <a:outerShdw blurRad="38100" dist="38100" dir="2700000" algn="tl">
                    <a:srgbClr val="000000">
                      <a:alpha val="43137"/>
                    </a:srgbClr>
                  </a:outerShdw>
                </a:effectLst>
              </a:rPr>
              <a:t> Offering</a:t>
            </a:r>
            <a:endParaRPr kumimoji="0" lang="en-US" sz="2500" b="0" i="0" u="none" strike="noStrike" cap="none" normalizeH="0" baseline="0" dirty="0" smtClean="0">
              <a:ln>
                <a:noFill/>
              </a:ln>
              <a:solidFill>
                <a:schemeClr val="tx1"/>
              </a:solidFill>
              <a:effectLst>
                <a:outerShdw blurRad="38100" dist="38100" dir="2700000" algn="tl">
                  <a:srgbClr val="000000">
                    <a:alpha val="43137"/>
                  </a:srgbClr>
                </a:outerShdw>
              </a:effectLst>
            </a:endParaRPr>
          </a:p>
        </p:txBody>
      </p:sp>
      <p:sp>
        <p:nvSpPr>
          <p:cNvPr id="5" name="Date Placeholder 4"/>
          <p:cNvSpPr>
            <a:spLocks noGrp="1"/>
          </p:cNvSpPr>
          <p:nvPr>
            <p:ph type="dt" sz="half" idx="12"/>
          </p:nvPr>
        </p:nvSpPr>
        <p:spPr/>
        <p:txBody>
          <a:bodyPr/>
          <a:lstStyle/>
          <a:p>
            <a:r>
              <a:rPr lang="en-US" dirty="0" smtClean="0"/>
              <a:t>Outline, p. 1</a:t>
            </a:r>
            <a:endParaRPr lang="en-US" dirty="0"/>
          </a:p>
        </p:txBody>
      </p:sp>
      <p:sp>
        <p:nvSpPr>
          <p:cNvPr id="7" name="Footer Placeholder 6"/>
          <p:cNvSpPr>
            <a:spLocks noGrp="1"/>
          </p:cNvSpPr>
          <p:nvPr>
            <p:ph type="ftr" sz="quarter" idx="10"/>
          </p:nvPr>
        </p:nvSpPr>
        <p:spPr/>
        <p:txBody>
          <a:bodyPr/>
          <a:lstStyle/>
          <a:p>
            <a:r>
              <a:rPr lang="en-US" smtClean="0"/>
              <a:t>Kevin Kay</a:t>
            </a:r>
            <a:endParaRPr lang="en-US"/>
          </a:p>
        </p:txBody>
      </p:sp>
      <p:sp>
        <p:nvSpPr>
          <p:cNvPr id="9" name="Slide Number Placeholder 8"/>
          <p:cNvSpPr>
            <a:spLocks noGrp="1"/>
          </p:cNvSpPr>
          <p:nvPr>
            <p:ph type="sldNum" sz="quarter" idx="11"/>
          </p:nvPr>
        </p:nvSpPr>
        <p:spPr/>
        <p:txBody>
          <a:bodyPr/>
          <a:lstStyle/>
          <a:p>
            <a:fld id="{00E9B7B4-5730-4F9F-AA91-6722781C7E75}" type="slidenum">
              <a:rPr lang="en-US" smtClean="0"/>
              <a:pPr/>
              <a:t>4</a:t>
            </a:fld>
            <a:endParaRPr lang="en-US"/>
          </a:p>
        </p:txBody>
      </p:sp>
      <p:cxnSp>
        <p:nvCxnSpPr>
          <p:cNvPr id="3" name="Straight Arrow Connector 2"/>
          <p:cNvCxnSpPr/>
          <p:nvPr/>
        </p:nvCxnSpPr>
        <p:spPr bwMode="auto">
          <a:xfrm>
            <a:off x="2819400" y="2895600"/>
            <a:ext cx="1828800" cy="76200"/>
          </a:xfrm>
          <a:prstGeom prst="straightConnector1">
            <a:avLst/>
          </a:prstGeom>
          <a:solidFill>
            <a:schemeClr val="accent1"/>
          </a:solidFill>
          <a:ln w="76200" cap="flat" cmpd="sng" algn="ctr">
            <a:solidFill>
              <a:srgbClr val="FFFF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p:cNvCxnSpPr/>
          <p:nvPr/>
        </p:nvCxnSpPr>
        <p:spPr bwMode="auto">
          <a:xfrm>
            <a:off x="2819400" y="2895600"/>
            <a:ext cx="1828800" cy="685800"/>
          </a:xfrm>
          <a:prstGeom prst="straightConnector1">
            <a:avLst/>
          </a:prstGeom>
          <a:solidFill>
            <a:schemeClr val="accent1"/>
          </a:solidFill>
          <a:ln w="76200" cap="flat" cmpd="sng" algn="ctr">
            <a:solidFill>
              <a:srgbClr val="FFFF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p:cNvCxnSpPr/>
          <p:nvPr/>
        </p:nvCxnSpPr>
        <p:spPr bwMode="auto">
          <a:xfrm flipV="1">
            <a:off x="1515035" y="3113296"/>
            <a:ext cx="76200" cy="591065"/>
          </a:xfrm>
          <a:prstGeom prst="straightConnector1">
            <a:avLst/>
          </a:prstGeom>
          <a:solidFill>
            <a:schemeClr val="accent1"/>
          </a:solidFill>
          <a:ln w="76200" cap="flat" cmpd="sng" algn="ctr">
            <a:solidFill>
              <a:srgbClr val="FFFF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42419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up)">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left)">
                                      <p:cBhvr>
                                        <p:cTn id="50" dur="500"/>
                                        <p:tgtEl>
                                          <p:spTgt spid="3"/>
                                        </p:tgtEl>
                                      </p:cBhvr>
                                    </p:animEffect>
                                  </p:childTnLst>
                                </p:cTn>
                              </p:par>
                              <p:par>
                                <p:cTn id="51" presetID="22" presetClass="entr" presetSubtype="8"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ipe(down)">
                                      <p:cBhvr>
                                        <p:cTn id="5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uiExpand="1" build="p"/>
      <p:bldP spid="6148" grpId="0" uiExpand="1" build="p"/>
      <p:bldP spid="6" grpId="0" animBg="1"/>
      <p:bldP spid="8" grpId="0" animBg="1"/>
      <p:bldP spid="4" grpId="0" animBg="1"/>
      <p:bldP spid="4"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 = The Best</a:t>
            </a:r>
            <a:endParaRPr lang="en-US" dirty="0"/>
          </a:p>
        </p:txBody>
      </p:sp>
      <p:sp>
        <p:nvSpPr>
          <p:cNvPr id="3" name="Content Placeholder 2"/>
          <p:cNvSpPr>
            <a:spLocks noGrp="1"/>
          </p:cNvSpPr>
          <p:nvPr>
            <p:ph idx="1"/>
          </p:nvPr>
        </p:nvSpPr>
        <p:spPr/>
        <p:txBody>
          <a:bodyPr/>
          <a:lstStyle/>
          <a:p>
            <a:pPr marL="457200" lvl="5" indent="-457200">
              <a:spcBef>
                <a:spcPts val="0"/>
              </a:spcBef>
              <a:spcAft>
                <a:spcPts val="2400"/>
              </a:spcAft>
              <a:buClr>
                <a:schemeClr val="hlink"/>
              </a:buClr>
            </a:pPr>
            <a:r>
              <a:rPr lang="en-US" sz="3200" dirty="0">
                <a:ea typeface="+mn-ea"/>
                <a:cs typeface="+mn-cs"/>
              </a:rPr>
              <a:t>“The </a:t>
            </a:r>
            <a:r>
              <a:rPr lang="en-US" sz="3200" b="1" dirty="0">
                <a:solidFill>
                  <a:srgbClr val="FFFF00"/>
                </a:solidFill>
                <a:ea typeface="+mn-ea"/>
                <a:cs typeface="+mn-cs"/>
              </a:rPr>
              <a:t>fat</a:t>
            </a:r>
            <a:r>
              <a:rPr lang="en-US" sz="3200" dirty="0">
                <a:ea typeface="+mn-ea"/>
                <a:cs typeface="+mn-cs"/>
              </a:rPr>
              <a:t> of the land”  (Gen. 45:18)</a:t>
            </a:r>
          </a:p>
          <a:p>
            <a:pPr marL="457200" lvl="5" indent="-457200">
              <a:spcBef>
                <a:spcPts val="0"/>
              </a:spcBef>
              <a:spcAft>
                <a:spcPts val="2400"/>
              </a:spcAft>
              <a:buClr>
                <a:schemeClr val="hlink"/>
              </a:buClr>
            </a:pPr>
            <a:r>
              <a:rPr lang="en-US" sz="3200" dirty="0">
                <a:ea typeface="+mn-ea"/>
                <a:cs typeface="+mn-cs"/>
              </a:rPr>
              <a:t>“</a:t>
            </a:r>
            <a:r>
              <a:rPr lang="en-US" sz="3200" b="1" dirty="0">
                <a:solidFill>
                  <a:srgbClr val="FFFF00"/>
                </a:solidFill>
                <a:ea typeface="+mn-ea"/>
                <a:cs typeface="+mn-cs"/>
              </a:rPr>
              <a:t>Fat</a:t>
            </a:r>
            <a:r>
              <a:rPr lang="en-US" sz="3200" dirty="0">
                <a:ea typeface="+mn-ea"/>
                <a:cs typeface="+mn-cs"/>
              </a:rPr>
              <a:t> of kidneys of wheat”  (Dt. 32:14 YLT)</a:t>
            </a:r>
          </a:p>
          <a:p>
            <a:pPr marL="457200" lvl="5" indent="-457200">
              <a:spcBef>
                <a:spcPts val="0"/>
              </a:spcBef>
              <a:spcAft>
                <a:spcPts val="2400"/>
              </a:spcAft>
              <a:buClr>
                <a:schemeClr val="hlink"/>
              </a:buClr>
            </a:pPr>
            <a:r>
              <a:rPr lang="en-US" sz="3200" dirty="0">
                <a:ea typeface="+mn-ea"/>
                <a:cs typeface="+mn-cs"/>
              </a:rPr>
              <a:t>“The </a:t>
            </a:r>
            <a:r>
              <a:rPr lang="en-US" sz="3200" b="1" dirty="0">
                <a:solidFill>
                  <a:srgbClr val="FFFF00"/>
                </a:solidFill>
                <a:ea typeface="+mn-ea"/>
                <a:cs typeface="+mn-cs"/>
              </a:rPr>
              <a:t>fat</a:t>
            </a:r>
            <a:r>
              <a:rPr lang="en-US" sz="3200" dirty="0">
                <a:ea typeface="+mn-ea"/>
                <a:cs typeface="+mn-cs"/>
              </a:rPr>
              <a:t> of wheat”  (Psa. 81:16 YLT)</a:t>
            </a:r>
          </a:p>
          <a:p>
            <a:pPr marL="457200" lvl="5" indent="-457200">
              <a:spcBef>
                <a:spcPts val="0"/>
              </a:spcBef>
              <a:spcAft>
                <a:spcPts val="2400"/>
              </a:spcAft>
              <a:buClr>
                <a:schemeClr val="hlink"/>
              </a:buClr>
            </a:pPr>
            <a:r>
              <a:rPr lang="en-US" sz="3200" dirty="0">
                <a:ea typeface="+mn-ea"/>
                <a:cs typeface="+mn-cs"/>
              </a:rPr>
              <a:t>“The </a:t>
            </a:r>
            <a:r>
              <a:rPr lang="en-US" sz="3200" b="1" dirty="0">
                <a:solidFill>
                  <a:srgbClr val="FFFF00"/>
                </a:solidFill>
                <a:ea typeface="+mn-ea"/>
                <a:cs typeface="+mn-cs"/>
              </a:rPr>
              <a:t>fat</a:t>
            </a:r>
            <a:r>
              <a:rPr lang="en-US" sz="3200" dirty="0">
                <a:ea typeface="+mn-ea"/>
                <a:cs typeface="+mn-cs"/>
              </a:rPr>
              <a:t> of oil and </a:t>
            </a:r>
            <a:r>
              <a:rPr lang="en-US" sz="3200" b="1" dirty="0">
                <a:solidFill>
                  <a:srgbClr val="FFFF00"/>
                </a:solidFill>
                <a:ea typeface="+mn-ea"/>
                <a:cs typeface="+mn-cs"/>
              </a:rPr>
              <a:t>fat</a:t>
            </a:r>
            <a:r>
              <a:rPr lang="en-US" sz="3200" dirty="0">
                <a:ea typeface="+mn-ea"/>
                <a:cs typeface="+mn-cs"/>
              </a:rPr>
              <a:t> of wine”  (Num. 18:12)</a:t>
            </a:r>
          </a:p>
          <a:p>
            <a:pPr marL="457200" lvl="5" indent="-457200">
              <a:spcBef>
                <a:spcPts val="0"/>
              </a:spcBef>
              <a:spcAft>
                <a:spcPts val="2400"/>
              </a:spcAft>
              <a:buClr>
                <a:schemeClr val="hlink"/>
              </a:buClr>
            </a:pPr>
            <a:r>
              <a:rPr lang="en-US" sz="3200" dirty="0">
                <a:ea typeface="+mn-ea"/>
                <a:cs typeface="+mn-cs"/>
              </a:rPr>
              <a:t>“The </a:t>
            </a:r>
            <a:r>
              <a:rPr lang="en-US" sz="3200" b="1" dirty="0">
                <a:solidFill>
                  <a:srgbClr val="FFFF00"/>
                </a:solidFill>
                <a:ea typeface="+mn-ea"/>
                <a:cs typeface="+mn-cs"/>
              </a:rPr>
              <a:t>fat</a:t>
            </a:r>
            <a:r>
              <a:rPr lang="en-US" sz="3200" dirty="0">
                <a:ea typeface="+mn-ea"/>
                <a:cs typeface="+mn-cs"/>
              </a:rPr>
              <a:t> of the mighty”  (2 Sam. 1:22)</a:t>
            </a:r>
          </a:p>
          <a:p>
            <a:endParaRPr lang="en-US" dirty="0"/>
          </a:p>
        </p:txBody>
      </p:sp>
      <p:sp>
        <p:nvSpPr>
          <p:cNvPr id="4" name="Footer Placeholder 3"/>
          <p:cNvSpPr>
            <a:spLocks noGrp="1"/>
          </p:cNvSpPr>
          <p:nvPr>
            <p:ph type="ftr" sz="quarter" idx="10"/>
          </p:nvPr>
        </p:nvSpPr>
        <p:spPr/>
        <p:txBody>
          <a:bodyPr/>
          <a:lstStyle/>
          <a:p>
            <a:r>
              <a:rPr lang="en-US" dirty="0" smtClean="0"/>
              <a:t>Kurtz, SWOT, 222</a:t>
            </a:r>
            <a:endParaRPr lang="en-US" dirty="0"/>
          </a:p>
        </p:txBody>
      </p:sp>
      <p:sp>
        <p:nvSpPr>
          <p:cNvPr id="5" name="Slide Number Placeholder 4"/>
          <p:cNvSpPr>
            <a:spLocks noGrp="1"/>
          </p:cNvSpPr>
          <p:nvPr>
            <p:ph type="sldNum" sz="quarter" idx="11"/>
          </p:nvPr>
        </p:nvSpPr>
        <p:spPr/>
        <p:txBody>
          <a:bodyPr/>
          <a:lstStyle/>
          <a:p>
            <a:fld id="{D9076E39-33D3-4C19-9190-4442324932E8}" type="slidenum">
              <a:rPr lang="en-US" smtClean="0"/>
              <a:pPr/>
              <a:t>40</a:t>
            </a:fld>
            <a:endParaRPr lang="en-US"/>
          </a:p>
        </p:txBody>
      </p:sp>
      <p:sp>
        <p:nvSpPr>
          <p:cNvPr id="6" name="Date Placeholder 5"/>
          <p:cNvSpPr>
            <a:spLocks noGrp="1"/>
          </p:cNvSpPr>
          <p:nvPr>
            <p:ph type="dt" sz="half" idx="12"/>
          </p:nvPr>
        </p:nvSpPr>
        <p:spPr/>
        <p:txBody>
          <a:bodyPr/>
          <a:lstStyle/>
          <a:p>
            <a:r>
              <a:rPr lang="en-US" dirty="0" smtClean="0"/>
              <a:t>Outline, p. 4</a:t>
            </a:r>
            <a:endParaRPr lang="en-US" dirty="0"/>
          </a:p>
        </p:txBody>
      </p:sp>
    </p:spTree>
    <p:extLst>
      <p:ext uri="{BB962C8B-B14F-4D97-AF65-F5344CB8AC3E}">
        <p14:creationId xmlns:p14="http://schemas.microsoft.com/office/powerpoint/2010/main" val="33436487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sz="4400" dirty="0"/>
              <a:t>Disposition Of Sacrifice</a:t>
            </a:r>
            <a:endParaRPr lang="en-US" sz="4400" dirty="0">
              <a:latin typeface="Arial Black" pitchFamily="34" charset="0"/>
            </a:endParaRPr>
          </a:p>
        </p:txBody>
      </p:sp>
      <p:graphicFrame>
        <p:nvGraphicFramePr>
          <p:cNvPr id="10" name="Content Placeholder 4"/>
          <p:cNvGraphicFramePr>
            <a:graphicFrameLocks/>
          </p:cNvGraphicFramePr>
          <p:nvPr>
            <p:extLst>
              <p:ext uri="{D42A27DB-BD31-4B8C-83A1-F6EECF244321}">
                <p14:modId xmlns:p14="http://schemas.microsoft.com/office/powerpoint/2010/main" val="2330095074"/>
              </p:ext>
            </p:extLst>
          </p:nvPr>
        </p:nvGraphicFramePr>
        <p:xfrm>
          <a:off x="457200" y="1417638"/>
          <a:ext cx="8229600" cy="4678680"/>
        </p:xfrm>
        <a:graphic>
          <a:graphicData uri="http://schemas.openxmlformats.org/drawingml/2006/table">
            <a:tbl>
              <a:tblPr firstRow="1" firstCol="1" bandRow="1">
                <a:tableStyleId>{5C22544A-7EE6-4342-B048-85BDC9FD1C3A}</a:tableStyleId>
              </a:tblPr>
              <a:tblGrid>
                <a:gridCol w="2057400"/>
                <a:gridCol w="2057400"/>
                <a:gridCol w="2590800"/>
                <a:gridCol w="1524000"/>
              </a:tblGrid>
              <a:tr h="370840">
                <a:tc>
                  <a:txBody>
                    <a:bodyPr/>
                    <a:lstStyle/>
                    <a:p>
                      <a:pPr algn="ctr"/>
                      <a:r>
                        <a:rPr lang="en-US" sz="2500" dirty="0" smtClean="0">
                          <a:solidFill>
                            <a:srgbClr val="FFFF00"/>
                          </a:solidFill>
                          <a:effectLst>
                            <a:outerShdw blurRad="38100" dist="38100" dir="2700000" algn="tl">
                              <a:srgbClr val="000000">
                                <a:alpha val="43137"/>
                              </a:srgbClr>
                            </a:outerShdw>
                          </a:effectLst>
                          <a:latin typeface="+mj-lt"/>
                        </a:rPr>
                        <a:t>Offerings</a:t>
                      </a:r>
                      <a:endParaRPr lang="en-US" sz="2500" dirty="0">
                        <a:solidFill>
                          <a:srgbClr val="FFFF00"/>
                        </a:solidFill>
                        <a:effectLst>
                          <a:outerShdw blurRad="38100" dist="38100" dir="2700000" algn="tl">
                            <a:srgbClr val="000000">
                              <a:alpha val="43137"/>
                            </a:srgbClr>
                          </a:outerShdw>
                        </a:effectLst>
                        <a:latin typeface="+mj-lt"/>
                      </a:endParaRPr>
                    </a:p>
                  </a:txBody>
                  <a:tcPr anchor="ctr">
                    <a:cell3D prstMaterial="dkEdge">
                      <a:bevel/>
                      <a:lightRig rig="flood" dir="t"/>
                    </a:cell3D>
                    <a:solidFill>
                      <a:srgbClr val="C00000"/>
                    </a:solidFill>
                  </a:tcPr>
                </a:tc>
                <a:tc>
                  <a:txBody>
                    <a:bodyPr/>
                    <a:lstStyle/>
                    <a:p>
                      <a:pPr algn="ctr"/>
                      <a:r>
                        <a:rPr lang="en-US" sz="2500" b="1" kern="1200" dirty="0" smtClean="0">
                          <a:solidFill>
                            <a:srgbClr val="FFFF00"/>
                          </a:solidFill>
                          <a:effectLst>
                            <a:outerShdw blurRad="38100" dist="38100" dir="2700000" algn="tl">
                              <a:srgbClr val="000000">
                                <a:alpha val="43137"/>
                              </a:srgbClr>
                            </a:outerShdw>
                          </a:effectLst>
                          <a:latin typeface="+mj-lt"/>
                          <a:ea typeface="+mn-ea"/>
                          <a:cs typeface="+mn-cs"/>
                        </a:rPr>
                        <a:t>God</a:t>
                      </a:r>
                      <a:endParaRPr lang="en-US" sz="2500" b="1" kern="1200" dirty="0">
                        <a:solidFill>
                          <a:srgbClr val="FFFF00"/>
                        </a:solidFill>
                        <a:effectLst>
                          <a:outerShdw blurRad="38100" dist="38100" dir="2700000" algn="tl">
                            <a:srgbClr val="000000">
                              <a:alpha val="43137"/>
                            </a:srgbClr>
                          </a:outerShdw>
                        </a:effectLst>
                        <a:latin typeface="+mj-lt"/>
                        <a:ea typeface="+mn-ea"/>
                        <a:cs typeface="+mn-cs"/>
                      </a:endParaRPr>
                    </a:p>
                  </a:txBody>
                  <a:tcPr anchor="ctr">
                    <a:cell3D prstMaterial="dkEdge">
                      <a:bevel/>
                      <a:lightRig rig="flood" dir="t"/>
                    </a:cell3D>
                    <a:solidFill>
                      <a:srgbClr val="C00000"/>
                    </a:solidFill>
                  </a:tcPr>
                </a:tc>
                <a:tc>
                  <a:txBody>
                    <a:bodyPr/>
                    <a:lstStyle/>
                    <a:p>
                      <a:pPr algn="ctr"/>
                      <a:r>
                        <a:rPr lang="en-US" sz="2500" b="1" kern="1200" dirty="0" smtClean="0">
                          <a:solidFill>
                            <a:srgbClr val="FFFF00"/>
                          </a:solidFill>
                          <a:effectLst>
                            <a:outerShdw blurRad="38100" dist="38100" dir="2700000" algn="tl">
                              <a:srgbClr val="000000">
                                <a:alpha val="43137"/>
                              </a:srgbClr>
                            </a:outerShdw>
                          </a:effectLst>
                          <a:latin typeface="+mj-lt"/>
                          <a:ea typeface="+mn-ea"/>
                          <a:cs typeface="+mn-cs"/>
                        </a:rPr>
                        <a:t>Priest</a:t>
                      </a:r>
                      <a:endParaRPr lang="en-US" sz="2500" b="1" kern="1200" dirty="0">
                        <a:solidFill>
                          <a:srgbClr val="FFFF00"/>
                        </a:solidFill>
                        <a:effectLst>
                          <a:outerShdw blurRad="38100" dist="38100" dir="2700000" algn="tl">
                            <a:srgbClr val="000000">
                              <a:alpha val="43137"/>
                            </a:srgbClr>
                          </a:outerShdw>
                        </a:effectLst>
                        <a:latin typeface="+mj-lt"/>
                        <a:ea typeface="+mn-ea"/>
                        <a:cs typeface="+mn-cs"/>
                      </a:endParaRPr>
                    </a:p>
                  </a:txBody>
                  <a:tcPr anchor="ctr">
                    <a:cell3D prstMaterial="dkEdge">
                      <a:bevel/>
                      <a:lightRig rig="flood" dir="t"/>
                    </a:cell3D>
                    <a:solidFill>
                      <a:srgbClr val="C00000"/>
                    </a:solidFill>
                  </a:tcPr>
                </a:tc>
                <a:tc>
                  <a:txBody>
                    <a:bodyPr/>
                    <a:lstStyle/>
                    <a:p>
                      <a:pPr algn="ctr"/>
                      <a:r>
                        <a:rPr lang="en-US" sz="2500" b="1" kern="1200" dirty="0" err="1" smtClean="0">
                          <a:solidFill>
                            <a:srgbClr val="FFFF00"/>
                          </a:solidFill>
                          <a:effectLst>
                            <a:outerShdw blurRad="38100" dist="38100" dir="2700000" algn="tl">
                              <a:srgbClr val="000000">
                                <a:alpha val="43137"/>
                              </a:srgbClr>
                            </a:outerShdw>
                          </a:effectLst>
                          <a:latin typeface="+mj-lt"/>
                          <a:ea typeface="+mn-ea"/>
                          <a:cs typeface="+mn-cs"/>
                        </a:rPr>
                        <a:t>Offerer</a:t>
                      </a:r>
                      <a:endParaRPr lang="en-US" sz="2500" b="1" kern="1200" dirty="0">
                        <a:solidFill>
                          <a:srgbClr val="FFFF00"/>
                        </a:solidFill>
                        <a:effectLst>
                          <a:outerShdw blurRad="38100" dist="38100" dir="2700000" algn="tl">
                            <a:srgbClr val="000000">
                              <a:alpha val="43137"/>
                            </a:srgbClr>
                          </a:outerShdw>
                        </a:effectLst>
                        <a:latin typeface="+mj-lt"/>
                        <a:ea typeface="+mn-ea"/>
                        <a:cs typeface="+mn-cs"/>
                      </a:endParaRPr>
                    </a:p>
                  </a:txBody>
                  <a:tcPr anchor="ctr">
                    <a:cell3D prstMaterial="dkEdge">
                      <a:bevel/>
                      <a:lightRig rig="flood" dir="t"/>
                    </a:cell3D>
                    <a:solidFill>
                      <a:srgbClr val="C00000"/>
                    </a:solidFill>
                  </a:tcPr>
                </a:tc>
              </a:tr>
              <a:tr h="370840">
                <a:tc>
                  <a:txBody>
                    <a:bodyPr/>
                    <a:lstStyle/>
                    <a:p>
                      <a:r>
                        <a:rPr lang="en-US" sz="2000" dirty="0" smtClean="0">
                          <a:solidFill>
                            <a:srgbClr val="FFFF00"/>
                          </a:solidFill>
                          <a:effectLst>
                            <a:outerShdw blurRad="38100" dist="38100" dir="2700000" algn="tl">
                              <a:srgbClr val="000000">
                                <a:alpha val="43137"/>
                              </a:srgbClr>
                            </a:outerShdw>
                          </a:effectLst>
                        </a:rPr>
                        <a:t>Burnt</a:t>
                      </a:r>
                      <a:endParaRPr lang="en-US" sz="2000" dirty="0">
                        <a:solidFill>
                          <a:srgbClr val="FFFF00"/>
                        </a:solidFill>
                        <a:effectLst>
                          <a:outerShdw blurRad="38100" dist="38100" dir="2700000" algn="tl">
                            <a:srgbClr val="000000">
                              <a:alpha val="43137"/>
                            </a:srgbClr>
                          </a:outerShdw>
                        </a:effectLst>
                      </a:endParaRPr>
                    </a:p>
                  </a:txBody>
                  <a:tcPr anchor="ctr">
                    <a:cell3D prstMaterial="dkEdge">
                      <a:bevel/>
                      <a:lightRig rig="flood" dir="t"/>
                    </a:cell3D>
                    <a:solidFill>
                      <a:srgbClr val="C00000"/>
                    </a:solidFill>
                  </a:tcPr>
                </a:tc>
                <a:tc>
                  <a:txBody>
                    <a:bodyPr/>
                    <a:lstStyle/>
                    <a:p>
                      <a:r>
                        <a:rPr lang="en-US" sz="2000" b="1" dirty="0" smtClean="0">
                          <a:latin typeface="+mn-lt"/>
                        </a:rPr>
                        <a:t>Animal</a:t>
                      </a:r>
                      <a:endParaRPr lang="en-US" sz="2000" b="1" dirty="0">
                        <a:latin typeface="+mn-lt"/>
                      </a:endParaRPr>
                    </a:p>
                  </a:txBody>
                  <a:tcPr anchor="ctr">
                    <a:cell3D prstMaterial="dkEdge">
                      <a:bevel/>
                      <a:lightRig rig="flood" dir="t"/>
                    </a:cell3D>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b="1" dirty="0" smtClean="0">
                          <a:latin typeface="+mn-lt"/>
                        </a:rPr>
                        <a:t>Skin</a:t>
                      </a:r>
                      <a:endParaRPr lang="en-US" sz="2000" b="1" dirty="0">
                        <a:latin typeface="+mn-lt"/>
                      </a:endParaRPr>
                    </a:p>
                  </a:txBody>
                  <a:tcPr anchor="ctr">
                    <a:cell3D prstMaterial="dkEdge">
                      <a:bevel/>
                      <a:lightRig rig="flood" dir="t"/>
                    </a:cell3D>
                  </a:tcPr>
                </a:tc>
                <a:tc>
                  <a:txBody>
                    <a:bodyPr/>
                    <a:lstStyle/>
                    <a:p>
                      <a:r>
                        <a:rPr lang="en-US" sz="2000" b="1" dirty="0" smtClean="0">
                          <a:latin typeface="+mn-lt"/>
                        </a:rPr>
                        <a:t>Nothing</a:t>
                      </a:r>
                      <a:endParaRPr lang="en-US" sz="2000" b="1" dirty="0">
                        <a:latin typeface="+mn-lt"/>
                      </a:endParaRPr>
                    </a:p>
                  </a:txBody>
                  <a:tcPr anchor="ctr">
                    <a:cell3D prstMaterial="dkEdge">
                      <a:bevel/>
                      <a:lightRig rig="flood" dir="t"/>
                    </a:cell3D>
                  </a:tcPr>
                </a:tc>
              </a:tr>
              <a:tr h="370840">
                <a:tc>
                  <a:txBody>
                    <a:bodyPr/>
                    <a:lstStyle/>
                    <a:p>
                      <a:r>
                        <a:rPr lang="en-US" sz="2000" dirty="0" smtClean="0">
                          <a:solidFill>
                            <a:srgbClr val="FFFF00"/>
                          </a:solidFill>
                          <a:effectLst>
                            <a:outerShdw blurRad="38100" dist="38100" dir="2700000" algn="tl">
                              <a:srgbClr val="000000">
                                <a:alpha val="43137"/>
                              </a:srgbClr>
                            </a:outerShdw>
                          </a:effectLst>
                        </a:rPr>
                        <a:t>Meal/Grain</a:t>
                      </a:r>
                      <a:endParaRPr lang="en-US" sz="2000" dirty="0">
                        <a:solidFill>
                          <a:srgbClr val="FFFF00"/>
                        </a:solidFill>
                        <a:effectLst>
                          <a:outerShdw blurRad="38100" dist="38100" dir="2700000" algn="tl">
                            <a:srgbClr val="000000">
                              <a:alpha val="43137"/>
                            </a:srgbClr>
                          </a:outerShdw>
                        </a:effectLst>
                      </a:endParaRPr>
                    </a:p>
                  </a:txBody>
                  <a:tcPr anchor="ctr">
                    <a:cell3D prstMaterial="dkEdge">
                      <a:bevel/>
                      <a:lightRig rig="flood" dir="t"/>
                    </a:cell3D>
                    <a:solidFill>
                      <a:srgbClr val="C00000"/>
                    </a:solidFill>
                  </a:tcPr>
                </a:tc>
                <a:tc>
                  <a:txBody>
                    <a:bodyPr/>
                    <a:lstStyle/>
                    <a:p>
                      <a:r>
                        <a:rPr lang="en-US" sz="2000" b="1" dirty="0" smtClean="0">
                          <a:latin typeface="+mn-lt"/>
                        </a:rPr>
                        <a:t>Handful</a:t>
                      </a:r>
                      <a:r>
                        <a:rPr lang="en-US" sz="2000" dirty="0" smtClean="0">
                          <a:latin typeface="+mn-lt"/>
                        </a:rPr>
                        <a:t> &amp; </a:t>
                      </a:r>
                      <a:r>
                        <a:rPr lang="en-US" sz="2000" b="1" dirty="0" smtClean="0">
                          <a:latin typeface="+mn-lt"/>
                        </a:rPr>
                        <a:t>frankincense</a:t>
                      </a:r>
                      <a:endParaRPr lang="en-US" sz="2000" b="1" dirty="0">
                        <a:latin typeface="+mn-lt"/>
                      </a:endParaRPr>
                    </a:p>
                  </a:txBody>
                  <a:tcPr anchor="ctr">
                    <a:cell3D prstMaterial="dkEdge">
                      <a:bevel/>
                      <a:lightRig rig="flood" dir="t"/>
                    </a:cell3D>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b="1" dirty="0" smtClean="0">
                          <a:latin typeface="+mn-lt"/>
                        </a:rPr>
                        <a:t>Remainder</a:t>
                      </a:r>
                    </a:p>
                  </a:txBody>
                  <a:tcPr anchor="ctr">
                    <a:cell3D prstMaterial="dkEdge">
                      <a:bevel/>
                      <a:lightRig rig="flood" dir="t"/>
                    </a:cell3D>
                  </a:tcPr>
                </a:tc>
                <a:tc>
                  <a:txBody>
                    <a:bodyPr/>
                    <a:lstStyle/>
                    <a:p>
                      <a:r>
                        <a:rPr lang="en-US" sz="2000" b="1" dirty="0" smtClean="0">
                          <a:latin typeface="+mn-lt"/>
                        </a:rPr>
                        <a:t>Nothing</a:t>
                      </a:r>
                      <a:endParaRPr lang="en-US" sz="2000" b="1" dirty="0">
                        <a:latin typeface="+mn-lt"/>
                      </a:endParaRPr>
                    </a:p>
                  </a:txBody>
                  <a:tcPr anchor="ctr">
                    <a:cell3D prstMaterial="dkEdge">
                      <a:bevel/>
                      <a:lightRig rig="flood" dir="t"/>
                    </a:cell3D>
                  </a:tcPr>
                </a:tc>
              </a:tr>
              <a:tr h="370840">
                <a:tc>
                  <a:txBody>
                    <a:bodyPr/>
                    <a:lstStyle/>
                    <a:p>
                      <a:r>
                        <a:rPr lang="en-US" sz="2000" dirty="0" smtClean="0">
                          <a:solidFill>
                            <a:srgbClr val="FFFF00"/>
                          </a:solidFill>
                          <a:effectLst>
                            <a:outerShdw blurRad="38100" dist="38100" dir="2700000" algn="tl">
                              <a:srgbClr val="000000">
                                <a:alpha val="43137"/>
                              </a:srgbClr>
                            </a:outerShdw>
                          </a:effectLst>
                        </a:rPr>
                        <a:t>Peace</a:t>
                      </a:r>
                      <a:endParaRPr lang="en-US" sz="2000" dirty="0">
                        <a:solidFill>
                          <a:srgbClr val="FFFF00"/>
                        </a:solidFill>
                        <a:effectLst>
                          <a:outerShdw blurRad="38100" dist="38100" dir="2700000" algn="tl">
                            <a:srgbClr val="000000">
                              <a:alpha val="43137"/>
                            </a:srgbClr>
                          </a:outerShdw>
                        </a:effectLst>
                      </a:endParaRPr>
                    </a:p>
                  </a:txBody>
                  <a:tcPr anchor="ctr">
                    <a:cell3D prstMaterial="dkEdge">
                      <a:bevel/>
                      <a:lightRig rig="flood" dir="t"/>
                    </a:cell3D>
                    <a:solidFill>
                      <a:srgbClr val="C00000"/>
                    </a:solidFill>
                  </a:tcPr>
                </a:tc>
                <a:tc>
                  <a:txBody>
                    <a:bodyPr/>
                    <a:lstStyle/>
                    <a:p>
                      <a:r>
                        <a:rPr lang="en-US" sz="2000" b="1" dirty="0" smtClean="0">
                          <a:latin typeface="+mn-lt"/>
                        </a:rPr>
                        <a:t>Fat</a:t>
                      </a:r>
                      <a:r>
                        <a:rPr lang="en-US" sz="2000" dirty="0" smtClean="0">
                          <a:latin typeface="+mn-lt"/>
                        </a:rPr>
                        <a:t>, </a:t>
                      </a:r>
                      <a:r>
                        <a:rPr lang="en-US" sz="2000" b="1" dirty="0" smtClean="0">
                          <a:latin typeface="+mn-lt"/>
                        </a:rPr>
                        <a:t>Kidneys, Lobe of Liver</a:t>
                      </a:r>
                      <a:endParaRPr lang="en-US" sz="2000" b="1" dirty="0">
                        <a:latin typeface="+mn-lt"/>
                      </a:endParaRPr>
                    </a:p>
                  </a:txBody>
                  <a:tcPr anchor="ctr">
                    <a:cell3D prstMaterial="dkEdge">
                      <a:bevel/>
                      <a:lightRig rig="flood" dir="t"/>
                    </a:cell3D>
                  </a:tcPr>
                </a:tc>
                <a:tc>
                  <a:txBody>
                    <a:bodyPr/>
                    <a:lstStyle/>
                    <a:p>
                      <a:r>
                        <a:rPr lang="en-US" sz="2000" dirty="0" smtClean="0">
                          <a:latin typeface="+mn-lt"/>
                        </a:rPr>
                        <a:t>HP:  </a:t>
                      </a:r>
                      <a:r>
                        <a:rPr lang="en-US" sz="2000" b="1" dirty="0" smtClean="0">
                          <a:latin typeface="+mn-lt"/>
                        </a:rPr>
                        <a:t>Wave breast</a:t>
                      </a:r>
                    </a:p>
                    <a:p>
                      <a:r>
                        <a:rPr lang="en-US" sz="2000" dirty="0" smtClean="0">
                          <a:latin typeface="+mn-lt"/>
                        </a:rPr>
                        <a:t>P:  </a:t>
                      </a:r>
                      <a:r>
                        <a:rPr lang="en-US" sz="2000" b="1" dirty="0" smtClean="0">
                          <a:latin typeface="+mn-lt"/>
                        </a:rPr>
                        <a:t>Heave Thigh</a:t>
                      </a:r>
                      <a:endParaRPr lang="en-US" sz="2000" b="1" dirty="0">
                        <a:latin typeface="+mn-lt"/>
                      </a:endParaRPr>
                    </a:p>
                  </a:txBody>
                  <a:tcPr anchor="ctr">
                    <a:cell3D prstMaterial="dkEdge">
                      <a:bevel/>
                      <a:lightRig rig="flood" dir="t"/>
                    </a:cell3D>
                  </a:tcPr>
                </a:tc>
                <a:tc>
                  <a:txBody>
                    <a:bodyPr/>
                    <a:lstStyle/>
                    <a:p>
                      <a:r>
                        <a:rPr lang="en-US" sz="2000" b="1" dirty="0" smtClean="0">
                          <a:latin typeface="+mn-lt"/>
                        </a:rPr>
                        <a:t>Remainder</a:t>
                      </a:r>
                      <a:endParaRPr lang="en-US" sz="2000" b="1" dirty="0">
                        <a:latin typeface="+mn-lt"/>
                      </a:endParaRPr>
                    </a:p>
                  </a:txBody>
                  <a:tcPr anchor="ctr">
                    <a:cell3D prstMaterial="dkEdge">
                      <a:bevel/>
                      <a:lightRig rig="flood" dir="t"/>
                    </a:cell3D>
                  </a:tcPr>
                </a:tc>
              </a:tr>
              <a:tr h="370840">
                <a:tc>
                  <a:txBody>
                    <a:bodyPr/>
                    <a:lstStyle/>
                    <a:p>
                      <a:r>
                        <a:rPr lang="en-US" sz="2000" dirty="0" smtClean="0">
                          <a:solidFill>
                            <a:srgbClr val="FFFF00"/>
                          </a:solidFill>
                          <a:effectLst>
                            <a:outerShdw blurRad="38100" dist="38100" dir="2700000" algn="tl">
                              <a:srgbClr val="000000">
                                <a:alpha val="43137"/>
                              </a:srgbClr>
                            </a:outerShdw>
                          </a:effectLst>
                        </a:rPr>
                        <a:t>Sin</a:t>
                      </a:r>
                      <a:endParaRPr lang="en-US" sz="2000" dirty="0">
                        <a:solidFill>
                          <a:srgbClr val="FFFF00"/>
                        </a:solidFill>
                        <a:effectLst>
                          <a:outerShdw blurRad="38100" dist="38100" dir="2700000" algn="tl">
                            <a:srgbClr val="000000">
                              <a:alpha val="43137"/>
                            </a:srgbClr>
                          </a:outerShdw>
                        </a:effectLst>
                      </a:endParaRPr>
                    </a:p>
                  </a:txBody>
                  <a:tcPr anchor="ctr">
                    <a:cell3D prstMaterial="dkEdge">
                      <a:bevel/>
                      <a:lightRig rig="flood" dir="t"/>
                    </a:cell3D>
                    <a:solidFill>
                      <a:srgbClr val="C0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latin typeface="+mn-lt"/>
                        </a:rPr>
                        <a:t>Fat</a:t>
                      </a:r>
                      <a:r>
                        <a:rPr lang="en-US" sz="2000" dirty="0" smtClean="0">
                          <a:latin typeface="+mn-lt"/>
                        </a:rPr>
                        <a:t>, </a:t>
                      </a:r>
                      <a:r>
                        <a:rPr lang="en-US" sz="2000" b="1" dirty="0" smtClean="0">
                          <a:latin typeface="+mn-lt"/>
                        </a:rPr>
                        <a:t>Kidneys, Lobe of Liver</a:t>
                      </a:r>
                    </a:p>
                  </a:txBody>
                  <a:tcPr anchor="ctr">
                    <a:cell3D prstMaterial="dkEdge">
                      <a:bevel/>
                      <a:lightRig rig="flood" dir="t"/>
                    </a:cell3D>
                  </a:tcPr>
                </a:tc>
                <a:tc>
                  <a:txBody>
                    <a:bodyPr/>
                    <a:lstStyle/>
                    <a:p>
                      <a:r>
                        <a:rPr lang="en-US" sz="2000" b="0" dirty="0" smtClean="0">
                          <a:latin typeface="+mn-lt"/>
                        </a:rPr>
                        <a:t>HP/C:</a:t>
                      </a:r>
                      <a:r>
                        <a:rPr lang="en-US" sz="2000" b="1" dirty="0" smtClean="0">
                          <a:latin typeface="+mn-lt"/>
                        </a:rPr>
                        <a:t>  Nothing</a:t>
                      </a:r>
                      <a:r>
                        <a:rPr lang="en-US" sz="2000" dirty="0" smtClean="0">
                          <a:latin typeface="+mn-lt"/>
                        </a:rPr>
                        <a:t/>
                      </a:r>
                      <a:br>
                        <a:rPr lang="en-US" sz="2000" dirty="0" smtClean="0">
                          <a:latin typeface="+mn-lt"/>
                        </a:rPr>
                      </a:br>
                      <a:r>
                        <a:rPr lang="en-US" sz="2000" baseline="0" dirty="0" smtClean="0">
                          <a:latin typeface="+mn-lt"/>
                        </a:rPr>
                        <a:t>R/C:  </a:t>
                      </a:r>
                      <a:r>
                        <a:rPr lang="en-US" sz="2000" b="1" dirty="0" smtClean="0">
                          <a:latin typeface="+mn-lt"/>
                        </a:rPr>
                        <a:t>Remainder</a:t>
                      </a:r>
                      <a:endParaRPr lang="en-US" sz="2000" dirty="0">
                        <a:latin typeface="+mn-lt"/>
                      </a:endParaRPr>
                    </a:p>
                  </a:txBody>
                  <a:tcPr anchor="ctr">
                    <a:cell3D prstMaterial="dkEdge">
                      <a:bevel/>
                      <a:lightRig rig="flood" dir="t"/>
                    </a:cell3D>
                  </a:tcPr>
                </a:tc>
                <a:tc>
                  <a:txBody>
                    <a:bodyPr/>
                    <a:lstStyle/>
                    <a:p>
                      <a:r>
                        <a:rPr lang="en-US" sz="2000" b="1" dirty="0" smtClean="0">
                          <a:latin typeface="+mn-lt"/>
                        </a:rPr>
                        <a:t>Nothing</a:t>
                      </a:r>
                      <a:endParaRPr lang="en-US" sz="2000" b="1" dirty="0">
                        <a:latin typeface="+mn-lt"/>
                      </a:endParaRPr>
                    </a:p>
                  </a:txBody>
                  <a:tcPr anchor="ctr">
                    <a:cell3D prstMaterial="dkEdge">
                      <a:bevel/>
                      <a:lightRig rig="flood" dir="t"/>
                    </a:cell3D>
                  </a:tcPr>
                </a:tc>
              </a:tr>
              <a:tr h="370840">
                <a:tc>
                  <a:txBody>
                    <a:bodyPr/>
                    <a:lstStyle/>
                    <a:p>
                      <a:r>
                        <a:rPr lang="en-US" sz="2000" dirty="0" smtClean="0">
                          <a:solidFill>
                            <a:srgbClr val="FFFF00"/>
                          </a:solidFill>
                          <a:effectLst>
                            <a:outerShdw blurRad="38100" dist="38100" dir="2700000" algn="tl">
                              <a:srgbClr val="000000">
                                <a:alpha val="43137"/>
                              </a:srgbClr>
                            </a:outerShdw>
                          </a:effectLst>
                        </a:rPr>
                        <a:t>Trespass/Guilt</a:t>
                      </a:r>
                      <a:endParaRPr lang="en-US" sz="2000" dirty="0">
                        <a:solidFill>
                          <a:srgbClr val="FFFF00"/>
                        </a:solidFill>
                        <a:effectLst>
                          <a:outerShdw blurRad="38100" dist="38100" dir="2700000" algn="tl">
                            <a:srgbClr val="000000">
                              <a:alpha val="43137"/>
                            </a:srgbClr>
                          </a:outerShdw>
                        </a:effectLst>
                      </a:endParaRPr>
                    </a:p>
                  </a:txBody>
                  <a:tcPr anchor="ctr">
                    <a:cell3D prstMaterial="dkEdge">
                      <a:bevel/>
                      <a:lightRig rig="flood" dir="t"/>
                    </a:cell3D>
                    <a:solidFill>
                      <a:srgbClr val="C00000"/>
                    </a:solidFill>
                  </a:tcPr>
                </a:tc>
                <a:tc>
                  <a:txBody>
                    <a:bodyPr/>
                    <a:lstStyle/>
                    <a:p>
                      <a:r>
                        <a:rPr lang="en-US" sz="2000" b="1" dirty="0" smtClean="0">
                          <a:latin typeface="+mn-lt"/>
                        </a:rPr>
                        <a:t>Fat</a:t>
                      </a:r>
                      <a:r>
                        <a:rPr lang="en-US" sz="2000" dirty="0" smtClean="0">
                          <a:latin typeface="+mn-lt"/>
                        </a:rPr>
                        <a:t>, </a:t>
                      </a:r>
                      <a:r>
                        <a:rPr lang="en-US" sz="2000" b="1" dirty="0" smtClean="0">
                          <a:latin typeface="+mn-lt"/>
                        </a:rPr>
                        <a:t>Kidneys, Lobe of Liver</a:t>
                      </a:r>
                      <a:endParaRPr lang="en-US" sz="2000" b="1" dirty="0">
                        <a:latin typeface="+mn-lt"/>
                      </a:endParaRPr>
                    </a:p>
                  </a:txBody>
                  <a:tcPr anchor="ctr">
                    <a:cell3D prstMaterial="dkEdge">
                      <a:bevel/>
                      <a:lightRig rig="flood" dir="t"/>
                    </a:cell3D>
                  </a:tcPr>
                </a:tc>
                <a:tc>
                  <a:txBody>
                    <a:bodyPr/>
                    <a:lstStyle/>
                    <a:p>
                      <a:r>
                        <a:rPr lang="en-US" sz="2000" b="1" dirty="0" smtClean="0">
                          <a:latin typeface="+mn-lt"/>
                        </a:rPr>
                        <a:t>Remainder</a:t>
                      </a:r>
                      <a:endParaRPr lang="en-US" sz="2000" b="1" dirty="0">
                        <a:latin typeface="+mn-lt"/>
                      </a:endParaRPr>
                    </a:p>
                  </a:txBody>
                  <a:tcPr anchor="ctr">
                    <a:cell3D prstMaterial="dkEdge">
                      <a:bevel/>
                      <a:lightRig rig="flood" dir="t"/>
                    </a:cell3D>
                  </a:tcPr>
                </a:tc>
                <a:tc>
                  <a:txBody>
                    <a:bodyPr/>
                    <a:lstStyle/>
                    <a:p>
                      <a:r>
                        <a:rPr lang="en-US" sz="2000" b="1" dirty="0" smtClean="0">
                          <a:latin typeface="+mn-lt"/>
                        </a:rPr>
                        <a:t>Nothing</a:t>
                      </a:r>
                      <a:endParaRPr lang="en-US" sz="2000" b="1" dirty="0">
                        <a:latin typeface="+mn-lt"/>
                      </a:endParaRPr>
                    </a:p>
                  </a:txBody>
                  <a:tcPr anchor="ctr">
                    <a:cell3D prstMaterial="dkEdge">
                      <a:bevel/>
                      <a:lightRig rig="flood" dir="t"/>
                    </a:cell3D>
                  </a:tcPr>
                </a:tc>
              </a:tr>
              <a:tr h="370840">
                <a:tc>
                  <a:txBody>
                    <a:bodyPr/>
                    <a:lstStyle/>
                    <a:p>
                      <a:r>
                        <a:rPr lang="en-US" sz="2000" dirty="0" smtClean="0">
                          <a:solidFill>
                            <a:srgbClr val="FFFF00"/>
                          </a:solidFill>
                          <a:effectLst>
                            <a:outerShdw blurRad="38100" dist="38100" dir="2700000" algn="tl">
                              <a:srgbClr val="000000">
                                <a:alpha val="43137"/>
                              </a:srgbClr>
                            </a:outerShdw>
                          </a:effectLst>
                        </a:rPr>
                        <a:t>Drink</a:t>
                      </a:r>
                      <a:endParaRPr lang="en-US" sz="2000" dirty="0">
                        <a:solidFill>
                          <a:srgbClr val="FFFF00"/>
                        </a:solidFill>
                        <a:effectLst>
                          <a:outerShdw blurRad="38100" dist="38100" dir="2700000" algn="tl">
                            <a:srgbClr val="000000">
                              <a:alpha val="43137"/>
                            </a:srgbClr>
                          </a:outerShdw>
                        </a:effectLst>
                      </a:endParaRPr>
                    </a:p>
                  </a:txBody>
                  <a:tcPr anchor="ctr">
                    <a:cell3D prstMaterial="dkEdge">
                      <a:bevel/>
                      <a:lightRig rig="flood" dir="t"/>
                    </a:cell3D>
                    <a:solidFill>
                      <a:srgbClr val="C00000"/>
                    </a:solidFill>
                  </a:tcPr>
                </a:tc>
                <a:tc>
                  <a:txBody>
                    <a:bodyPr/>
                    <a:lstStyle/>
                    <a:p>
                      <a:r>
                        <a:rPr lang="en-US" sz="2000" dirty="0" smtClean="0">
                          <a:latin typeface="+mn-lt"/>
                        </a:rPr>
                        <a:t>.25 </a:t>
                      </a:r>
                      <a:r>
                        <a:rPr lang="en-US" sz="2000" dirty="0" err="1" smtClean="0">
                          <a:latin typeface="+mn-lt"/>
                        </a:rPr>
                        <a:t>hin</a:t>
                      </a:r>
                      <a:r>
                        <a:rPr lang="en-US" sz="2000" dirty="0" smtClean="0">
                          <a:latin typeface="+mn-lt"/>
                        </a:rPr>
                        <a:t> </a:t>
                      </a:r>
                      <a:r>
                        <a:rPr lang="en-US" sz="2000" b="1" dirty="0" smtClean="0">
                          <a:latin typeface="+mn-lt"/>
                        </a:rPr>
                        <a:t>wine</a:t>
                      </a:r>
                      <a:r>
                        <a:rPr lang="en-US" sz="2000" dirty="0" smtClean="0">
                          <a:latin typeface="+mn-lt"/>
                        </a:rPr>
                        <a:t> (L)</a:t>
                      </a:r>
                      <a:br>
                        <a:rPr lang="en-US" sz="2000" dirty="0" smtClean="0">
                          <a:latin typeface="+mn-lt"/>
                        </a:rPr>
                      </a:br>
                      <a:r>
                        <a:rPr lang="en-US" sz="2000" dirty="0" smtClean="0">
                          <a:latin typeface="+mn-lt"/>
                        </a:rPr>
                        <a:t>.33</a:t>
                      </a:r>
                      <a:r>
                        <a:rPr lang="en-US" sz="2000" baseline="0" dirty="0" smtClean="0">
                          <a:latin typeface="+mn-lt"/>
                        </a:rPr>
                        <a:t> </a:t>
                      </a:r>
                      <a:r>
                        <a:rPr lang="en-US" sz="2000" baseline="0" dirty="0" err="1" smtClean="0">
                          <a:latin typeface="+mn-lt"/>
                        </a:rPr>
                        <a:t>hin</a:t>
                      </a:r>
                      <a:r>
                        <a:rPr lang="en-US" sz="2000" baseline="0" dirty="0" smtClean="0">
                          <a:latin typeface="+mn-lt"/>
                        </a:rPr>
                        <a:t> </a:t>
                      </a:r>
                      <a:r>
                        <a:rPr lang="en-US" sz="2000" b="1" baseline="0" dirty="0" smtClean="0">
                          <a:latin typeface="+mn-lt"/>
                        </a:rPr>
                        <a:t>wine</a:t>
                      </a:r>
                      <a:r>
                        <a:rPr lang="en-US" sz="2000" baseline="0" dirty="0" smtClean="0">
                          <a:latin typeface="+mn-lt"/>
                        </a:rPr>
                        <a:t> (R)</a:t>
                      </a:r>
                    </a:p>
                    <a:p>
                      <a:r>
                        <a:rPr lang="en-US" sz="2000" baseline="0" dirty="0" smtClean="0">
                          <a:latin typeface="+mn-lt"/>
                        </a:rPr>
                        <a:t>.5 </a:t>
                      </a:r>
                      <a:r>
                        <a:rPr lang="en-US" sz="2000" baseline="0" dirty="0" err="1" smtClean="0">
                          <a:latin typeface="+mn-lt"/>
                        </a:rPr>
                        <a:t>hin</a:t>
                      </a:r>
                      <a:r>
                        <a:rPr lang="en-US" sz="2000" baseline="0" dirty="0" smtClean="0">
                          <a:latin typeface="+mn-lt"/>
                        </a:rPr>
                        <a:t> </a:t>
                      </a:r>
                      <a:r>
                        <a:rPr lang="en-US" sz="2000" b="1" baseline="0" dirty="0" smtClean="0">
                          <a:latin typeface="+mn-lt"/>
                        </a:rPr>
                        <a:t>wine</a:t>
                      </a:r>
                      <a:r>
                        <a:rPr lang="en-US" sz="2000" baseline="0" dirty="0" smtClean="0">
                          <a:latin typeface="+mn-lt"/>
                        </a:rPr>
                        <a:t> (B)</a:t>
                      </a:r>
                      <a:endParaRPr lang="en-US" sz="2000" dirty="0">
                        <a:latin typeface="+mn-lt"/>
                      </a:endParaRPr>
                    </a:p>
                  </a:txBody>
                  <a:tcPr anchor="ctr">
                    <a:cell3D prstMaterial="dkEdge">
                      <a:bevel/>
                      <a:lightRig rig="flood" dir="t"/>
                    </a:cell3D>
                  </a:tcPr>
                </a:tc>
                <a:tc>
                  <a:txBody>
                    <a:bodyPr/>
                    <a:lstStyle/>
                    <a:p>
                      <a:r>
                        <a:rPr lang="en-US" sz="2000" b="1" dirty="0" smtClean="0">
                          <a:latin typeface="+mn-lt"/>
                        </a:rPr>
                        <a:t>Nothing</a:t>
                      </a:r>
                      <a:endParaRPr lang="en-US" sz="2000" b="1" dirty="0">
                        <a:latin typeface="+mn-lt"/>
                      </a:endParaRPr>
                    </a:p>
                  </a:txBody>
                  <a:tcPr anchor="ctr">
                    <a:cell3D prstMaterial="dkEdge">
                      <a:bevel/>
                      <a:lightRig rig="flood" dir="t"/>
                    </a:cell3D>
                  </a:tcPr>
                </a:tc>
                <a:tc>
                  <a:txBody>
                    <a:bodyPr/>
                    <a:lstStyle/>
                    <a:p>
                      <a:r>
                        <a:rPr lang="en-US" sz="2000" b="1" dirty="0" smtClean="0">
                          <a:latin typeface="+mn-lt"/>
                        </a:rPr>
                        <a:t>Nothing</a:t>
                      </a:r>
                      <a:endParaRPr lang="en-US" sz="2000" b="1" dirty="0">
                        <a:latin typeface="+mn-lt"/>
                      </a:endParaRPr>
                    </a:p>
                  </a:txBody>
                  <a:tcPr anchor="ctr">
                    <a:cell3D prstMaterial="dkEdge">
                      <a:bevel/>
                      <a:lightRig rig="flood" dir="t"/>
                    </a:cell3D>
                  </a:tcPr>
                </a:tc>
              </a:tr>
            </a:tbl>
          </a:graphicData>
        </a:graphic>
      </p:graphicFrame>
      <p:sp>
        <p:nvSpPr>
          <p:cNvPr id="2" name="Date Placeholder 1"/>
          <p:cNvSpPr>
            <a:spLocks noGrp="1"/>
          </p:cNvSpPr>
          <p:nvPr>
            <p:ph type="dt" sz="half" idx="12"/>
          </p:nvPr>
        </p:nvSpPr>
        <p:spPr/>
        <p:txBody>
          <a:bodyPr/>
          <a:lstStyle/>
          <a:p>
            <a:r>
              <a:rPr lang="en-US" dirty="0"/>
              <a:t>Outline, p. </a:t>
            </a:r>
            <a:r>
              <a:rPr lang="en-US" dirty="0" smtClean="0"/>
              <a:t>2-3, 5, 7-8</a:t>
            </a:r>
            <a:endParaRPr lang="en-US" dirty="0"/>
          </a:p>
        </p:txBody>
      </p:sp>
      <p:sp>
        <p:nvSpPr>
          <p:cNvPr id="5" name="Footer Placeholder 4"/>
          <p:cNvSpPr>
            <a:spLocks noGrp="1"/>
          </p:cNvSpPr>
          <p:nvPr>
            <p:ph type="ftr" sz="quarter" idx="10"/>
          </p:nvPr>
        </p:nvSpPr>
        <p:spPr/>
        <p:txBody>
          <a:bodyPr/>
          <a:lstStyle/>
          <a:p>
            <a:r>
              <a:rPr lang="en-US" smtClean="0"/>
              <a:t>Kevin Kay</a:t>
            </a:r>
            <a:endParaRPr lang="en-US"/>
          </a:p>
        </p:txBody>
      </p:sp>
      <p:sp>
        <p:nvSpPr>
          <p:cNvPr id="6" name="Slide Number Placeholder 5"/>
          <p:cNvSpPr>
            <a:spLocks noGrp="1"/>
          </p:cNvSpPr>
          <p:nvPr>
            <p:ph type="sldNum" sz="quarter" idx="11"/>
          </p:nvPr>
        </p:nvSpPr>
        <p:spPr/>
        <p:txBody>
          <a:bodyPr/>
          <a:lstStyle/>
          <a:p>
            <a:fld id="{3A77E1C5-C12E-459D-AC8C-F58E2F474F13}" type="slidenum">
              <a:rPr lang="en-US" smtClean="0"/>
              <a:pPr/>
              <a:t>41</a:t>
            </a:fld>
            <a:endParaRPr lang="en-US"/>
          </a:p>
        </p:txBody>
      </p:sp>
    </p:spTree>
    <p:extLst>
      <p:ext uri="{BB962C8B-B14F-4D97-AF65-F5344CB8AC3E}">
        <p14:creationId xmlns:p14="http://schemas.microsoft.com/office/powerpoint/2010/main" val="36186279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500" fill="hold"/>
                                        <p:tgtEl>
                                          <p:spTgt spid="11266"/>
                                        </p:tgtEl>
                                        <p:attrNameLst>
                                          <p:attrName>ppt_w</p:attrName>
                                        </p:attrNameLst>
                                      </p:cBhvr>
                                      <p:tavLst>
                                        <p:tav tm="0">
                                          <p:val>
                                            <p:fltVal val="0"/>
                                          </p:val>
                                        </p:tav>
                                        <p:tav tm="100000">
                                          <p:val>
                                            <p:strVal val="#ppt_w"/>
                                          </p:val>
                                        </p:tav>
                                      </p:tavLst>
                                    </p:anim>
                                    <p:anim calcmode="lin" valueType="num">
                                      <p:cBhvr>
                                        <p:cTn id="8" dur="500" fill="hold"/>
                                        <p:tgtEl>
                                          <p:spTgt spid="11266"/>
                                        </p:tgtEl>
                                        <p:attrNameLst>
                                          <p:attrName>ppt_h</p:attrName>
                                        </p:attrNameLst>
                                      </p:cBhvr>
                                      <p:tavLst>
                                        <p:tav tm="0">
                                          <p:val>
                                            <p:fltVal val="0"/>
                                          </p:val>
                                        </p:tav>
                                        <p:tav tm="100000">
                                          <p:val>
                                            <p:strVal val="#ppt_h"/>
                                          </p:val>
                                        </p:tav>
                                      </p:tavLst>
                                    </p:anim>
                                    <p:animEffect transition="in" filter="fade">
                                      <p:cBhvr>
                                        <p:cTn id="9" dur="500"/>
                                        <p:tgtEl>
                                          <p:spTgt spid="1126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sz="4400" dirty="0" smtClean="0">
                <a:latin typeface="Arial Black" pitchFamily="34" charset="0"/>
              </a:rPr>
              <a:t>Order Of Sacrifices</a:t>
            </a:r>
            <a:endParaRPr lang="en-US" sz="3000" dirty="0">
              <a:latin typeface="+mn-lt"/>
            </a:endParaRPr>
          </a:p>
        </p:txBody>
      </p:sp>
      <p:graphicFrame>
        <p:nvGraphicFramePr>
          <p:cNvPr id="8" name="Content Placeholder 7"/>
          <p:cNvGraphicFramePr>
            <a:graphicFrameLocks noGrp="1"/>
          </p:cNvGraphicFramePr>
          <p:nvPr>
            <p:ph idx="1"/>
            <p:extLst/>
          </p:nvPr>
        </p:nvGraphicFramePr>
        <p:xfrm>
          <a:off x="457200" y="1600200"/>
          <a:ext cx="8229600" cy="453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0"/>
          </p:nvPr>
        </p:nvSpPr>
        <p:spPr/>
        <p:txBody>
          <a:bodyPr/>
          <a:lstStyle/>
          <a:p>
            <a:r>
              <a:rPr lang="en-US" dirty="0" err="1" smtClean="0">
                <a:solidFill>
                  <a:srgbClr val="FFFFFF"/>
                </a:solidFill>
              </a:rPr>
              <a:t>ISBE</a:t>
            </a:r>
            <a:r>
              <a:rPr lang="en-US" dirty="0" smtClean="0">
                <a:solidFill>
                  <a:srgbClr val="FFFFFF"/>
                </a:solidFill>
              </a:rPr>
              <a:t>, 4:272</a:t>
            </a:r>
            <a:endParaRPr lang="en-US" dirty="0">
              <a:solidFill>
                <a:srgbClr val="FFFFFF"/>
              </a:solidFill>
            </a:endParaRPr>
          </a:p>
        </p:txBody>
      </p:sp>
      <p:sp>
        <p:nvSpPr>
          <p:cNvPr id="7" name="Slide Number Placeholder 6"/>
          <p:cNvSpPr>
            <a:spLocks noGrp="1"/>
          </p:cNvSpPr>
          <p:nvPr>
            <p:ph type="sldNum" sz="quarter" idx="11"/>
          </p:nvPr>
        </p:nvSpPr>
        <p:spPr/>
        <p:txBody>
          <a:bodyPr/>
          <a:lstStyle/>
          <a:p>
            <a:fld id="{00E9B7B4-5730-4F9F-AA91-6722781C7E75}" type="slidenum">
              <a:rPr lang="en-US" smtClean="0">
                <a:solidFill>
                  <a:srgbClr val="FFFFFF"/>
                </a:solidFill>
              </a:rPr>
              <a:pPr/>
              <a:t>42</a:t>
            </a:fld>
            <a:endParaRPr lang="en-US">
              <a:solidFill>
                <a:srgbClr val="FFFFFF"/>
              </a:solidFill>
            </a:endParaRPr>
          </a:p>
        </p:txBody>
      </p:sp>
      <p:sp>
        <p:nvSpPr>
          <p:cNvPr id="5" name="Date Placeholder 4"/>
          <p:cNvSpPr>
            <a:spLocks noGrp="1"/>
          </p:cNvSpPr>
          <p:nvPr>
            <p:ph type="dt" sz="half" idx="12"/>
          </p:nvPr>
        </p:nvSpPr>
        <p:spPr/>
        <p:txBody>
          <a:bodyPr/>
          <a:lstStyle/>
          <a:p>
            <a:r>
              <a:rPr lang="en-US" dirty="0" smtClean="0">
                <a:solidFill>
                  <a:srgbClr val="FFFFFF"/>
                </a:solidFill>
              </a:rPr>
              <a:t>Outline, p. 9 </a:t>
            </a:r>
            <a:endParaRPr lang="en-US" dirty="0">
              <a:solidFill>
                <a:srgbClr val="FFFFFF"/>
              </a:solidFill>
            </a:endParaRPr>
          </a:p>
        </p:txBody>
      </p:sp>
    </p:spTree>
    <p:extLst>
      <p:ext uri="{BB962C8B-B14F-4D97-AF65-F5344CB8AC3E}">
        <p14:creationId xmlns:p14="http://schemas.microsoft.com/office/powerpoint/2010/main" val="42645889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500" fill="hold"/>
                                        <p:tgtEl>
                                          <p:spTgt spid="11266"/>
                                        </p:tgtEl>
                                        <p:attrNameLst>
                                          <p:attrName>ppt_w</p:attrName>
                                        </p:attrNameLst>
                                      </p:cBhvr>
                                      <p:tavLst>
                                        <p:tav tm="0">
                                          <p:val>
                                            <p:fltVal val="0"/>
                                          </p:val>
                                        </p:tav>
                                        <p:tav tm="100000">
                                          <p:val>
                                            <p:strVal val="#ppt_w"/>
                                          </p:val>
                                        </p:tav>
                                      </p:tavLst>
                                    </p:anim>
                                    <p:anim calcmode="lin" valueType="num">
                                      <p:cBhvr>
                                        <p:cTn id="8" dur="500" fill="hold"/>
                                        <p:tgtEl>
                                          <p:spTgt spid="11266"/>
                                        </p:tgtEl>
                                        <p:attrNameLst>
                                          <p:attrName>ppt_h</p:attrName>
                                        </p:attrNameLst>
                                      </p:cBhvr>
                                      <p:tavLst>
                                        <p:tav tm="0">
                                          <p:val>
                                            <p:fltVal val="0"/>
                                          </p:val>
                                        </p:tav>
                                        <p:tav tm="100000">
                                          <p:val>
                                            <p:strVal val="#ppt_h"/>
                                          </p:val>
                                        </p:tav>
                                      </p:tavLst>
                                    </p:anim>
                                    <p:animEffect transition="in" filter="fade">
                                      <p:cBhvr>
                                        <p:cTn id="9" dur="500"/>
                                        <p:tgtEl>
                                          <p:spTgt spid="1126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graphicEl>
                                              <a:dgm id="{69811F91-1AC7-4637-A69D-1820C85F2C47}"/>
                                            </p:graphicEl>
                                          </p:spTgt>
                                        </p:tgtEl>
                                        <p:attrNameLst>
                                          <p:attrName>style.visibility</p:attrName>
                                        </p:attrNameLst>
                                      </p:cBhvr>
                                      <p:to>
                                        <p:strVal val="visible"/>
                                      </p:to>
                                    </p:set>
                                    <p:anim calcmode="lin" valueType="num">
                                      <p:cBhvr>
                                        <p:cTn id="14" dur="500" fill="hold"/>
                                        <p:tgtEl>
                                          <p:spTgt spid="8">
                                            <p:graphicEl>
                                              <a:dgm id="{69811F91-1AC7-4637-A69D-1820C85F2C47}"/>
                                            </p:graphicEl>
                                          </p:spTgt>
                                        </p:tgtEl>
                                        <p:attrNameLst>
                                          <p:attrName>ppt_w</p:attrName>
                                        </p:attrNameLst>
                                      </p:cBhvr>
                                      <p:tavLst>
                                        <p:tav tm="0">
                                          <p:val>
                                            <p:fltVal val="0"/>
                                          </p:val>
                                        </p:tav>
                                        <p:tav tm="100000">
                                          <p:val>
                                            <p:strVal val="#ppt_w"/>
                                          </p:val>
                                        </p:tav>
                                      </p:tavLst>
                                    </p:anim>
                                    <p:anim calcmode="lin" valueType="num">
                                      <p:cBhvr>
                                        <p:cTn id="15" dur="500" fill="hold"/>
                                        <p:tgtEl>
                                          <p:spTgt spid="8">
                                            <p:graphicEl>
                                              <a:dgm id="{69811F91-1AC7-4637-A69D-1820C85F2C47}"/>
                                            </p:graphicEl>
                                          </p:spTgt>
                                        </p:tgtEl>
                                        <p:attrNameLst>
                                          <p:attrName>ppt_h</p:attrName>
                                        </p:attrNameLst>
                                      </p:cBhvr>
                                      <p:tavLst>
                                        <p:tav tm="0">
                                          <p:val>
                                            <p:fltVal val="0"/>
                                          </p:val>
                                        </p:tav>
                                        <p:tav tm="100000">
                                          <p:val>
                                            <p:strVal val="#ppt_h"/>
                                          </p:val>
                                        </p:tav>
                                      </p:tavLst>
                                    </p:anim>
                                    <p:animEffect transition="in" filter="fade">
                                      <p:cBhvr>
                                        <p:cTn id="16" dur="500"/>
                                        <p:tgtEl>
                                          <p:spTgt spid="8">
                                            <p:graphicEl>
                                              <a:dgm id="{69811F91-1AC7-4637-A69D-1820C85F2C47}"/>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graphicEl>
                                              <a:dgm id="{13B0BABC-1471-4E29-97CD-1D5B963DCE63}"/>
                                            </p:graphicEl>
                                          </p:spTgt>
                                        </p:tgtEl>
                                        <p:attrNameLst>
                                          <p:attrName>style.visibility</p:attrName>
                                        </p:attrNameLst>
                                      </p:cBhvr>
                                      <p:to>
                                        <p:strVal val="visible"/>
                                      </p:to>
                                    </p:set>
                                    <p:anim calcmode="lin" valueType="num">
                                      <p:cBhvr>
                                        <p:cTn id="21" dur="500" fill="hold"/>
                                        <p:tgtEl>
                                          <p:spTgt spid="8">
                                            <p:graphicEl>
                                              <a:dgm id="{13B0BABC-1471-4E29-97CD-1D5B963DCE63}"/>
                                            </p:graphicEl>
                                          </p:spTgt>
                                        </p:tgtEl>
                                        <p:attrNameLst>
                                          <p:attrName>ppt_w</p:attrName>
                                        </p:attrNameLst>
                                      </p:cBhvr>
                                      <p:tavLst>
                                        <p:tav tm="0">
                                          <p:val>
                                            <p:fltVal val="0"/>
                                          </p:val>
                                        </p:tav>
                                        <p:tav tm="100000">
                                          <p:val>
                                            <p:strVal val="#ppt_w"/>
                                          </p:val>
                                        </p:tav>
                                      </p:tavLst>
                                    </p:anim>
                                    <p:anim calcmode="lin" valueType="num">
                                      <p:cBhvr>
                                        <p:cTn id="22" dur="500" fill="hold"/>
                                        <p:tgtEl>
                                          <p:spTgt spid="8">
                                            <p:graphicEl>
                                              <a:dgm id="{13B0BABC-1471-4E29-97CD-1D5B963DCE63}"/>
                                            </p:graphicEl>
                                          </p:spTgt>
                                        </p:tgtEl>
                                        <p:attrNameLst>
                                          <p:attrName>ppt_h</p:attrName>
                                        </p:attrNameLst>
                                      </p:cBhvr>
                                      <p:tavLst>
                                        <p:tav tm="0">
                                          <p:val>
                                            <p:fltVal val="0"/>
                                          </p:val>
                                        </p:tav>
                                        <p:tav tm="100000">
                                          <p:val>
                                            <p:strVal val="#ppt_h"/>
                                          </p:val>
                                        </p:tav>
                                      </p:tavLst>
                                    </p:anim>
                                    <p:animEffect transition="in" filter="fade">
                                      <p:cBhvr>
                                        <p:cTn id="23" dur="500"/>
                                        <p:tgtEl>
                                          <p:spTgt spid="8">
                                            <p:graphicEl>
                                              <a:dgm id="{13B0BABC-1471-4E29-97CD-1D5B963DCE63}"/>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graphicEl>
                                              <a:dgm id="{23615589-9747-4B77-BB43-02F697D4444F}"/>
                                            </p:graphicEl>
                                          </p:spTgt>
                                        </p:tgtEl>
                                        <p:attrNameLst>
                                          <p:attrName>style.visibility</p:attrName>
                                        </p:attrNameLst>
                                      </p:cBhvr>
                                      <p:to>
                                        <p:strVal val="visible"/>
                                      </p:to>
                                    </p:set>
                                    <p:anim calcmode="lin" valueType="num">
                                      <p:cBhvr>
                                        <p:cTn id="28" dur="500" fill="hold"/>
                                        <p:tgtEl>
                                          <p:spTgt spid="8">
                                            <p:graphicEl>
                                              <a:dgm id="{23615589-9747-4B77-BB43-02F697D4444F}"/>
                                            </p:graphicEl>
                                          </p:spTgt>
                                        </p:tgtEl>
                                        <p:attrNameLst>
                                          <p:attrName>ppt_w</p:attrName>
                                        </p:attrNameLst>
                                      </p:cBhvr>
                                      <p:tavLst>
                                        <p:tav tm="0">
                                          <p:val>
                                            <p:fltVal val="0"/>
                                          </p:val>
                                        </p:tav>
                                        <p:tav tm="100000">
                                          <p:val>
                                            <p:strVal val="#ppt_w"/>
                                          </p:val>
                                        </p:tav>
                                      </p:tavLst>
                                    </p:anim>
                                    <p:anim calcmode="lin" valueType="num">
                                      <p:cBhvr>
                                        <p:cTn id="29" dur="500" fill="hold"/>
                                        <p:tgtEl>
                                          <p:spTgt spid="8">
                                            <p:graphicEl>
                                              <a:dgm id="{23615589-9747-4B77-BB43-02F697D4444F}"/>
                                            </p:graphicEl>
                                          </p:spTgt>
                                        </p:tgtEl>
                                        <p:attrNameLst>
                                          <p:attrName>ppt_h</p:attrName>
                                        </p:attrNameLst>
                                      </p:cBhvr>
                                      <p:tavLst>
                                        <p:tav tm="0">
                                          <p:val>
                                            <p:fltVal val="0"/>
                                          </p:val>
                                        </p:tav>
                                        <p:tav tm="100000">
                                          <p:val>
                                            <p:strVal val="#ppt_h"/>
                                          </p:val>
                                        </p:tav>
                                      </p:tavLst>
                                    </p:anim>
                                    <p:animEffect transition="in" filter="fade">
                                      <p:cBhvr>
                                        <p:cTn id="30" dur="500"/>
                                        <p:tgtEl>
                                          <p:spTgt spid="8">
                                            <p:graphicEl>
                                              <a:dgm id="{23615589-9747-4B77-BB43-02F697D4444F}"/>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graphicEl>
                                              <a:dgm id="{758E6703-F0CE-4EF0-A3DF-97415D523D73}"/>
                                            </p:graphicEl>
                                          </p:spTgt>
                                        </p:tgtEl>
                                        <p:attrNameLst>
                                          <p:attrName>style.visibility</p:attrName>
                                        </p:attrNameLst>
                                      </p:cBhvr>
                                      <p:to>
                                        <p:strVal val="visible"/>
                                      </p:to>
                                    </p:set>
                                    <p:anim calcmode="lin" valueType="num">
                                      <p:cBhvr>
                                        <p:cTn id="35" dur="500" fill="hold"/>
                                        <p:tgtEl>
                                          <p:spTgt spid="8">
                                            <p:graphicEl>
                                              <a:dgm id="{758E6703-F0CE-4EF0-A3DF-97415D523D73}"/>
                                            </p:graphicEl>
                                          </p:spTgt>
                                        </p:tgtEl>
                                        <p:attrNameLst>
                                          <p:attrName>ppt_w</p:attrName>
                                        </p:attrNameLst>
                                      </p:cBhvr>
                                      <p:tavLst>
                                        <p:tav tm="0">
                                          <p:val>
                                            <p:fltVal val="0"/>
                                          </p:val>
                                        </p:tav>
                                        <p:tav tm="100000">
                                          <p:val>
                                            <p:strVal val="#ppt_w"/>
                                          </p:val>
                                        </p:tav>
                                      </p:tavLst>
                                    </p:anim>
                                    <p:anim calcmode="lin" valueType="num">
                                      <p:cBhvr>
                                        <p:cTn id="36" dur="500" fill="hold"/>
                                        <p:tgtEl>
                                          <p:spTgt spid="8">
                                            <p:graphicEl>
                                              <a:dgm id="{758E6703-F0CE-4EF0-A3DF-97415D523D73}"/>
                                            </p:graphicEl>
                                          </p:spTgt>
                                        </p:tgtEl>
                                        <p:attrNameLst>
                                          <p:attrName>ppt_h</p:attrName>
                                        </p:attrNameLst>
                                      </p:cBhvr>
                                      <p:tavLst>
                                        <p:tav tm="0">
                                          <p:val>
                                            <p:fltVal val="0"/>
                                          </p:val>
                                        </p:tav>
                                        <p:tav tm="100000">
                                          <p:val>
                                            <p:strVal val="#ppt_h"/>
                                          </p:val>
                                        </p:tav>
                                      </p:tavLst>
                                    </p:anim>
                                    <p:animEffect transition="in" filter="fade">
                                      <p:cBhvr>
                                        <p:cTn id="37" dur="500"/>
                                        <p:tgtEl>
                                          <p:spTgt spid="8">
                                            <p:graphicEl>
                                              <a:dgm id="{758E6703-F0CE-4EF0-A3DF-97415D523D73}"/>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8">
                                            <p:graphicEl>
                                              <a:dgm id="{AE1A244E-E5DB-4B81-BDB9-5FB4D9EF4198}"/>
                                            </p:graphicEl>
                                          </p:spTgt>
                                        </p:tgtEl>
                                        <p:attrNameLst>
                                          <p:attrName>style.visibility</p:attrName>
                                        </p:attrNameLst>
                                      </p:cBhvr>
                                      <p:to>
                                        <p:strVal val="visible"/>
                                      </p:to>
                                    </p:set>
                                    <p:anim calcmode="lin" valueType="num">
                                      <p:cBhvr>
                                        <p:cTn id="42" dur="500" fill="hold"/>
                                        <p:tgtEl>
                                          <p:spTgt spid="8">
                                            <p:graphicEl>
                                              <a:dgm id="{AE1A244E-E5DB-4B81-BDB9-5FB4D9EF4198}"/>
                                            </p:graphicEl>
                                          </p:spTgt>
                                        </p:tgtEl>
                                        <p:attrNameLst>
                                          <p:attrName>ppt_w</p:attrName>
                                        </p:attrNameLst>
                                      </p:cBhvr>
                                      <p:tavLst>
                                        <p:tav tm="0">
                                          <p:val>
                                            <p:fltVal val="0"/>
                                          </p:val>
                                        </p:tav>
                                        <p:tav tm="100000">
                                          <p:val>
                                            <p:strVal val="#ppt_w"/>
                                          </p:val>
                                        </p:tav>
                                      </p:tavLst>
                                    </p:anim>
                                    <p:anim calcmode="lin" valueType="num">
                                      <p:cBhvr>
                                        <p:cTn id="43" dur="500" fill="hold"/>
                                        <p:tgtEl>
                                          <p:spTgt spid="8">
                                            <p:graphicEl>
                                              <a:dgm id="{AE1A244E-E5DB-4B81-BDB9-5FB4D9EF4198}"/>
                                            </p:graphicEl>
                                          </p:spTgt>
                                        </p:tgtEl>
                                        <p:attrNameLst>
                                          <p:attrName>ppt_h</p:attrName>
                                        </p:attrNameLst>
                                      </p:cBhvr>
                                      <p:tavLst>
                                        <p:tav tm="0">
                                          <p:val>
                                            <p:fltVal val="0"/>
                                          </p:val>
                                        </p:tav>
                                        <p:tav tm="100000">
                                          <p:val>
                                            <p:strVal val="#ppt_h"/>
                                          </p:val>
                                        </p:tav>
                                      </p:tavLst>
                                    </p:anim>
                                    <p:animEffect transition="in" filter="fade">
                                      <p:cBhvr>
                                        <p:cTn id="44" dur="500"/>
                                        <p:tgtEl>
                                          <p:spTgt spid="8">
                                            <p:graphicEl>
                                              <a:dgm id="{AE1A244E-E5DB-4B81-BDB9-5FB4D9EF4198}"/>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8">
                                            <p:graphicEl>
                                              <a:dgm id="{2A9BEB50-A5E7-471F-ACCA-990CE7452E1C}"/>
                                            </p:graphicEl>
                                          </p:spTgt>
                                        </p:tgtEl>
                                        <p:attrNameLst>
                                          <p:attrName>style.visibility</p:attrName>
                                        </p:attrNameLst>
                                      </p:cBhvr>
                                      <p:to>
                                        <p:strVal val="visible"/>
                                      </p:to>
                                    </p:set>
                                    <p:anim calcmode="lin" valueType="num">
                                      <p:cBhvr>
                                        <p:cTn id="49" dur="500" fill="hold"/>
                                        <p:tgtEl>
                                          <p:spTgt spid="8">
                                            <p:graphicEl>
                                              <a:dgm id="{2A9BEB50-A5E7-471F-ACCA-990CE7452E1C}"/>
                                            </p:graphicEl>
                                          </p:spTgt>
                                        </p:tgtEl>
                                        <p:attrNameLst>
                                          <p:attrName>ppt_w</p:attrName>
                                        </p:attrNameLst>
                                      </p:cBhvr>
                                      <p:tavLst>
                                        <p:tav tm="0">
                                          <p:val>
                                            <p:fltVal val="0"/>
                                          </p:val>
                                        </p:tav>
                                        <p:tav tm="100000">
                                          <p:val>
                                            <p:strVal val="#ppt_w"/>
                                          </p:val>
                                        </p:tav>
                                      </p:tavLst>
                                    </p:anim>
                                    <p:anim calcmode="lin" valueType="num">
                                      <p:cBhvr>
                                        <p:cTn id="50" dur="500" fill="hold"/>
                                        <p:tgtEl>
                                          <p:spTgt spid="8">
                                            <p:graphicEl>
                                              <a:dgm id="{2A9BEB50-A5E7-471F-ACCA-990CE7452E1C}"/>
                                            </p:graphicEl>
                                          </p:spTgt>
                                        </p:tgtEl>
                                        <p:attrNameLst>
                                          <p:attrName>ppt_h</p:attrName>
                                        </p:attrNameLst>
                                      </p:cBhvr>
                                      <p:tavLst>
                                        <p:tav tm="0">
                                          <p:val>
                                            <p:fltVal val="0"/>
                                          </p:val>
                                        </p:tav>
                                        <p:tav tm="100000">
                                          <p:val>
                                            <p:strVal val="#ppt_h"/>
                                          </p:val>
                                        </p:tav>
                                      </p:tavLst>
                                    </p:anim>
                                    <p:animEffect transition="in" filter="fade">
                                      <p:cBhvr>
                                        <p:cTn id="51" dur="500"/>
                                        <p:tgtEl>
                                          <p:spTgt spid="8">
                                            <p:graphicEl>
                                              <a:dgm id="{2A9BEB50-A5E7-471F-ACCA-990CE7452E1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Graphic spid="8" grpId="0" uiExpand="1">
        <p:bldSub>
          <a:bldDgm bld="one"/>
        </p:bldSub>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Purpose Of The Sacrifices</a:t>
            </a:r>
            <a:endParaRPr lang="en-US" dirty="0"/>
          </a:p>
        </p:txBody>
      </p:sp>
      <p:sp>
        <p:nvSpPr>
          <p:cNvPr id="8" name="Content Placeholder 7"/>
          <p:cNvSpPr>
            <a:spLocks noGrp="1"/>
          </p:cNvSpPr>
          <p:nvPr>
            <p:ph idx="1"/>
          </p:nvPr>
        </p:nvSpPr>
        <p:spPr>
          <a:xfrm>
            <a:off x="457200" y="1417638"/>
            <a:ext cx="8229600" cy="4713287"/>
          </a:xfrm>
        </p:spPr>
        <p:txBody>
          <a:bodyPr/>
          <a:lstStyle/>
          <a:p>
            <a:pPr marL="457200" indent="-457200">
              <a:spcBef>
                <a:spcPts val="0"/>
              </a:spcBef>
              <a:spcAft>
                <a:spcPts val="2400"/>
              </a:spcAft>
            </a:pPr>
            <a:r>
              <a:rPr lang="en-US" sz="2800" dirty="0">
                <a:solidFill>
                  <a:srgbClr val="FFFF00"/>
                </a:solidFill>
                <a:latin typeface="+mj-lt"/>
              </a:rPr>
              <a:t>Burnt:</a:t>
            </a:r>
            <a:r>
              <a:rPr lang="en-US" sz="2800" dirty="0">
                <a:solidFill>
                  <a:srgbClr val="FFFF00"/>
                </a:solidFill>
              </a:rPr>
              <a:t>  </a:t>
            </a:r>
            <a:r>
              <a:rPr lang="en-US" sz="2800" dirty="0"/>
              <a:t>Atonement &amp; consecration  </a:t>
            </a:r>
            <a:r>
              <a:rPr lang="en-US" sz="2000" dirty="0"/>
              <a:t>(</a:t>
            </a:r>
            <a:r>
              <a:rPr lang="en-US" sz="2000" dirty="0" smtClean="0"/>
              <a:t>1:4, 9)</a:t>
            </a:r>
            <a:endParaRPr lang="en-US" sz="2000" dirty="0"/>
          </a:p>
          <a:p>
            <a:pPr marL="457200" indent="-457200">
              <a:spcBef>
                <a:spcPts val="0"/>
              </a:spcBef>
              <a:spcAft>
                <a:spcPts val="2400"/>
              </a:spcAft>
            </a:pPr>
            <a:r>
              <a:rPr lang="en-US" sz="2800" dirty="0" smtClean="0">
                <a:solidFill>
                  <a:srgbClr val="FFFF00"/>
                </a:solidFill>
                <a:latin typeface="+mj-lt"/>
              </a:rPr>
              <a:t>Grain:  </a:t>
            </a:r>
            <a:r>
              <a:rPr lang="en-US" sz="2800" dirty="0" smtClean="0"/>
              <a:t>Atonement &amp; remuneration  </a:t>
            </a:r>
            <a:r>
              <a:rPr lang="en-US" sz="2000" dirty="0"/>
              <a:t>(</a:t>
            </a:r>
            <a:r>
              <a:rPr lang="en-US" sz="2000" dirty="0" smtClean="0"/>
              <a:t>2:2-3; 6:16ff)</a:t>
            </a:r>
            <a:endParaRPr lang="en-US" sz="2000" dirty="0"/>
          </a:p>
          <a:p>
            <a:pPr marL="457200" indent="-457200">
              <a:spcBef>
                <a:spcPts val="0"/>
              </a:spcBef>
              <a:spcAft>
                <a:spcPts val="2400"/>
              </a:spcAft>
            </a:pPr>
            <a:r>
              <a:rPr lang="en-US" sz="2800" dirty="0" smtClean="0">
                <a:solidFill>
                  <a:srgbClr val="FFFF00"/>
                </a:solidFill>
                <a:latin typeface="+mj-lt"/>
              </a:rPr>
              <a:t>Peace</a:t>
            </a:r>
            <a:r>
              <a:rPr lang="en-US" sz="2800" dirty="0">
                <a:solidFill>
                  <a:srgbClr val="FFFF00"/>
                </a:solidFill>
                <a:latin typeface="+mj-lt"/>
              </a:rPr>
              <a:t>:  </a:t>
            </a:r>
            <a:r>
              <a:rPr lang="en-US" sz="2800" dirty="0" smtClean="0"/>
              <a:t>Fellowship &amp; celebration  </a:t>
            </a:r>
            <a:r>
              <a:rPr lang="en-US" sz="2000" dirty="0"/>
              <a:t>(Dt. 12:5-7)</a:t>
            </a:r>
          </a:p>
          <a:p>
            <a:pPr marL="457200" indent="-457200">
              <a:spcBef>
                <a:spcPts val="0"/>
              </a:spcBef>
              <a:spcAft>
                <a:spcPts val="2400"/>
              </a:spcAft>
            </a:pPr>
            <a:r>
              <a:rPr lang="en-US" sz="2800" dirty="0">
                <a:solidFill>
                  <a:srgbClr val="FFFF00"/>
                </a:solidFill>
                <a:latin typeface="+mj-lt"/>
              </a:rPr>
              <a:t>Sin:  </a:t>
            </a:r>
            <a:r>
              <a:rPr lang="en-US" sz="2800" dirty="0" smtClean="0"/>
              <a:t>Atonement &amp; purification  </a:t>
            </a:r>
            <a:r>
              <a:rPr lang="en-US" sz="2000" dirty="0" smtClean="0"/>
              <a:t>(4:20; 12:8)</a:t>
            </a:r>
          </a:p>
          <a:p>
            <a:pPr marL="457200" indent="-457200">
              <a:spcBef>
                <a:spcPts val="0"/>
              </a:spcBef>
              <a:spcAft>
                <a:spcPts val="2400"/>
              </a:spcAft>
            </a:pPr>
            <a:r>
              <a:rPr lang="en-US" sz="2800" dirty="0">
                <a:solidFill>
                  <a:srgbClr val="FFFF00"/>
                </a:solidFill>
                <a:latin typeface="+mj-lt"/>
              </a:rPr>
              <a:t>Trespass:  </a:t>
            </a:r>
            <a:r>
              <a:rPr lang="en-US" sz="2800" dirty="0" smtClean="0"/>
              <a:t>Atonement </a:t>
            </a:r>
            <a:r>
              <a:rPr lang="en-US" sz="2800" dirty="0"/>
              <a:t>&amp; </a:t>
            </a:r>
            <a:r>
              <a:rPr lang="en-US" sz="2800" dirty="0" smtClean="0"/>
              <a:t>restitution  </a:t>
            </a:r>
            <a:r>
              <a:rPr lang="en-US" sz="2000" dirty="0" smtClean="0"/>
              <a:t>(5:6, 10, 13, 16, 18; 6:7)</a:t>
            </a:r>
          </a:p>
          <a:p>
            <a:pPr marL="457200" indent="-457200">
              <a:spcBef>
                <a:spcPts val="0"/>
              </a:spcBef>
              <a:spcAft>
                <a:spcPts val="2400"/>
              </a:spcAft>
            </a:pPr>
            <a:r>
              <a:rPr lang="en-US" sz="2800" dirty="0">
                <a:solidFill>
                  <a:srgbClr val="FFFF00"/>
                </a:solidFill>
                <a:latin typeface="+mj-lt"/>
              </a:rPr>
              <a:t>Drink:</a:t>
            </a:r>
            <a:r>
              <a:rPr lang="en-US" sz="2800" dirty="0"/>
              <a:t>  Propitiation</a:t>
            </a:r>
            <a:r>
              <a:rPr lang="en-US" sz="2800" dirty="0" smtClean="0"/>
              <a:t>  </a:t>
            </a:r>
            <a:r>
              <a:rPr lang="en-US" sz="2000" dirty="0"/>
              <a:t>(Num. 15:7)</a:t>
            </a:r>
          </a:p>
          <a:p>
            <a:pPr marL="457200" indent="-457200">
              <a:spcBef>
                <a:spcPts val="0"/>
              </a:spcBef>
              <a:spcAft>
                <a:spcPts val="2400"/>
              </a:spcAft>
            </a:pPr>
            <a:endParaRPr lang="en-US" sz="2000" dirty="0" smtClean="0"/>
          </a:p>
          <a:p>
            <a:pPr marL="457200" indent="-457200"/>
            <a:endParaRPr lang="en-US" sz="2800" dirty="0" smtClean="0"/>
          </a:p>
          <a:p>
            <a:endParaRPr lang="en-US" dirty="0"/>
          </a:p>
        </p:txBody>
      </p:sp>
      <p:sp>
        <p:nvSpPr>
          <p:cNvPr id="2" name="Date Placeholder 1"/>
          <p:cNvSpPr>
            <a:spLocks noGrp="1"/>
          </p:cNvSpPr>
          <p:nvPr>
            <p:ph type="dt" sz="half" idx="12"/>
          </p:nvPr>
        </p:nvSpPr>
        <p:spPr/>
        <p:txBody>
          <a:bodyPr/>
          <a:lstStyle/>
          <a:p>
            <a:r>
              <a:rPr lang="en-US" dirty="0" smtClean="0">
                <a:solidFill>
                  <a:srgbClr val="FFFFFF"/>
                </a:solidFill>
              </a:rPr>
              <a:t>Outline, p. 2-3, 5, 7-8 </a:t>
            </a:r>
            <a:endParaRPr lang="en-US" dirty="0">
              <a:solidFill>
                <a:srgbClr val="FFFFFF"/>
              </a:solidFill>
            </a:endParaRPr>
          </a:p>
        </p:txBody>
      </p:sp>
      <p:sp>
        <p:nvSpPr>
          <p:cNvPr id="3" name="Footer Placeholder 2"/>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4" name="Slide Number Placeholder 3"/>
          <p:cNvSpPr>
            <a:spLocks noGrp="1"/>
          </p:cNvSpPr>
          <p:nvPr>
            <p:ph type="sldNum" sz="quarter" idx="11"/>
          </p:nvPr>
        </p:nvSpPr>
        <p:spPr/>
        <p:txBody>
          <a:bodyPr/>
          <a:lstStyle/>
          <a:p>
            <a:fld id="{D9076E39-33D3-4C19-9190-4442324932E8}" type="slidenum">
              <a:rPr lang="en-US" smtClean="0">
                <a:solidFill>
                  <a:srgbClr val="FFFFFF"/>
                </a:solidFill>
              </a:rPr>
              <a:pPr/>
              <a:t>43</a:t>
            </a:fld>
            <a:endParaRPr lang="en-US">
              <a:solidFill>
                <a:srgbClr val="FFFFFF"/>
              </a:solidFill>
            </a:endParaRPr>
          </a:p>
        </p:txBody>
      </p:sp>
    </p:spTree>
    <p:extLst>
      <p:ext uri="{BB962C8B-B14F-4D97-AF65-F5344CB8AC3E}">
        <p14:creationId xmlns:p14="http://schemas.microsoft.com/office/powerpoint/2010/main" val="30113453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p:cTn id="13"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8">
                                            <p:txEl>
                                              <p:pRg st="0" end="0"/>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p:cTn id="19"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8">
                                            <p:txEl>
                                              <p:pRg st="1" end="1"/>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p:cTn id="25"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8">
                                            <p:txEl>
                                              <p:pRg st="2" end="2"/>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anim calcmode="lin" valueType="num">
                                      <p:cBhvr>
                                        <p:cTn id="3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3" dur="500"/>
                                        <p:tgtEl>
                                          <p:spTgt spid="8">
                                            <p:txEl>
                                              <p:pRg st="3" end="3"/>
                                            </p:txEl>
                                          </p:spTgt>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 calcmode="lin" valueType="num">
                                      <p:cBhvr>
                                        <p:cTn id="37"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9" dur="500"/>
                                        <p:tgtEl>
                                          <p:spTgt spid="8">
                                            <p:txEl>
                                              <p:pRg st="4" end="4"/>
                                            </p:txEl>
                                          </p:spTgt>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8">
                                            <p:txEl>
                                              <p:pRg st="5" end="5"/>
                                            </p:txEl>
                                          </p:spTgt>
                                        </p:tgtEl>
                                        <p:attrNameLst>
                                          <p:attrName>style.visibility</p:attrName>
                                        </p:attrNameLst>
                                      </p:cBhvr>
                                      <p:to>
                                        <p:strVal val="visible"/>
                                      </p:to>
                                    </p:set>
                                    <p:anim calcmode="lin" valueType="num">
                                      <p:cBhvr>
                                        <p:cTn id="43"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45"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“Sweet Aroma”</a:t>
            </a:r>
            <a:endParaRPr lang="en-US" dirty="0"/>
          </a:p>
        </p:txBody>
      </p:sp>
      <p:sp>
        <p:nvSpPr>
          <p:cNvPr id="8" name="Content Placeholder 7"/>
          <p:cNvSpPr>
            <a:spLocks noGrp="1"/>
          </p:cNvSpPr>
          <p:nvPr>
            <p:ph idx="1"/>
          </p:nvPr>
        </p:nvSpPr>
        <p:spPr>
          <a:xfrm>
            <a:off x="457200" y="1417638"/>
            <a:ext cx="8229600" cy="4713287"/>
          </a:xfrm>
        </p:spPr>
        <p:txBody>
          <a:bodyPr/>
          <a:lstStyle/>
          <a:p>
            <a:pPr marL="457200" indent="-457200">
              <a:spcBef>
                <a:spcPts val="0"/>
              </a:spcBef>
              <a:spcAft>
                <a:spcPts val="2400"/>
              </a:spcAft>
            </a:pPr>
            <a:r>
              <a:rPr lang="en-US" sz="2800" dirty="0" smtClean="0">
                <a:solidFill>
                  <a:srgbClr val="FFFF00"/>
                </a:solidFill>
                <a:latin typeface="+mj-lt"/>
              </a:rPr>
              <a:t>Burnt  </a:t>
            </a:r>
            <a:r>
              <a:rPr lang="en-US" sz="2800" dirty="0"/>
              <a:t>(Lev. 1:9, </a:t>
            </a:r>
            <a:r>
              <a:rPr lang="en-US" sz="2800" dirty="0" smtClean="0"/>
              <a:t>13, 17; 8:21; 23:18)</a:t>
            </a:r>
            <a:endParaRPr lang="en-US" sz="2800" dirty="0"/>
          </a:p>
          <a:p>
            <a:pPr marL="457200" indent="-457200">
              <a:spcBef>
                <a:spcPts val="0"/>
              </a:spcBef>
              <a:spcAft>
                <a:spcPts val="2400"/>
              </a:spcAft>
            </a:pPr>
            <a:r>
              <a:rPr lang="en-US" sz="2800" dirty="0" smtClean="0">
                <a:solidFill>
                  <a:srgbClr val="FFFF00"/>
                </a:solidFill>
                <a:latin typeface="+mj-lt"/>
              </a:rPr>
              <a:t>Grain</a:t>
            </a:r>
            <a:r>
              <a:rPr lang="en-US" sz="2800" dirty="0"/>
              <a:t> </a:t>
            </a:r>
            <a:r>
              <a:rPr lang="en-US" sz="2800" dirty="0" smtClean="0"/>
              <a:t> (</a:t>
            </a:r>
            <a:r>
              <a:rPr lang="en-US" sz="2800" dirty="0"/>
              <a:t>Lev. </a:t>
            </a:r>
            <a:r>
              <a:rPr lang="en-US" sz="2800" dirty="0" smtClean="0"/>
              <a:t>2:2, 9, 12; 6:15, 21; 23:13, 18)</a:t>
            </a:r>
            <a:endParaRPr lang="en-US" sz="2800" dirty="0"/>
          </a:p>
          <a:p>
            <a:pPr marL="457200" indent="-457200">
              <a:spcBef>
                <a:spcPts val="0"/>
              </a:spcBef>
              <a:spcAft>
                <a:spcPts val="2400"/>
              </a:spcAft>
            </a:pPr>
            <a:r>
              <a:rPr lang="en-US" sz="2800" dirty="0" smtClean="0">
                <a:solidFill>
                  <a:srgbClr val="FFFF00"/>
                </a:solidFill>
                <a:latin typeface="+mj-lt"/>
              </a:rPr>
              <a:t>Peace  </a:t>
            </a:r>
            <a:r>
              <a:rPr lang="en-US" sz="2800" dirty="0" smtClean="0"/>
              <a:t>(Lev</a:t>
            </a:r>
            <a:r>
              <a:rPr lang="en-US" sz="2800" dirty="0"/>
              <a:t>. </a:t>
            </a:r>
            <a:r>
              <a:rPr lang="en-US" sz="2800" dirty="0" smtClean="0"/>
              <a:t>3:5, 16; 17:5-6) </a:t>
            </a:r>
          </a:p>
          <a:p>
            <a:pPr marL="457200" indent="-457200">
              <a:spcBef>
                <a:spcPts val="0"/>
              </a:spcBef>
              <a:spcAft>
                <a:spcPts val="2400"/>
              </a:spcAft>
            </a:pPr>
            <a:r>
              <a:rPr lang="en-US" sz="2800" dirty="0" smtClean="0">
                <a:solidFill>
                  <a:srgbClr val="FFFF00"/>
                </a:solidFill>
                <a:latin typeface="+mj-lt"/>
              </a:rPr>
              <a:t>Sin  </a:t>
            </a:r>
            <a:r>
              <a:rPr lang="en-US" sz="2800" dirty="0" smtClean="0"/>
              <a:t>(</a:t>
            </a:r>
            <a:r>
              <a:rPr lang="en-US" sz="2800" dirty="0"/>
              <a:t>Lev. </a:t>
            </a:r>
            <a:r>
              <a:rPr lang="en-US" sz="2800" dirty="0" smtClean="0"/>
              <a:t>4:31) </a:t>
            </a:r>
          </a:p>
          <a:p>
            <a:pPr marL="457200" indent="-457200">
              <a:spcBef>
                <a:spcPts val="0"/>
              </a:spcBef>
              <a:spcAft>
                <a:spcPts val="2400"/>
              </a:spcAft>
            </a:pPr>
            <a:r>
              <a:rPr lang="en-US" sz="2800" dirty="0" smtClean="0">
                <a:solidFill>
                  <a:srgbClr val="FFFF00"/>
                </a:solidFill>
                <a:latin typeface="+mj-lt"/>
              </a:rPr>
              <a:t>Trespass</a:t>
            </a:r>
            <a:endParaRPr lang="en-US" sz="2000" dirty="0" smtClean="0"/>
          </a:p>
          <a:p>
            <a:pPr marL="457200" indent="-457200">
              <a:spcBef>
                <a:spcPts val="0"/>
              </a:spcBef>
              <a:spcAft>
                <a:spcPts val="2400"/>
              </a:spcAft>
            </a:pPr>
            <a:r>
              <a:rPr lang="en-US" sz="2800" dirty="0" smtClean="0">
                <a:solidFill>
                  <a:srgbClr val="FFFF00"/>
                </a:solidFill>
                <a:latin typeface="+mj-lt"/>
              </a:rPr>
              <a:t>Drink</a:t>
            </a:r>
            <a:r>
              <a:rPr lang="en-US" sz="2800" dirty="0" smtClean="0"/>
              <a:t>  (Lev. 23:18; Num. 15:7)</a:t>
            </a:r>
            <a:endParaRPr lang="en-US" sz="2800" dirty="0"/>
          </a:p>
          <a:p>
            <a:pPr marL="457200" indent="-457200">
              <a:spcBef>
                <a:spcPts val="0"/>
              </a:spcBef>
              <a:spcAft>
                <a:spcPts val="2400"/>
              </a:spcAft>
            </a:pPr>
            <a:endParaRPr lang="en-US" sz="2000" dirty="0" smtClean="0"/>
          </a:p>
          <a:p>
            <a:pPr marL="457200" indent="-457200"/>
            <a:endParaRPr lang="en-US" sz="2800" dirty="0" smtClean="0"/>
          </a:p>
          <a:p>
            <a:endParaRPr lang="en-US" dirty="0"/>
          </a:p>
        </p:txBody>
      </p:sp>
      <p:sp>
        <p:nvSpPr>
          <p:cNvPr id="2" name="Date Placeholder 1"/>
          <p:cNvSpPr>
            <a:spLocks noGrp="1"/>
          </p:cNvSpPr>
          <p:nvPr>
            <p:ph type="dt" sz="half" idx="12"/>
          </p:nvPr>
        </p:nvSpPr>
        <p:spPr/>
        <p:txBody>
          <a:bodyPr/>
          <a:lstStyle/>
          <a:p>
            <a:r>
              <a:rPr lang="en-US" dirty="0" smtClean="0">
                <a:solidFill>
                  <a:srgbClr val="FFFFFF"/>
                </a:solidFill>
              </a:rPr>
              <a:t>Outline, p. 2-3, 5, 7-8 </a:t>
            </a:r>
            <a:endParaRPr lang="en-US" dirty="0">
              <a:solidFill>
                <a:srgbClr val="FFFFFF"/>
              </a:solidFill>
            </a:endParaRPr>
          </a:p>
        </p:txBody>
      </p:sp>
      <p:sp>
        <p:nvSpPr>
          <p:cNvPr id="3" name="Footer Placeholder 2"/>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4" name="Slide Number Placeholder 3"/>
          <p:cNvSpPr>
            <a:spLocks noGrp="1"/>
          </p:cNvSpPr>
          <p:nvPr>
            <p:ph type="sldNum" sz="quarter" idx="11"/>
          </p:nvPr>
        </p:nvSpPr>
        <p:spPr/>
        <p:txBody>
          <a:bodyPr/>
          <a:lstStyle/>
          <a:p>
            <a:fld id="{D9076E39-33D3-4C19-9190-4442324932E8}" type="slidenum">
              <a:rPr lang="en-US" smtClean="0">
                <a:solidFill>
                  <a:srgbClr val="FFFFFF"/>
                </a:solidFill>
              </a:rPr>
              <a:pPr/>
              <a:t>44</a:t>
            </a:fld>
            <a:endParaRPr lang="en-US">
              <a:solidFill>
                <a:srgbClr val="FFFFFF"/>
              </a:solidFill>
            </a:endParaRPr>
          </a:p>
        </p:txBody>
      </p:sp>
    </p:spTree>
    <p:extLst>
      <p:ext uri="{BB962C8B-B14F-4D97-AF65-F5344CB8AC3E}">
        <p14:creationId xmlns:p14="http://schemas.microsoft.com/office/powerpoint/2010/main" val="15022397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Scheduled Sacrifices</a:t>
            </a:r>
            <a:br>
              <a:rPr lang="en-US" dirty="0" smtClean="0"/>
            </a:br>
            <a:r>
              <a:rPr lang="en-US" sz="3000" dirty="0" smtClean="0">
                <a:latin typeface="+mn-lt"/>
              </a:rPr>
              <a:t>(Num. 28-29)</a:t>
            </a:r>
            <a:endParaRPr lang="en-US" sz="3000" dirty="0">
              <a:latin typeface="+mn-l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07377844"/>
              </p:ext>
            </p:extLst>
          </p:nvPr>
        </p:nvGraphicFramePr>
        <p:xfrm>
          <a:off x="457200" y="1981200"/>
          <a:ext cx="8229604" cy="3962400"/>
        </p:xfrm>
        <a:graphic>
          <a:graphicData uri="http://schemas.openxmlformats.org/drawingml/2006/table">
            <a:tbl>
              <a:tblPr firstRow="1" firstCol="1" bandRow="1">
                <a:tableStyleId>{5C22544A-7EE6-4342-B048-85BDC9FD1C3A}</a:tableStyleId>
              </a:tblPr>
              <a:tblGrid>
                <a:gridCol w="3581400"/>
                <a:gridCol w="3505200"/>
                <a:gridCol w="1143004"/>
              </a:tblGrid>
              <a:tr h="370840">
                <a:tc>
                  <a:txBody>
                    <a:bodyPr/>
                    <a:lstStyle/>
                    <a:p>
                      <a:pPr algn="ctr"/>
                      <a:endParaRPr lang="en-US" sz="2000" dirty="0"/>
                    </a:p>
                  </a:txBody>
                  <a:tcPr anchor="ctr">
                    <a:solidFill>
                      <a:srgbClr val="C00000"/>
                    </a:solidFill>
                  </a:tcPr>
                </a:tc>
                <a:tc>
                  <a:txBody>
                    <a:bodyPr/>
                    <a:lstStyle/>
                    <a:p>
                      <a:pPr algn="ctr"/>
                      <a:r>
                        <a:rPr lang="en-US" sz="2000" dirty="0" smtClean="0"/>
                        <a:t>Burnt</a:t>
                      </a:r>
                      <a:endParaRPr lang="en-US" sz="2000" dirty="0"/>
                    </a:p>
                  </a:txBody>
                  <a:tcPr anchor="ctr">
                    <a:solidFill>
                      <a:srgbClr val="C00000"/>
                    </a:solidFill>
                  </a:tcPr>
                </a:tc>
                <a:tc>
                  <a:txBody>
                    <a:bodyPr/>
                    <a:lstStyle/>
                    <a:p>
                      <a:pPr algn="ctr"/>
                      <a:r>
                        <a:rPr lang="en-US" sz="2000" dirty="0" smtClean="0"/>
                        <a:t>Sin</a:t>
                      </a:r>
                      <a:endParaRPr lang="en-US" sz="2000" dirty="0"/>
                    </a:p>
                  </a:txBody>
                  <a:tcPr anchor="ctr">
                    <a:solidFill>
                      <a:srgbClr val="C00000"/>
                    </a:solidFill>
                  </a:tcPr>
                </a:tc>
              </a:tr>
              <a:tr h="370840">
                <a:tc>
                  <a:txBody>
                    <a:bodyPr/>
                    <a:lstStyle/>
                    <a:p>
                      <a:pPr algn="l"/>
                      <a:r>
                        <a:rPr lang="en-US" sz="2000" b="0" dirty="0" smtClean="0">
                          <a:solidFill>
                            <a:srgbClr val="FFFF00"/>
                          </a:solidFill>
                          <a:effectLst>
                            <a:outerShdw blurRad="38100" dist="38100" dir="2700000" algn="tl">
                              <a:srgbClr val="000000">
                                <a:alpha val="43137"/>
                              </a:srgbClr>
                            </a:outerShdw>
                          </a:effectLst>
                          <a:latin typeface="+mj-lt"/>
                        </a:rPr>
                        <a:t>Daily</a:t>
                      </a:r>
                      <a:r>
                        <a:rPr lang="en-US" sz="2000" dirty="0" smtClean="0"/>
                        <a:t>  </a:t>
                      </a:r>
                      <a:r>
                        <a:rPr lang="en-US" sz="2000" b="0" kern="1200" dirty="0" smtClean="0">
                          <a:solidFill>
                            <a:schemeClr val="lt1"/>
                          </a:solidFill>
                          <a:latin typeface="+mn-lt"/>
                          <a:ea typeface="+mn-ea"/>
                          <a:cs typeface="+mn-cs"/>
                        </a:rPr>
                        <a:t>(28:3-4)</a:t>
                      </a:r>
                      <a:endParaRPr lang="en-US" sz="2000" b="0" kern="1200" dirty="0">
                        <a:solidFill>
                          <a:schemeClr val="lt1"/>
                        </a:solidFill>
                        <a:latin typeface="+mn-lt"/>
                        <a:ea typeface="+mn-ea"/>
                        <a:cs typeface="+mn-cs"/>
                      </a:endParaRPr>
                    </a:p>
                  </a:txBody>
                  <a:tcPr anchor="ctr">
                    <a:solidFill>
                      <a:srgbClr val="C00000"/>
                    </a:solidFill>
                  </a:tcPr>
                </a:tc>
                <a:tc>
                  <a:txBody>
                    <a:bodyPr/>
                    <a:lstStyle/>
                    <a:p>
                      <a:pPr algn="ctr"/>
                      <a:r>
                        <a:rPr lang="en-US" sz="2000" dirty="0" smtClean="0">
                          <a:latin typeface="+mj-lt"/>
                        </a:rPr>
                        <a:t>1 Lamb </a:t>
                      </a:r>
                      <a:r>
                        <a:rPr lang="en-US" sz="2000" dirty="0" smtClean="0">
                          <a:latin typeface="+mn-lt"/>
                        </a:rPr>
                        <a:t>(m) + </a:t>
                      </a:r>
                      <a:r>
                        <a:rPr lang="en-US" sz="2000" dirty="0" smtClean="0">
                          <a:latin typeface="+mj-lt"/>
                        </a:rPr>
                        <a:t>1 Lamb </a:t>
                      </a:r>
                      <a:r>
                        <a:rPr lang="en-US" sz="2000" kern="1200" dirty="0" smtClean="0">
                          <a:solidFill>
                            <a:schemeClr val="dk1"/>
                          </a:solidFill>
                          <a:latin typeface="+mn-lt"/>
                          <a:ea typeface="+mn-ea"/>
                          <a:cs typeface="+mn-cs"/>
                        </a:rPr>
                        <a:t>(e)</a:t>
                      </a:r>
                      <a:endParaRPr lang="en-US" sz="2000" kern="1200" dirty="0">
                        <a:solidFill>
                          <a:schemeClr val="dk1"/>
                        </a:solidFill>
                        <a:latin typeface="+mn-lt"/>
                        <a:ea typeface="+mn-ea"/>
                        <a:cs typeface="+mn-cs"/>
                      </a:endParaRPr>
                    </a:p>
                  </a:txBody>
                  <a:tcPr anchor="ctr"/>
                </a:tc>
                <a:tc>
                  <a:txBody>
                    <a:bodyPr/>
                    <a:lstStyle/>
                    <a:p>
                      <a:pPr algn="ctr"/>
                      <a:endParaRPr lang="en-US" sz="2000">
                        <a:latin typeface="+mn-lt"/>
                      </a:endParaRPr>
                    </a:p>
                  </a:txBody>
                  <a:tcPr anchor="ctr"/>
                </a:tc>
              </a:tr>
              <a:tr h="370840">
                <a:tc>
                  <a:txBody>
                    <a:bodyPr/>
                    <a:lstStyle/>
                    <a:p>
                      <a:pPr algn="l"/>
                      <a:r>
                        <a:rPr lang="en-US" sz="2000" b="0" kern="1200" dirty="0" smtClean="0">
                          <a:solidFill>
                            <a:srgbClr val="FFFF00"/>
                          </a:solidFill>
                          <a:effectLst>
                            <a:outerShdw blurRad="38100" dist="38100" dir="2700000" algn="tl">
                              <a:srgbClr val="000000">
                                <a:alpha val="43137"/>
                              </a:srgbClr>
                            </a:outerShdw>
                          </a:effectLst>
                          <a:latin typeface="+mj-lt"/>
                          <a:ea typeface="+mn-ea"/>
                          <a:cs typeface="+mn-cs"/>
                        </a:rPr>
                        <a:t>Sabbath</a:t>
                      </a:r>
                      <a:r>
                        <a:rPr lang="en-US" sz="2000" dirty="0" smtClean="0"/>
                        <a:t>  </a:t>
                      </a:r>
                      <a:r>
                        <a:rPr lang="en-US" sz="2000" b="0" kern="1200" dirty="0" smtClean="0">
                          <a:solidFill>
                            <a:schemeClr val="lt1"/>
                          </a:solidFill>
                          <a:latin typeface="+mn-lt"/>
                          <a:ea typeface="+mn-ea"/>
                          <a:cs typeface="+mn-cs"/>
                        </a:rPr>
                        <a:t>(28:9)</a:t>
                      </a:r>
                      <a:endParaRPr lang="en-US" sz="2000" b="0" kern="1200" dirty="0">
                        <a:solidFill>
                          <a:schemeClr val="lt1"/>
                        </a:solidFill>
                        <a:latin typeface="+mn-lt"/>
                        <a:ea typeface="+mn-ea"/>
                        <a:cs typeface="+mn-cs"/>
                      </a:endParaRPr>
                    </a:p>
                  </a:txBody>
                  <a:tcPr anchor="ctr">
                    <a:solidFill>
                      <a:srgbClr val="C00000"/>
                    </a:solidFill>
                  </a:tcPr>
                </a:tc>
                <a:tc>
                  <a:txBody>
                    <a:bodyPr/>
                    <a:lstStyle/>
                    <a:p>
                      <a:pPr algn="ctr"/>
                      <a:r>
                        <a:rPr lang="en-US" sz="2000" dirty="0" smtClean="0">
                          <a:latin typeface="+mj-lt"/>
                        </a:rPr>
                        <a:t>2  Lambs </a:t>
                      </a:r>
                      <a:r>
                        <a:rPr lang="en-US" sz="2000" kern="1200" dirty="0" smtClean="0">
                          <a:solidFill>
                            <a:schemeClr val="dk1"/>
                          </a:solidFill>
                          <a:latin typeface="+mn-lt"/>
                          <a:ea typeface="+mn-ea"/>
                          <a:cs typeface="+mn-cs"/>
                        </a:rPr>
                        <a:t>(+ daily)</a:t>
                      </a:r>
                      <a:endParaRPr lang="en-US" sz="2000" kern="1200" dirty="0">
                        <a:solidFill>
                          <a:schemeClr val="dk1"/>
                        </a:solidFill>
                        <a:latin typeface="+mn-lt"/>
                        <a:ea typeface="+mn-ea"/>
                        <a:cs typeface="+mn-cs"/>
                      </a:endParaRPr>
                    </a:p>
                  </a:txBody>
                  <a:tcPr anchor="ctr"/>
                </a:tc>
                <a:tc>
                  <a:txBody>
                    <a:bodyPr/>
                    <a:lstStyle/>
                    <a:p>
                      <a:pPr algn="ctr"/>
                      <a:endParaRPr lang="en-US" sz="2000">
                        <a:latin typeface="+mn-lt"/>
                      </a:endParaRPr>
                    </a:p>
                  </a:txBody>
                  <a:tcPr anchor="ctr"/>
                </a:tc>
              </a:tr>
              <a:tr h="370840">
                <a:tc>
                  <a:txBody>
                    <a:bodyPr/>
                    <a:lstStyle/>
                    <a:p>
                      <a:pPr algn="l"/>
                      <a:r>
                        <a:rPr lang="en-US" sz="2000" b="0" kern="1200" dirty="0" smtClean="0">
                          <a:solidFill>
                            <a:srgbClr val="FFFF00"/>
                          </a:solidFill>
                          <a:effectLst>
                            <a:outerShdw blurRad="38100" dist="38100" dir="2700000" algn="tl">
                              <a:srgbClr val="000000">
                                <a:alpha val="43137"/>
                              </a:srgbClr>
                            </a:outerShdw>
                          </a:effectLst>
                          <a:latin typeface="+mj-lt"/>
                          <a:ea typeface="+mn-ea"/>
                          <a:cs typeface="+mn-cs"/>
                        </a:rPr>
                        <a:t>Month</a:t>
                      </a:r>
                      <a:r>
                        <a:rPr lang="en-US" sz="2000" dirty="0" smtClean="0"/>
                        <a:t>  </a:t>
                      </a:r>
                      <a:r>
                        <a:rPr lang="en-US" sz="2000" b="0" kern="1200" dirty="0" smtClean="0">
                          <a:solidFill>
                            <a:schemeClr val="lt1"/>
                          </a:solidFill>
                          <a:latin typeface="+mn-lt"/>
                          <a:ea typeface="+mn-ea"/>
                          <a:cs typeface="+mn-cs"/>
                        </a:rPr>
                        <a:t>(28:11, 15)</a:t>
                      </a:r>
                      <a:endParaRPr lang="en-US" sz="2000" b="0" kern="1200" dirty="0">
                        <a:solidFill>
                          <a:schemeClr val="lt1"/>
                        </a:solidFill>
                        <a:latin typeface="+mn-lt"/>
                        <a:ea typeface="+mn-ea"/>
                        <a:cs typeface="+mn-cs"/>
                      </a:endParaRPr>
                    </a:p>
                  </a:txBody>
                  <a:tcPr anchor="ctr">
                    <a:solidFill>
                      <a:srgbClr val="C00000"/>
                    </a:solidFill>
                  </a:tcPr>
                </a:tc>
                <a:tc>
                  <a:txBody>
                    <a:bodyPr/>
                    <a:lstStyle/>
                    <a:p>
                      <a:pPr algn="ctr"/>
                      <a:r>
                        <a:rPr lang="en-US" sz="2000" dirty="0" smtClean="0">
                          <a:latin typeface="+mj-lt"/>
                        </a:rPr>
                        <a:t>2 Bulls</a:t>
                      </a:r>
                      <a:r>
                        <a:rPr lang="en-US" sz="2000" dirty="0" smtClean="0">
                          <a:latin typeface="+mn-lt"/>
                        </a:rPr>
                        <a:t>,</a:t>
                      </a:r>
                      <a:r>
                        <a:rPr lang="en-US" sz="2000" baseline="0" dirty="0" smtClean="0">
                          <a:latin typeface="+mn-lt"/>
                        </a:rPr>
                        <a:t> </a:t>
                      </a:r>
                      <a:r>
                        <a:rPr lang="en-US" sz="2000" dirty="0" smtClean="0">
                          <a:latin typeface="+mj-lt"/>
                        </a:rPr>
                        <a:t>1</a:t>
                      </a:r>
                      <a:r>
                        <a:rPr lang="en-US" sz="2000" baseline="0" dirty="0" smtClean="0">
                          <a:latin typeface="+mj-lt"/>
                        </a:rPr>
                        <a:t> Ram</a:t>
                      </a:r>
                      <a:r>
                        <a:rPr lang="en-US" sz="2000" baseline="0" dirty="0" smtClean="0">
                          <a:latin typeface="+mn-lt"/>
                        </a:rPr>
                        <a:t>, </a:t>
                      </a:r>
                      <a:r>
                        <a:rPr lang="en-US" sz="2000" baseline="0" dirty="0" smtClean="0">
                          <a:latin typeface="+mj-lt"/>
                        </a:rPr>
                        <a:t>7 Lambs</a:t>
                      </a:r>
                      <a:endParaRPr lang="en-US" sz="2000" dirty="0">
                        <a:latin typeface="+mj-lt"/>
                      </a:endParaRPr>
                    </a:p>
                  </a:txBody>
                  <a:tcPr anchor="ctr"/>
                </a:tc>
                <a:tc>
                  <a:txBody>
                    <a:bodyPr/>
                    <a:lstStyle/>
                    <a:p>
                      <a:pPr algn="ctr"/>
                      <a:r>
                        <a:rPr lang="en-US" sz="2000" dirty="0" smtClean="0">
                          <a:latin typeface="+mj-lt"/>
                        </a:rPr>
                        <a:t>1 Kid</a:t>
                      </a:r>
                      <a:endParaRPr lang="en-US" sz="2000" dirty="0">
                        <a:latin typeface="+mj-lt"/>
                      </a:endParaRPr>
                    </a:p>
                  </a:txBody>
                  <a:tcPr anchor="ctr"/>
                </a:tc>
              </a:tr>
              <a:tr h="370840">
                <a:tc>
                  <a:txBody>
                    <a:bodyPr/>
                    <a:lstStyle/>
                    <a:p>
                      <a:pPr algn="l"/>
                      <a:r>
                        <a:rPr lang="en-US" sz="2000" b="0" kern="1200" dirty="0" smtClean="0">
                          <a:solidFill>
                            <a:srgbClr val="FFFF00"/>
                          </a:solidFill>
                          <a:effectLst>
                            <a:outerShdw blurRad="38100" dist="38100" dir="2700000" algn="tl">
                              <a:srgbClr val="000000">
                                <a:alpha val="43137"/>
                              </a:srgbClr>
                            </a:outerShdw>
                          </a:effectLst>
                          <a:latin typeface="+mj-lt"/>
                          <a:ea typeface="+mn-ea"/>
                          <a:cs typeface="+mn-cs"/>
                        </a:rPr>
                        <a:t>Passover</a:t>
                      </a:r>
                      <a:endParaRPr lang="en-US" sz="1500" b="0" dirty="0">
                        <a:solidFill>
                          <a:srgbClr val="FFFF00"/>
                        </a:solidFill>
                      </a:endParaRPr>
                    </a:p>
                  </a:txBody>
                  <a:tcPr anchor="ctr">
                    <a:solidFill>
                      <a:srgbClr val="C00000"/>
                    </a:solidFill>
                  </a:tcPr>
                </a:tc>
                <a:tc>
                  <a:txBody>
                    <a:bodyPr/>
                    <a:lstStyle/>
                    <a:p>
                      <a:pPr algn="ctr"/>
                      <a:endParaRPr lang="en-US" sz="2000" dirty="0">
                        <a:latin typeface="+mn-lt"/>
                      </a:endParaRPr>
                    </a:p>
                  </a:txBody>
                  <a:tcPr anchor="ctr"/>
                </a:tc>
                <a:tc>
                  <a:txBody>
                    <a:bodyPr/>
                    <a:lstStyle/>
                    <a:p>
                      <a:pPr algn="ctr"/>
                      <a:endParaRPr lang="en-US" sz="2000" dirty="0">
                        <a:latin typeface="+mn-lt"/>
                      </a:endParaRPr>
                    </a:p>
                  </a:txBody>
                  <a:tcPr anchor="ctr"/>
                </a:tc>
              </a:tr>
              <a:tr h="370840">
                <a:tc>
                  <a:txBody>
                    <a:bodyPr/>
                    <a:lstStyle/>
                    <a:p>
                      <a:pPr algn="l"/>
                      <a:r>
                        <a:rPr lang="en-US" sz="2000" b="0" kern="1200" dirty="0" smtClean="0">
                          <a:solidFill>
                            <a:srgbClr val="FFFF00"/>
                          </a:solidFill>
                          <a:effectLst>
                            <a:outerShdw blurRad="38100" dist="38100" dir="2700000" algn="tl">
                              <a:srgbClr val="000000">
                                <a:alpha val="43137"/>
                              </a:srgbClr>
                            </a:outerShdw>
                          </a:effectLst>
                          <a:latin typeface="+mj-lt"/>
                          <a:ea typeface="+mn-ea"/>
                          <a:cs typeface="+mn-cs"/>
                        </a:rPr>
                        <a:t>Unleavened</a:t>
                      </a:r>
                      <a:r>
                        <a:rPr lang="en-US" sz="2000" b="0" kern="1200" dirty="0" smtClean="0">
                          <a:solidFill>
                            <a:schemeClr val="tx2">
                              <a:lumMod val="75000"/>
                            </a:schemeClr>
                          </a:solidFill>
                          <a:effectLst>
                            <a:outerShdw blurRad="38100" dist="38100" dir="2700000" algn="tl">
                              <a:srgbClr val="000000">
                                <a:alpha val="43137"/>
                              </a:srgbClr>
                            </a:outerShdw>
                          </a:effectLst>
                          <a:latin typeface="+mj-lt"/>
                          <a:ea typeface="+mn-ea"/>
                          <a:cs typeface="+mn-cs"/>
                        </a:rPr>
                        <a:t>  </a:t>
                      </a:r>
                      <a:r>
                        <a:rPr lang="en-US" sz="2000" b="0" kern="1200" dirty="0" smtClean="0">
                          <a:solidFill>
                            <a:schemeClr val="lt1"/>
                          </a:solidFill>
                          <a:latin typeface="+mn-lt"/>
                          <a:ea typeface="+mn-ea"/>
                          <a:cs typeface="+mn-cs"/>
                        </a:rPr>
                        <a:t>(28:19,22, 24)</a:t>
                      </a:r>
                      <a:endParaRPr lang="en-US" sz="2000" b="0" kern="1200" dirty="0">
                        <a:solidFill>
                          <a:schemeClr val="lt1"/>
                        </a:solidFill>
                        <a:latin typeface="+mn-lt"/>
                        <a:ea typeface="+mn-ea"/>
                        <a:cs typeface="+mn-cs"/>
                      </a:endParaRPr>
                    </a:p>
                  </a:txBody>
                  <a:tcPr anchor="ctr">
                    <a:solidFill>
                      <a:srgbClr val="C0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mj-lt"/>
                        </a:rPr>
                        <a:t>2 Bulls</a:t>
                      </a:r>
                      <a:r>
                        <a:rPr lang="en-US" sz="2000" dirty="0" smtClean="0">
                          <a:latin typeface="+mn-lt"/>
                        </a:rPr>
                        <a:t>,</a:t>
                      </a:r>
                      <a:r>
                        <a:rPr lang="en-US" sz="2000" baseline="0" dirty="0" smtClean="0">
                          <a:latin typeface="+mn-lt"/>
                        </a:rPr>
                        <a:t> </a:t>
                      </a:r>
                      <a:r>
                        <a:rPr lang="en-US" sz="2000" dirty="0" smtClean="0">
                          <a:latin typeface="+mj-lt"/>
                        </a:rPr>
                        <a:t>1</a:t>
                      </a:r>
                      <a:r>
                        <a:rPr lang="en-US" sz="2000" baseline="0" dirty="0" smtClean="0">
                          <a:latin typeface="+mj-lt"/>
                        </a:rPr>
                        <a:t> Ram</a:t>
                      </a:r>
                      <a:r>
                        <a:rPr lang="en-US" sz="2000" baseline="0" dirty="0" smtClean="0">
                          <a:latin typeface="+mn-lt"/>
                        </a:rPr>
                        <a:t>, </a:t>
                      </a:r>
                      <a:r>
                        <a:rPr lang="en-US" sz="2000" baseline="0" dirty="0" smtClean="0">
                          <a:latin typeface="+mj-lt"/>
                        </a:rPr>
                        <a:t>7 Lambs</a:t>
                      </a:r>
                      <a:endParaRPr lang="en-US" sz="2000" dirty="0" smtClean="0">
                        <a:latin typeface="+mj-lt"/>
                      </a:endParaRPr>
                    </a:p>
                  </a:txBody>
                  <a:tcPr anchor="ctr"/>
                </a:tc>
                <a:tc>
                  <a:txBody>
                    <a:bodyPr/>
                    <a:lstStyle/>
                    <a:p>
                      <a:pPr algn="ctr"/>
                      <a:r>
                        <a:rPr lang="en-US" sz="2000" dirty="0" smtClean="0">
                          <a:latin typeface="+mj-lt"/>
                        </a:rPr>
                        <a:t>1 Kid</a:t>
                      </a:r>
                      <a:endParaRPr lang="en-US" sz="2000" dirty="0">
                        <a:latin typeface="+mj-lt"/>
                      </a:endParaRPr>
                    </a:p>
                  </a:txBody>
                  <a:tcPr anchor="ctr"/>
                </a:tc>
              </a:tr>
              <a:tr h="370840">
                <a:tc>
                  <a:txBody>
                    <a:bodyPr/>
                    <a:lstStyle/>
                    <a:p>
                      <a:pPr algn="l"/>
                      <a:r>
                        <a:rPr lang="en-US" sz="2000" b="0" kern="1200" dirty="0" smtClean="0">
                          <a:solidFill>
                            <a:srgbClr val="FFFF00"/>
                          </a:solidFill>
                          <a:effectLst>
                            <a:outerShdw blurRad="38100" dist="38100" dir="2700000" algn="tl">
                              <a:srgbClr val="000000">
                                <a:alpha val="43137"/>
                              </a:srgbClr>
                            </a:outerShdw>
                          </a:effectLst>
                          <a:latin typeface="+mj-lt"/>
                          <a:ea typeface="+mn-ea"/>
                          <a:cs typeface="+mn-cs"/>
                        </a:rPr>
                        <a:t>Pentecost</a:t>
                      </a:r>
                      <a:r>
                        <a:rPr lang="en-US" sz="2000" b="0" dirty="0" smtClean="0"/>
                        <a:t>  </a:t>
                      </a:r>
                      <a:r>
                        <a:rPr lang="en-US" sz="2000" b="0" kern="1200" dirty="0" smtClean="0">
                          <a:solidFill>
                            <a:schemeClr val="lt1"/>
                          </a:solidFill>
                          <a:latin typeface="+mn-lt"/>
                          <a:ea typeface="+mn-ea"/>
                          <a:cs typeface="+mn-cs"/>
                        </a:rPr>
                        <a:t>(28:27, 30)</a:t>
                      </a:r>
                      <a:endParaRPr lang="en-US" sz="2000" b="0" kern="1200" dirty="0">
                        <a:solidFill>
                          <a:schemeClr val="lt1"/>
                        </a:solidFill>
                        <a:latin typeface="+mn-lt"/>
                        <a:ea typeface="+mn-ea"/>
                        <a:cs typeface="+mn-cs"/>
                      </a:endParaRPr>
                    </a:p>
                  </a:txBody>
                  <a:tcPr anchor="ctr">
                    <a:solidFill>
                      <a:srgbClr val="C0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mj-lt"/>
                        </a:rPr>
                        <a:t>2 Bulls</a:t>
                      </a:r>
                      <a:r>
                        <a:rPr lang="en-US" sz="2000" dirty="0" smtClean="0">
                          <a:latin typeface="+mn-lt"/>
                        </a:rPr>
                        <a:t>,</a:t>
                      </a:r>
                      <a:r>
                        <a:rPr lang="en-US" sz="2000" baseline="0" dirty="0" smtClean="0">
                          <a:latin typeface="+mn-lt"/>
                        </a:rPr>
                        <a:t> </a:t>
                      </a:r>
                      <a:r>
                        <a:rPr lang="en-US" sz="2000" dirty="0" smtClean="0">
                          <a:latin typeface="+mj-lt"/>
                        </a:rPr>
                        <a:t>1</a:t>
                      </a:r>
                      <a:r>
                        <a:rPr lang="en-US" sz="2000" baseline="0" dirty="0" smtClean="0">
                          <a:latin typeface="+mj-lt"/>
                        </a:rPr>
                        <a:t> Ram</a:t>
                      </a:r>
                      <a:r>
                        <a:rPr lang="en-US" sz="2000" baseline="0" dirty="0" smtClean="0">
                          <a:latin typeface="+mn-lt"/>
                        </a:rPr>
                        <a:t>, </a:t>
                      </a:r>
                      <a:r>
                        <a:rPr lang="en-US" sz="2000" baseline="0" dirty="0" smtClean="0">
                          <a:latin typeface="+mj-lt"/>
                        </a:rPr>
                        <a:t>7 Lambs</a:t>
                      </a:r>
                      <a:endParaRPr lang="en-US" sz="2000" dirty="0" smtClean="0">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mj-lt"/>
                        </a:rPr>
                        <a:t>1 Kid</a:t>
                      </a: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kern="1200" dirty="0" smtClean="0">
                          <a:solidFill>
                            <a:srgbClr val="FFFF00"/>
                          </a:solidFill>
                          <a:effectLst>
                            <a:outerShdw blurRad="38100" dist="38100" dir="2700000" algn="tl">
                              <a:srgbClr val="000000">
                                <a:alpha val="43137"/>
                              </a:srgbClr>
                            </a:outerShdw>
                          </a:effectLst>
                          <a:latin typeface="+mj-lt"/>
                          <a:ea typeface="+mn-ea"/>
                          <a:cs typeface="+mn-cs"/>
                        </a:rPr>
                        <a:t>Trumpets</a:t>
                      </a:r>
                      <a:r>
                        <a:rPr lang="en-US" sz="2000" b="0" dirty="0" smtClean="0"/>
                        <a:t>  (29:2, 5)</a:t>
                      </a:r>
                      <a:endParaRPr lang="en-US" sz="2000" dirty="0" smtClean="0"/>
                    </a:p>
                  </a:txBody>
                  <a:tcPr anchor="ctr">
                    <a:solidFill>
                      <a:srgbClr val="C0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mj-lt"/>
                        </a:rPr>
                        <a:t>1</a:t>
                      </a:r>
                      <a:r>
                        <a:rPr lang="en-US" sz="2000" dirty="0" smtClean="0">
                          <a:latin typeface="+mn-lt"/>
                        </a:rPr>
                        <a:t> </a:t>
                      </a:r>
                      <a:r>
                        <a:rPr lang="en-US" sz="2000" dirty="0" smtClean="0">
                          <a:latin typeface="+mj-lt"/>
                        </a:rPr>
                        <a:t>Bull</a:t>
                      </a:r>
                      <a:r>
                        <a:rPr lang="en-US" sz="2000" dirty="0" smtClean="0">
                          <a:latin typeface="+mn-lt"/>
                        </a:rPr>
                        <a:t>,</a:t>
                      </a:r>
                      <a:r>
                        <a:rPr lang="en-US" sz="2000" baseline="0" dirty="0" smtClean="0">
                          <a:latin typeface="+mn-lt"/>
                        </a:rPr>
                        <a:t> </a:t>
                      </a:r>
                      <a:r>
                        <a:rPr lang="en-US" sz="2000" dirty="0" smtClean="0">
                          <a:latin typeface="+mj-lt"/>
                        </a:rPr>
                        <a:t>1</a:t>
                      </a:r>
                      <a:r>
                        <a:rPr lang="en-US" sz="2000" baseline="0" dirty="0" smtClean="0">
                          <a:latin typeface="+mn-lt"/>
                        </a:rPr>
                        <a:t> </a:t>
                      </a:r>
                      <a:r>
                        <a:rPr lang="en-US" sz="2000" baseline="0" dirty="0" smtClean="0">
                          <a:latin typeface="+mj-lt"/>
                        </a:rPr>
                        <a:t>Ram</a:t>
                      </a:r>
                      <a:r>
                        <a:rPr lang="en-US" sz="2000" baseline="0" dirty="0" smtClean="0">
                          <a:latin typeface="+mn-lt"/>
                        </a:rPr>
                        <a:t>, </a:t>
                      </a:r>
                      <a:r>
                        <a:rPr lang="en-US" sz="2000" baseline="0" dirty="0" smtClean="0">
                          <a:latin typeface="+mj-lt"/>
                        </a:rPr>
                        <a:t>7</a:t>
                      </a:r>
                      <a:r>
                        <a:rPr lang="en-US" sz="2000" baseline="0" dirty="0" smtClean="0">
                          <a:latin typeface="+mn-lt"/>
                        </a:rPr>
                        <a:t> </a:t>
                      </a:r>
                      <a:r>
                        <a:rPr lang="en-US" sz="2000" baseline="0" dirty="0" smtClean="0">
                          <a:latin typeface="+mj-lt"/>
                        </a:rPr>
                        <a:t>Lambs</a:t>
                      </a:r>
                      <a:endParaRPr lang="en-US" sz="2000" dirty="0" smtClean="0">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mj-lt"/>
                        </a:rPr>
                        <a:t>1 Kid</a:t>
                      </a: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kern="1200" dirty="0" smtClean="0">
                          <a:solidFill>
                            <a:srgbClr val="FFFF00"/>
                          </a:solidFill>
                          <a:effectLst>
                            <a:outerShdw blurRad="38100" dist="38100" dir="2700000" algn="tl">
                              <a:srgbClr val="000000">
                                <a:alpha val="43137"/>
                              </a:srgbClr>
                            </a:outerShdw>
                          </a:effectLst>
                          <a:latin typeface="+mj-lt"/>
                          <a:ea typeface="+mn-ea"/>
                          <a:cs typeface="+mn-cs"/>
                        </a:rPr>
                        <a:t>Atonement</a:t>
                      </a:r>
                      <a:r>
                        <a:rPr lang="en-US" sz="2000" dirty="0" smtClean="0"/>
                        <a:t>  </a:t>
                      </a:r>
                      <a:r>
                        <a:rPr lang="en-US" sz="2000" b="0" dirty="0" smtClean="0"/>
                        <a:t>(29:8, 11)</a:t>
                      </a:r>
                    </a:p>
                  </a:txBody>
                  <a:tcPr anchor="ctr">
                    <a:solidFill>
                      <a:srgbClr val="C0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mj-lt"/>
                        </a:rPr>
                        <a:t>1</a:t>
                      </a:r>
                      <a:r>
                        <a:rPr lang="en-US" sz="2000" dirty="0" smtClean="0">
                          <a:latin typeface="+mn-lt"/>
                        </a:rPr>
                        <a:t> </a:t>
                      </a:r>
                      <a:r>
                        <a:rPr lang="en-US" sz="2000" dirty="0" smtClean="0">
                          <a:latin typeface="+mj-lt"/>
                        </a:rPr>
                        <a:t>Bull</a:t>
                      </a:r>
                      <a:r>
                        <a:rPr lang="en-US" sz="2000" dirty="0" smtClean="0">
                          <a:latin typeface="+mn-lt"/>
                        </a:rPr>
                        <a:t>,</a:t>
                      </a:r>
                      <a:r>
                        <a:rPr lang="en-US" sz="2000" baseline="0" dirty="0" smtClean="0">
                          <a:latin typeface="+mn-lt"/>
                        </a:rPr>
                        <a:t> </a:t>
                      </a:r>
                      <a:r>
                        <a:rPr lang="en-US" sz="2000" dirty="0" smtClean="0">
                          <a:latin typeface="+mj-lt"/>
                        </a:rPr>
                        <a:t>1</a:t>
                      </a:r>
                      <a:r>
                        <a:rPr lang="en-US" sz="2000" baseline="0" dirty="0" smtClean="0">
                          <a:latin typeface="+mn-lt"/>
                        </a:rPr>
                        <a:t> </a:t>
                      </a:r>
                      <a:r>
                        <a:rPr lang="en-US" sz="2000" baseline="0" dirty="0" smtClean="0">
                          <a:latin typeface="+mj-lt"/>
                        </a:rPr>
                        <a:t>Ram</a:t>
                      </a:r>
                      <a:r>
                        <a:rPr lang="en-US" sz="2000" baseline="0" dirty="0" smtClean="0">
                          <a:latin typeface="+mn-lt"/>
                        </a:rPr>
                        <a:t>, </a:t>
                      </a:r>
                      <a:r>
                        <a:rPr lang="en-US" sz="2000" baseline="0" dirty="0" smtClean="0">
                          <a:latin typeface="+mj-lt"/>
                        </a:rPr>
                        <a:t>7</a:t>
                      </a:r>
                      <a:r>
                        <a:rPr lang="en-US" sz="2000" baseline="0" dirty="0" smtClean="0">
                          <a:latin typeface="+mn-lt"/>
                        </a:rPr>
                        <a:t> </a:t>
                      </a:r>
                      <a:r>
                        <a:rPr lang="en-US" sz="2000" baseline="0" dirty="0" smtClean="0">
                          <a:latin typeface="+mj-lt"/>
                        </a:rPr>
                        <a:t>Lambs</a:t>
                      </a:r>
                      <a:endParaRPr lang="en-US" sz="2000" dirty="0" smtClean="0">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mj-lt"/>
                        </a:rPr>
                        <a:t>1 Kid</a:t>
                      </a: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t>         (Lev. 16:3, 5, 9-10)</a:t>
                      </a:r>
                      <a:r>
                        <a:rPr lang="en-US" sz="2000" b="0" baseline="0" dirty="0" smtClean="0"/>
                        <a:t>  [?] </a:t>
                      </a:r>
                      <a:endParaRPr lang="en-US" sz="2000" b="0" dirty="0" smtClean="0"/>
                    </a:p>
                  </a:txBody>
                  <a:tcPr anchor="ctr">
                    <a:solidFill>
                      <a:srgbClr val="C0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mj-lt"/>
                        </a:rPr>
                        <a:t>1 Bull</a:t>
                      </a:r>
                      <a:r>
                        <a:rPr lang="en-US" sz="2000" dirty="0" smtClean="0">
                          <a:latin typeface="+mn-lt"/>
                        </a:rPr>
                        <a:t>, </a:t>
                      </a:r>
                      <a:r>
                        <a:rPr lang="en-US" sz="2000" dirty="0" smtClean="0">
                          <a:latin typeface="+mj-lt"/>
                        </a:rPr>
                        <a:t>1 Ram</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mj-lt"/>
                        </a:rPr>
                        <a:t>2 Kids</a:t>
                      </a:r>
                    </a:p>
                  </a:txBody>
                  <a:tcPr anchor="ctr"/>
                </a:tc>
              </a:tr>
            </a:tbl>
          </a:graphicData>
        </a:graphic>
      </p:graphicFrame>
      <p:sp>
        <p:nvSpPr>
          <p:cNvPr id="4" name="Footer Placeholder 3"/>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5" name="Slide Number Placeholder 4"/>
          <p:cNvSpPr>
            <a:spLocks noGrp="1"/>
          </p:cNvSpPr>
          <p:nvPr>
            <p:ph type="sldNum" sz="quarter" idx="11"/>
          </p:nvPr>
        </p:nvSpPr>
        <p:spPr/>
        <p:txBody>
          <a:bodyPr/>
          <a:lstStyle/>
          <a:p>
            <a:fld id="{D9076E39-33D3-4C19-9190-4442324932E8}" type="slidenum">
              <a:rPr lang="en-US" smtClean="0">
                <a:solidFill>
                  <a:srgbClr val="FFFFFF"/>
                </a:solidFill>
              </a:rPr>
              <a:pPr/>
              <a:t>45</a:t>
            </a:fld>
            <a:endParaRPr lang="en-US">
              <a:solidFill>
                <a:srgbClr val="FFFFFF"/>
              </a:solidFill>
            </a:endParaRPr>
          </a:p>
        </p:txBody>
      </p:sp>
      <p:sp>
        <p:nvSpPr>
          <p:cNvPr id="3" name="Date Placeholder 2"/>
          <p:cNvSpPr>
            <a:spLocks noGrp="1"/>
          </p:cNvSpPr>
          <p:nvPr>
            <p:ph type="dt" sz="half" idx="12"/>
          </p:nvPr>
        </p:nvSpPr>
        <p:spPr/>
        <p:txBody>
          <a:bodyPr/>
          <a:lstStyle/>
          <a:p>
            <a:r>
              <a:rPr lang="en-US" dirty="0" smtClean="0">
                <a:solidFill>
                  <a:srgbClr val="FFFFFF"/>
                </a:solidFill>
              </a:rPr>
              <a:t>Outline, p. 16-18</a:t>
            </a:r>
            <a:endParaRPr lang="en-US" dirty="0">
              <a:solidFill>
                <a:srgbClr val="FFFFFF"/>
              </a:solidFill>
            </a:endParaRPr>
          </a:p>
        </p:txBody>
      </p:sp>
      <p:sp>
        <p:nvSpPr>
          <p:cNvPr id="9" name="Rounded Rectangular Callout 8"/>
          <p:cNvSpPr/>
          <p:nvPr/>
        </p:nvSpPr>
        <p:spPr bwMode="auto">
          <a:xfrm>
            <a:off x="5715000" y="3505200"/>
            <a:ext cx="1447800" cy="381000"/>
          </a:xfrm>
          <a:prstGeom prst="wedgeRoundRectCallout">
            <a:avLst>
              <a:gd name="adj1" fmla="val -31824"/>
              <a:gd name="adj2" fmla="val 92969"/>
              <a:gd name="adj3" fmla="val 16667"/>
            </a:avLst>
          </a:prstGeom>
          <a:solidFill>
            <a:srgbClr val="7030A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pPr algn="ctr"/>
            <a:r>
              <a:rPr lang="en-US" sz="2000" dirty="0" smtClean="0">
                <a:solidFill>
                  <a:srgbClr val="FFFFFF"/>
                </a:solidFill>
                <a:latin typeface="Arial Black"/>
              </a:rPr>
              <a:t>Per Day</a:t>
            </a:r>
          </a:p>
        </p:txBody>
      </p:sp>
      <p:sp>
        <p:nvSpPr>
          <p:cNvPr id="7" name="Rounded Rectangular Callout 6"/>
          <p:cNvSpPr/>
          <p:nvPr/>
        </p:nvSpPr>
        <p:spPr bwMode="auto">
          <a:xfrm>
            <a:off x="1080248" y="3211700"/>
            <a:ext cx="2514600" cy="762000"/>
          </a:xfrm>
          <a:prstGeom prst="wedgeRoundRectCallout">
            <a:avLst>
              <a:gd name="adj1" fmla="val -26181"/>
              <a:gd name="adj2" fmla="val 106618"/>
              <a:gd name="adj3" fmla="val 16667"/>
            </a:avLst>
          </a:prstGeom>
          <a:solidFill>
            <a:srgbClr val="7030A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solidFill>
                  <a:srgbClr val="FFFFFF"/>
                </a:solidFill>
                <a:latin typeface="Arial Black"/>
              </a:rPr>
              <a:t>Peace Offering</a:t>
            </a:r>
          </a:p>
          <a:p>
            <a:pPr marL="0" marR="0" indent="0" algn="l" defTabSz="914400" rtl="0" eaLnBrk="0" fontAlgn="base" latinLnBrk="0" hangingPunct="0">
              <a:lnSpc>
                <a:spcPct val="100000"/>
              </a:lnSpc>
              <a:spcBef>
                <a:spcPct val="0"/>
              </a:spcBef>
              <a:spcAft>
                <a:spcPct val="0"/>
              </a:spcAft>
              <a:buClrTx/>
              <a:buSzTx/>
              <a:buFontTx/>
              <a:buNone/>
              <a:tabLst/>
            </a:pPr>
            <a:r>
              <a:rPr lang="en-US" dirty="0" smtClean="0"/>
              <a:t>2 Lambs  (Lev. 23:19)</a:t>
            </a:r>
            <a:endParaRPr kumimoji="0" lang="en-US" sz="1800" b="0" i="0" u="none" strike="noStrike" cap="none" normalizeH="0" baseline="0" dirty="0" smtClean="0">
              <a:ln>
                <a:noFill/>
              </a:ln>
              <a:solidFill>
                <a:schemeClr val="tx1"/>
              </a:solidFill>
              <a:effectLst/>
              <a:latin typeface="Tahoma" pitchFamily="34" charset="0"/>
            </a:endParaRPr>
          </a:p>
        </p:txBody>
      </p:sp>
      <p:sp>
        <p:nvSpPr>
          <p:cNvPr id="12" name="Rounded Rectangular Callout 11"/>
          <p:cNvSpPr/>
          <p:nvPr/>
        </p:nvSpPr>
        <p:spPr bwMode="auto">
          <a:xfrm>
            <a:off x="5961528" y="990600"/>
            <a:ext cx="2191871" cy="533400"/>
          </a:xfrm>
          <a:prstGeom prst="wedgeRoundRectCallout">
            <a:avLst>
              <a:gd name="adj1" fmla="val -31824"/>
              <a:gd name="adj2" fmla="val 145910"/>
              <a:gd name="adj3" fmla="val 16667"/>
            </a:avLst>
          </a:prstGeom>
          <a:solidFill>
            <a:srgbClr val="7030A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pPr algn="ctr"/>
            <a:r>
              <a:rPr lang="en-US" sz="2000" dirty="0" smtClean="0">
                <a:solidFill>
                  <a:srgbClr val="FFFFFF"/>
                </a:solidFill>
                <a:latin typeface="Arial Black"/>
              </a:rPr>
              <a:t>Grain &amp; Drink</a:t>
            </a:r>
          </a:p>
        </p:txBody>
      </p:sp>
      <p:sp>
        <p:nvSpPr>
          <p:cNvPr id="13" name="Rounded Rectangular Callout 12"/>
          <p:cNvSpPr/>
          <p:nvPr/>
        </p:nvSpPr>
        <p:spPr bwMode="auto">
          <a:xfrm>
            <a:off x="1394012" y="2079345"/>
            <a:ext cx="2191871" cy="533400"/>
          </a:xfrm>
          <a:prstGeom prst="wedgeRoundRectCallout">
            <a:avLst>
              <a:gd name="adj1" fmla="val -31824"/>
              <a:gd name="adj2" fmla="val 145910"/>
              <a:gd name="adj3" fmla="val 16667"/>
            </a:avLst>
          </a:prstGeom>
          <a:solidFill>
            <a:srgbClr val="7030A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pPr algn="ctr"/>
            <a:r>
              <a:rPr lang="en-US" sz="2000" dirty="0" smtClean="0">
                <a:solidFill>
                  <a:srgbClr val="FFFFFF"/>
                </a:solidFill>
                <a:latin typeface="Arial Black"/>
              </a:rPr>
              <a:t>Grain &amp; Drink</a:t>
            </a:r>
          </a:p>
        </p:txBody>
      </p:sp>
    </p:spTree>
    <p:extLst>
      <p:ext uri="{BB962C8B-B14F-4D97-AF65-F5344CB8AC3E}">
        <p14:creationId xmlns:p14="http://schemas.microsoft.com/office/powerpoint/2010/main" val="2676896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12" grpId="0" animBg="1"/>
      <p:bldP spid="1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094" y="267728"/>
            <a:ext cx="8229600" cy="1139825"/>
          </a:xfrm>
        </p:spPr>
        <p:txBody>
          <a:bodyPr/>
          <a:lstStyle/>
          <a:p>
            <a:r>
              <a:rPr lang="en-US" i="1" dirty="0" smtClean="0"/>
              <a:t>Yom Kippur </a:t>
            </a:r>
            <a:r>
              <a:rPr lang="en-US" dirty="0" smtClean="0"/>
              <a:t>Sacrifices</a:t>
            </a:r>
            <a:endParaRPr lang="en-US" dirty="0"/>
          </a:p>
        </p:txBody>
      </p:sp>
      <p:sp>
        <p:nvSpPr>
          <p:cNvPr id="4" name="Footer Placeholder 3"/>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5" name="Slide Number Placeholder 4"/>
          <p:cNvSpPr>
            <a:spLocks noGrp="1"/>
          </p:cNvSpPr>
          <p:nvPr>
            <p:ph type="sldNum" sz="quarter" idx="11"/>
          </p:nvPr>
        </p:nvSpPr>
        <p:spPr/>
        <p:txBody>
          <a:bodyPr/>
          <a:lstStyle/>
          <a:p>
            <a:fld id="{D9076E39-33D3-4C19-9190-4442324932E8}" type="slidenum">
              <a:rPr lang="en-US" smtClean="0">
                <a:solidFill>
                  <a:srgbClr val="FFFFFF"/>
                </a:solidFill>
              </a:rPr>
              <a:pPr/>
              <a:t>46</a:t>
            </a:fld>
            <a:endParaRPr lang="en-US">
              <a:solidFill>
                <a:srgbClr val="FFFFFF"/>
              </a:solidFill>
            </a:endParaRPr>
          </a:p>
        </p:txBody>
      </p:sp>
      <p:sp>
        <p:nvSpPr>
          <p:cNvPr id="6" name="Date Placeholder 5"/>
          <p:cNvSpPr>
            <a:spLocks noGrp="1"/>
          </p:cNvSpPr>
          <p:nvPr>
            <p:ph type="dt" sz="half" idx="12"/>
          </p:nvPr>
        </p:nvSpPr>
        <p:spPr/>
        <p:txBody>
          <a:bodyPr/>
          <a:lstStyle/>
          <a:p>
            <a:r>
              <a:rPr lang="en-US" dirty="0" smtClean="0">
                <a:solidFill>
                  <a:srgbClr val="FFFFFF"/>
                </a:solidFill>
              </a:rPr>
              <a:t>Outline, p. 17</a:t>
            </a:r>
            <a:endParaRPr lang="en-US" dirty="0">
              <a:solidFill>
                <a:srgbClr val="FFFFFF"/>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505362058"/>
              </p:ext>
            </p:extLst>
          </p:nvPr>
        </p:nvGraphicFramePr>
        <p:xfrm>
          <a:off x="674594" y="1407553"/>
          <a:ext cx="7848600" cy="3375805"/>
        </p:xfrm>
        <a:graphic>
          <a:graphicData uri="http://schemas.openxmlformats.org/drawingml/2006/table">
            <a:tbl>
              <a:tblPr firstRow="1" lastRow="1" bandRow="1">
                <a:tableStyleId>{5C22544A-7EE6-4342-B048-85BDC9FD1C3A}</a:tableStyleId>
              </a:tblPr>
              <a:tblGrid>
                <a:gridCol w="1230406"/>
                <a:gridCol w="2819400"/>
                <a:gridCol w="3798794"/>
              </a:tblGrid>
              <a:tr h="460075">
                <a:tc gridSpan="2">
                  <a:txBody>
                    <a:bodyPr/>
                    <a:lstStyle/>
                    <a:p>
                      <a:pPr algn="ctr"/>
                      <a:r>
                        <a:rPr lang="en-US" sz="2800" dirty="0" smtClean="0">
                          <a:solidFill>
                            <a:srgbClr val="FFFF00"/>
                          </a:solidFill>
                          <a:effectLst>
                            <a:outerShdw blurRad="38100" dist="38100" dir="2700000" algn="tl">
                              <a:srgbClr val="000000">
                                <a:alpha val="43137"/>
                              </a:srgbClr>
                            </a:outerShdw>
                          </a:effectLst>
                          <a:latin typeface="+mj-lt"/>
                        </a:rPr>
                        <a:t>Lev. 16</a:t>
                      </a:r>
                      <a:endParaRPr lang="en-US" sz="2800" dirty="0">
                        <a:solidFill>
                          <a:srgbClr val="FFFF00"/>
                        </a:solidFill>
                        <a:effectLst>
                          <a:outerShdw blurRad="38100" dist="38100" dir="2700000" algn="tl">
                            <a:srgbClr val="000000">
                              <a:alpha val="43137"/>
                            </a:srgbClr>
                          </a:outerShdw>
                        </a:effectLst>
                        <a:latin typeface="+mj-lt"/>
                      </a:endParaRPr>
                    </a:p>
                  </a:txBody>
                  <a:tcPr anchor="ctr">
                    <a:solidFill>
                      <a:srgbClr val="C00000"/>
                    </a:solidFill>
                  </a:tcPr>
                </a:tc>
                <a:tc hMerge="1">
                  <a:txBody>
                    <a:bodyPr/>
                    <a:lstStyle/>
                    <a:p>
                      <a:endParaRPr lang="en-US"/>
                    </a:p>
                  </a:txBody>
                  <a:tcPr/>
                </a:tc>
                <a:tc>
                  <a:txBody>
                    <a:bodyPr/>
                    <a:lstStyle/>
                    <a:p>
                      <a:pPr marL="0" algn="ctr" defTabSz="914400" rtl="0" eaLnBrk="1" latinLnBrk="0" hangingPunct="1"/>
                      <a:r>
                        <a:rPr lang="en-US" sz="2800" b="1" kern="1200" dirty="0" smtClean="0">
                          <a:solidFill>
                            <a:srgbClr val="FFFF00"/>
                          </a:solidFill>
                          <a:effectLst>
                            <a:outerShdw blurRad="38100" dist="38100" dir="2700000" algn="tl">
                              <a:srgbClr val="000000">
                                <a:alpha val="43137"/>
                              </a:srgbClr>
                            </a:outerShdw>
                          </a:effectLst>
                          <a:latin typeface="+mj-lt"/>
                          <a:ea typeface="+mn-ea"/>
                          <a:cs typeface="+mn-cs"/>
                        </a:rPr>
                        <a:t>Num. 29</a:t>
                      </a:r>
                      <a:endParaRPr lang="en-US" sz="2800" b="1" kern="1200" dirty="0">
                        <a:solidFill>
                          <a:srgbClr val="FFFF00"/>
                        </a:solidFill>
                        <a:effectLst>
                          <a:outerShdw blurRad="38100" dist="38100" dir="2700000" algn="tl">
                            <a:srgbClr val="000000">
                              <a:alpha val="43137"/>
                            </a:srgbClr>
                          </a:outerShdw>
                        </a:effectLst>
                        <a:latin typeface="+mj-lt"/>
                        <a:ea typeface="+mn-ea"/>
                        <a:cs typeface="+mn-cs"/>
                      </a:endParaRPr>
                    </a:p>
                  </a:txBody>
                  <a:tcPr anchor="ctr">
                    <a:solidFill>
                      <a:srgbClr val="C00000"/>
                    </a:solidFill>
                  </a:tcPr>
                </a:tc>
              </a:tr>
              <a:tr h="431321">
                <a:tc rowSpan="2">
                  <a:txBody>
                    <a:bodyPr/>
                    <a:lstStyle/>
                    <a:p>
                      <a:pPr algn="ctr"/>
                      <a:r>
                        <a:rPr lang="en-US" sz="2000" dirty="0" smtClean="0">
                          <a:solidFill>
                            <a:srgbClr val="000000"/>
                          </a:solidFill>
                        </a:rPr>
                        <a:t>High</a:t>
                      </a:r>
                    </a:p>
                    <a:p>
                      <a:pPr algn="ctr"/>
                      <a:r>
                        <a:rPr lang="en-US" sz="2000" dirty="0" smtClean="0">
                          <a:solidFill>
                            <a:srgbClr val="000000"/>
                          </a:solidFill>
                        </a:rPr>
                        <a:t>Priest</a:t>
                      </a:r>
                      <a:endParaRPr lang="en-US" sz="2000" dirty="0">
                        <a:solidFill>
                          <a:srgbClr val="000000"/>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0000"/>
                          </a:solidFill>
                        </a:rPr>
                        <a:t>SO</a:t>
                      </a:r>
                      <a:r>
                        <a:rPr lang="en-US" sz="2000" baseline="0" dirty="0" smtClean="0">
                          <a:solidFill>
                            <a:srgbClr val="000000"/>
                          </a:solidFill>
                        </a:rPr>
                        <a:t>:  </a:t>
                      </a:r>
                      <a:r>
                        <a:rPr lang="en-US" sz="2000" kern="1200" dirty="0" smtClean="0">
                          <a:solidFill>
                            <a:srgbClr val="000000"/>
                          </a:solidFill>
                          <a:latin typeface="+mj-lt"/>
                          <a:ea typeface="+mn-ea"/>
                          <a:cs typeface="+mn-cs"/>
                        </a:rPr>
                        <a:t>1 Bull</a:t>
                      </a:r>
                      <a:r>
                        <a:rPr lang="en-US" sz="2000" kern="1200" dirty="0" smtClean="0">
                          <a:solidFill>
                            <a:srgbClr val="000000"/>
                          </a:solidFill>
                          <a:latin typeface="+mn-lt"/>
                          <a:ea typeface="+mn-ea"/>
                          <a:cs typeface="+mn-cs"/>
                        </a:rPr>
                        <a:t>  </a:t>
                      </a:r>
                      <a:r>
                        <a:rPr lang="en-US" sz="2000" dirty="0" smtClean="0">
                          <a:solidFill>
                            <a:srgbClr val="000000"/>
                          </a:solidFill>
                        </a:rPr>
                        <a:t>(3)</a:t>
                      </a:r>
                    </a:p>
                  </a:txBody>
                  <a:tcPr anchor="ctr"/>
                </a:tc>
                <a:tc>
                  <a:txBody>
                    <a:bodyPr/>
                    <a:lstStyle/>
                    <a:p>
                      <a:r>
                        <a:rPr lang="en-US" sz="2000" dirty="0" smtClean="0">
                          <a:solidFill>
                            <a:srgbClr val="000000"/>
                          </a:solidFill>
                        </a:rPr>
                        <a:t>BO:    </a:t>
                      </a:r>
                      <a:r>
                        <a:rPr lang="en-US" sz="2000" dirty="0" smtClean="0">
                          <a:solidFill>
                            <a:srgbClr val="000000"/>
                          </a:solidFill>
                          <a:latin typeface="+mj-lt"/>
                        </a:rPr>
                        <a:t>1 Bull  </a:t>
                      </a:r>
                      <a:r>
                        <a:rPr lang="en-US" sz="2000" dirty="0" smtClean="0">
                          <a:solidFill>
                            <a:srgbClr val="000000"/>
                          </a:solidFill>
                        </a:rPr>
                        <a:t>(8)</a:t>
                      </a:r>
                      <a:endParaRPr lang="en-US" sz="2000" dirty="0">
                        <a:solidFill>
                          <a:srgbClr val="000000"/>
                        </a:solidFill>
                      </a:endParaRPr>
                    </a:p>
                  </a:txBody>
                  <a:tcPr anchor="ctr"/>
                </a:tc>
              </a:tr>
              <a:tr h="431321">
                <a:tc vMerge="1">
                  <a:txBody>
                    <a:bodyPr/>
                    <a:lstStyle/>
                    <a:p>
                      <a:endParaRPr lang="en-US" sz="2000" dirty="0">
                        <a:solidFill>
                          <a:srgbClr val="000000"/>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0000"/>
                          </a:solidFill>
                        </a:rPr>
                        <a:t>BO:  </a:t>
                      </a:r>
                      <a:r>
                        <a:rPr lang="en-US" sz="2000" kern="1200" dirty="0" smtClean="0">
                          <a:solidFill>
                            <a:srgbClr val="000000"/>
                          </a:solidFill>
                          <a:latin typeface="+mj-lt"/>
                          <a:ea typeface="+mn-ea"/>
                          <a:cs typeface="+mn-cs"/>
                        </a:rPr>
                        <a:t>1 Ram</a:t>
                      </a:r>
                      <a:r>
                        <a:rPr lang="en-US" sz="2000" kern="1200" baseline="0" dirty="0" smtClean="0">
                          <a:solidFill>
                            <a:srgbClr val="000000"/>
                          </a:solidFill>
                          <a:latin typeface="+mn-lt"/>
                          <a:ea typeface="+mn-ea"/>
                          <a:cs typeface="+mn-cs"/>
                        </a:rPr>
                        <a:t>  </a:t>
                      </a:r>
                      <a:r>
                        <a:rPr lang="en-US" sz="2000" baseline="0" dirty="0" smtClean="0">
                          <a:solidFill>
                            <a:srgbClr val="000000"/>
                          </a:solidFill>
                        </a:rPr>
                        <a:t>(3)</a:t>
                      </a:r>
                      <a:endParaRPr lang="en-US" sz="2000" dirty="0" smtClean="0">
                        <a:solidFill>
                          <a:srgbClr val="000000"/>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0000"/>
                          </a:solidFill>
                        </a:rPr>
                        <a:t>BO:    </a:t>
                      </a:r>
                      <a:r>
                        <a:rPr lang="en-US" sz="2000" kern="1200" dirty="0" smtClean="0">
                          <a:solidFill>
                            <a:srgbClr val="FF0000"/>
                          </a:solidFill>
                          <a:latin typeface="+mj-lt"/>
                          <a:ea typeface="+mn-ea"/>
                          <a:cs typeface="+mn-cs"/>
                        </a:rPr>
                        <a:t>1 </a:t>
                      </a:r>
                      <a:r>
                        <a:rPr lang="en-US" sz="2000" dirty="0" smtClean="0">
                          <a:solidFill>
                            <a:srgbClr val="FF0000"/>
                          </a:solidFill>
                          <a:latin typeface="+mj-lt"/>
                        </a:rPr>
                        <a:t>Ram</a:t>
                      </a:r>
                      <a:r>
                        <a:rPr lang="en-US" sz="2000" baseline="0" dirty="0" smtClean="0">
                          <a:solidFill>
                            <a:srgbClr val="FF0000"/>
                          </a:solidFill>
                          <a:latin typeface="+mj-lt"/>
                        </a:rPr>
                        <a:t>  </a:t>
                      </a:r>
                      <a:r>
                        <a:rPr lang="en-US" sz="2000" baseline="0" dirty="0" smtClean="0">
                          <a:solidFill>
                            <a:srgbClr val="000000"/>
                          </a:solidFill>
                        </a:rPr>
                        <a:t>(8)</a:t>
                      </a:r>
                      <a:endParaRPr lang="en-US" sz="2000" dirty="0" smtClean="0">
                        <a:solidFill>
                          <a:srgbClr val="000000"/>
                        </a:solidFill>
                      </a:endParaRPr>
                    </a:p>
                  </a:txBody>
                  <a:tcPr anchor="ctr"/>
                </a:tc>
              </a:tr>
              <a:tr h="431321">
                <a:tc gridSpan="2">
                  <a:txBody>
                    <a:bodyPr/>
                    <a:lstStyle/>
                    <a:p>
                      <a:endParaRPr lang="en-US" sz="2000" dirty="0"/>
                    </a:p>
                  </a:txBody>
                  <a:tcPr anchor="ctr"/>
                </a:tc>
                <a:tc hMerge="1">
                  <a:txBody>
                    <a:bodyPr/>
                    <a:lstStyle/>
                    <a:p>
                      <a:endParaRPr lang="en-US"/>
                    </a:p>
                  </a:txBody>
                  <a:tcPr/>
                </a:tc>
                <a:tc>
                  <a:txBody>
                    <a:bodyPr/>
                    <a:lstStyle/>
                    <a:p>
                      <a:r>
                        <a:rPr lang="en-US" sz="2000" dirty="0" smtClean="0">
                          <a:solidFill>
                            <a:srgbClr val="000000"/>
                          </a:solidFill>
                        </a:rPr>
                        <a:t>BO:    </a:t>
                      </a:r>
                      <a:r>
                        <a:rPr lang="en-US" sz="2000" dirty="0" smtClean="0">
                          <a:solidFill>
                            <a:srgbClr val="000000"/>
                          </a:solidFill>
                          <a:latin typeface="+mj-lt"/>
                        </a:rPr>
                        <a:t>7 Lambs  </a:t>
                      </a:r>
                      <a:r>
                        <a:rPr lang="en-US" sz="2000" dirty="0" smtClean="0">
                          <a:solidFill>
                            <a:srgbClr val="000000"/>
                          </a:solidFill>
                        </a:rPr>
                        <a:t>(8)</a:t>
                      </a:r>
                      <a:endParaRPr lang="en-US" sz="2000" dirty="0">
                        <a:solidFill>
                          <a:srgbClr val="000000"/>
                        </a:solidFill>
                      </a:endParaRPr>
                    </a:p>
                  </a:txBody>
                  <a:tcPr anchor="ctr"/>
                </a:tc>
              </a:tr>
              <a:tr h="431321">
                <a:tc rowSpan="2">
                  <a:txBody>
                    <a:bodyPr/>
                    <a:lstStyle/>
                    <a:p>
                      <a:pPr algn="ctr"/>
                      <a:r>
                        <a:rPr lang="en-US" sz="2000" dirty="0" smtClean="0">
                          <a:solidFill>
                            <a:srgbClr val="000000"/>
                          </a:solidFill>
                        </a:rPr>
                        <a:t>Cong.</a:t>
                      </a:r>
                      <a:endParaRPr lang="en-US" sz="2000" dirty="0">
                        <a:solidFill>
                          <a:srgbClr val="000000"/>
                        </a:solidFill>
                      </a:endParaRPr>
                    </a:p>
                  </a:txBody>
                  <a:tcPr anchor="ctr"/>
                </a:tc>
                <a:tc>
                  <a:txBody>
                    <a:bodyPr/>
                    <a:lstStyle/>
                    <a:p>
                      <a:r>
                        <a:rPr lang="en-US" sz="2000" kern="1200" dirty="0" smtClean="0">
                          <a:solidFill>
                            <a:srgbClr val="000000"/>
                          </a:solidFill>
                          <a:latin typeface="+mn-lt"/>
                          <a:ea typeface="+mn-ea"/>
                          <a:cs typeface="+mn-cs"/>
                        </a:rPr>
                        <a:t>SO:  </a:t>
                      </a:r>
                      <a:r>
                        <a:rPr lang="en-US" sz="2000" kern="1200" dirty="0" smtClean="0">
                          <a:solidFill>
                            <a:srgbClr val="0066FF"/>
                          </a:solidFill>
                          <a:latin typeface="+mj-lt"/>
                          <a:ea typeface="+mn-ea"/>
                          <a:cs typeface="+mn-cs"/>
                        </a:rPr>
                        <a:t>2 Kids</a:t>
                      </a:r>
                      <a:r>
                        <a:rPr lang="en-US" sz="2000" kern="1200" dirty="0" smtClean="0">
                          <a:solidFill>
                            <a:srgbClr val="0066FF"/>
                          </a:solidFill>
                          <a:latin typeface="+mn-lt"/>
                          <a:ea typeface="+mn-ea"/>
                          <a:cs typeface="+mn-cs"/>
                        </a:rPr>
                        <a:t>  </a:t>
                      </a:r>
                      <a:r>
                        <a:rPr lang="en-US" sz="2000" dirty="0" smtClean="0">
                          <a:solidFill>
                            <a:srgbClr val="000000"/>
                          </a:solidFill>
                        </a:rPr>
                        <a:t>(5, 8-10)</a:t>
                      </a:r>
                      <a:endParaRPr lang="en-US" sz="2000" dirty="0">
                        <a:solidFill>
                          <a:srgbClr val="000000"/>
                        </a:solidFill>
                      </a:endParaRPr>
                    </a:p>
                  </a:txBody>
                  <a:tcPr anchor="ctr"/>
                </a:tc>
                <a:tc>
                  <a:txBody>
                    <a:bodyPr/>
                    <a:lstStyle/>
                    <a:p>
                      <a:r>
                        <a:rPr lang="en-US" sz="2000" kern="1200" dirty="0" smtClean="0">
                          <a:solidFill>
                            <a:srgbClr val="000000"/>
                          </a:solidFill>
                          <a:latin typeface="+mn-lt"/>
                          <a:ea typeface="+mn-ea"/>
                          <a:cs typeface="+mn-cs"/>
                        </a:rPr>
                        <a:t>SO:    </a:t>
                      </a:r>
                      <a:r>
                        <a:rPr lang="en-US" sz="2000" dirty="0" smtClean="0">
                          <a:solidFill>
                            <a:srgbClr val="0066FF"/>
                          </a:solidFill>
                          <a:latin typeface="+mj-lt"/>
                        </a:rPr>
                        <a:t>1 Kid  </a:t>
                      </a:r>
                      <a:r>
                        <a:rPr lang="en-US" sz="2000" dirty="0" smtClean="0">
                          <a:solidFill>
                            <a:srgbClr val="000000"/>
                          </a:solidFill>
                        </a:rPr>
                        <a:t>(11)</a:t>
                      </a:r>
                      <a:endParaRPr lang="en-US" sz="2000" dirty="0">
                        <a:solidFill>
                          <a:srgbClr val="000000"/>
                        </a:solidFill>
                      </a:endParaRPr>
                    </a:p>
                  </a:txBody>
                  <a:tcPr anchor="ctr"/>
                </a:tc>
              </a:tr>
              <a:tr h="431321">
                <a:tc vMerge="1">
                  <a:txBody>
                    <a:bodyPr/>
                    <a:lstStyle/>
                    <a:p>
                      <a:endParaRPr lang="en-US" sz="2000" dirty="0">
                        <a:solidFill>
                          <a:srgbClr val="000000"/>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rgbClr val="000000"/>
                          </a:solidFill>
                          <a:latin typeface="+mn-lt"/>
                          <a:ea typeface="+mn-ea"/>
                          <a:cs typeface="+mn-cs"/>
                        </a:rPr>
                        <a:t>BO:  </a:t>
                      </a:r>
                      <a:r>
                        <a:rPr lang="en-US" sz="2000" kern="1200" dirty="0" smtClean="0">
                          <a:solidFill>
                            <a:srgbClr val="FF0000"/>
                          </a:solidFill>
                          <a:latin typeface="+mj-lt"/>
                          <a:ea typeface="+mn-ea"/>
                          <a:cs typeface="+mn-cs"/>
                        </a:rPr>
                        <a:t>1 Ram  </a:t>
                      </a:r>
                      <a:r>
                        <a:rPr lang="en-US" sz="2000" dirty="0" smtClean="0">
                          <a:solidFill>
                            <a:srgbClr val="000000"/>
                          </a:solidFill>
                        </a:rPr>
                        <a:t>(5)</a:t>
                      </a:r>
                    </a:p>
                  </a:txBody>
                  <a:tcPr anchor="ctr"/>
                </a:tc>
                <a:tc>
                  <a:txBody>
                    <a:bodyPr/>
                    <a:lstStyle/>
                    <a:p>
                      <a:r>
                        <a:rPr lang="en-US" sz="2000" kern="1200" dirty="0" err="1" smtClean="0">
                          <a:solidFill>
                            <a:srgbClr val="000000"/>
                          </a:solidFill>
                          <a:latin typeface="+mn-lt"/>
                          <a:ea typeface="+mn-ea"/>
                          <a:cs typeface="+mn-cs"/>
                        </a:rPr>
                        <a:t>SOA</a:t>
                      </a:r>
                      <a:r>
                        <a:rPr lang="en-US" sz="2000" kern="1200" dirty="0" smtClean="0">
                          <a:solidFill>
                            <a:srgbClr val="000000"/>
                          </a:solidFill>
                          <a:latin typeface="+mn-lt"/>
                          <a:ea typeface="+mn-ea"/>
                          <a:cs typeface="+mn-cs"/>
                        </a:rPr>
                        <a:t>: </a:t>
                      </a:r>
                      <a:r>
                        <a:rPr lang="en-US" sz="2000" dirty="0" smtClean="0">
                          <a:solidFill>
                            <a:srgbClr val="000000"/>
                          </a:solidFill>
                          <a:latin typeface="+mj-lt"/>
                        </a:rPr>
                        <a:t> </a:t>
                      </a:r>
                      <a:r>
                        <a:rPr lang="en-US" sz="2000" dirty="0" smtClean="0">
                          <a:solidFill>
                            <a:srgbClr val="0066FF"/>
                          </a:solidFill>
                          <a:latin typeface="+mj-lt"/>
                        </a:rPr>
                        <a:t>1 Kid</a:t>
                      </a:r>
                      <a:r>
                        <a:rPr lang="en-US" sz="2000" dirty="0" smtClean="0">
                          <a:solidFill>
                            <a:srgbClr val="0066FF"/>
                          </a:solidFill>
                        </a:rPr>
                        <a:t>  </a:t>
                      </a:r>
                      <a:r>
                        <a:rPr lang="en-US" sz="2000" dirty="0" smtClean="0">
                          <a:solidFill>
                            <a:srgbClr val="000000"/>
                          </a:solidFill>
                        </a:rPr>
                        <a:t>(11; cf.</a:t>
                      </a:r>
                      <a:r>
                        <a:rPr lang="en-US" sz="2000" baseline="0" dirty="0" smtClean="0">
                          <a:solidFill>
                            <a:srgbClr val="000000"/>
                          </a:solidFill>
                        </a:rPr>
                        <a:t> Lev. 16:10</a:t>
                      </a:r>
                      <a:r>
                        <a:rPr lang="en-US" sz="2000" dirty="0" smtClean="0">
                          <a:solidFill>
                            <a:srgbClr val="000000"/>
                          </a:solidFill>
                        </a:rPr>
                        <a:t>)</a:t>
                      </a:r>
                      <a:endParaRPr lang="en-US" sz="2000" dirty="0">
                        <a:solidFill>
                          <a:srgbClr val="000000"/>
                        </a:solidFill>
                      </a:endParaRPr>
                    </a:p>
                  </a:txBody>
                  <a:tcPr anchor="ctr"/>
                </a:tc>
              </a:tr>
              <a:tr h="431321">
                <a:tc gridSpan="3">
                  <a:txBody>
                    <a:bodyPr/>
                    <a:lstStyle/>
                    <a:p>
                      <a:r>
                        <a:rPr lang="en-US" sz="1800" b="0" dirty="0" smtClean="0">
                          <a:solidFill>
                            <a:schemeClr val="tx1"/>
                          </a:solidFill>
                          <a:latin typeface="+mj-lt"/>
                        </a:rPr>
                        <a:t>SO</a:t>
                      </a:r>
                      <a:r>
                        <a:rPr lang="en-US" sz="1800" b="0" dirty="0" smtClean="0">
                          <a:solidFill>
                            <a:schemeClr val="tx1"/>
                          </a:solidFill>
                        </a:rPr>
                        <a:t> = Sin</a:t>
                      </a:r>
                      <a:r>
                        <a:rPr lang="en-US" sz="1800" b="0" baseline="0" dirty="0" smtClean="0">
                          <a:solidFill>
                            <a:schemeClr val="tx1"/>
                          </a:solidFill>
                        </a:rPr>
                        <a:t> Offering; </a:t>
                      </a:r>
                      <a:r>
                        <a:rPr lang="en-US" sz="1800" b="0" baseline="0" dirty="0" smtClean="0">
                          <a:solidFill>
                            <a:schemeClr val="tx1"/>
                          </a:solidFill>
                          <a:latin typeface="+mj-lt"/>
                        </a:rPr>
                        <a:t>BO</a:t>
                      </a:r>
                      <a:r>
                        <a:rPr lang="en-US" sz="1800" b="0" baseline="0" dirty="0" smtClean="0">
                          <a:solidFill>
                            <a:schemeClr val="tx1"/>
                          </a:solidFill>
                        </a:rPr>
                        <a:t> = Burnt Offering; </a:t>
                      </a:r>
                      <a:r>
                        <a:rPr lang="en-US" sz="1800" b="0" baseline="0" dirty="0" err="1" smtClean="0">
                          <a:solidFill>
                            <a:schemeClr val="tx1"/>
                          </a:solidFill>
                          <a:latin typeface="+mj-lt"/>
                        </a:rPr>
                        <a:t>SOA</a:t>
                      </a:r>
                      <a:r>
                        <a:rPr lang="en-US" sz="1800" b="0" baseline="0" dirty="0" smtClean="0">
                          <a:solidFill>
                            <a:schemeClr val="tx1"/>
                          </a:solidFill>
                        </a:rPr>
                        <a:t> = Sin Offering for Atonement</a:t>
                      </a:r>
                      <a:endParaRPr lang="en-US" sz="1800" b="0" dirty="0">
                        <a:solidFill>
                          <a:schemeClr val="tx1"/>
                        </a:solidFill>
                      </a:endParaRPr>
                    </a:p>
                  </a:txBody>
                  <a:tcPr anchor="ctr">
                    <a:solidFill>
                      <a:srgbClr val="C00000"/>
                    </a:solidFill>
                  </a:tcPr>
                </a:tc>
                <a:tc hMerge="1">
                  <a:txBody>
                    <a:bodyPr/>
                    <a:lstStyle/>
                    <a:p>
                      <a:endParaRPr lang="en-US"/>
                    </a:p>
                  </a:txBody>
                  <a:tcPr/>
                </a:tc>
                <a:tc hMerge="1">
                  <a:txBody>
                    <a:bodyPr/>
                    <a:lstStyle/>
                    <a:p>
                      <a:endParaRPr lang="en-US" sz="2000" dirty="0">
                        <a:solidFill>
                          <a:srgbClr val="000000"/>
                        </a:solidFill>
                      </a:endParaRPr>
                    </a:p>
                  </a:txBody>
                  <a:tcPr anchor="ctr"/>
                </a:tc>
              </a:tr>
            </a:tbl>
          </a:graphicData>
        </a:graphic>
      </p:graphicFrame>
      <p:sp>
        <p:nvSpPr>
          <p:cNvPr id="21" name="Rounded Rectangle 20"/>
          <p:cNvSpPr/>
          <p:nvPr/>
        </p:nvSpPr>
        <p:spPr bwMode="auto">
          <a:xfrm>
            <a:off x="674594" y="4953000"/>
            <a:ext cx="7848600" cy="990600"/>
          </a:xfrm>
          <a:prstGeom prst="roundRect">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100000"/>
              </a:lnSpc>
              <a:spcBef>
                <a:spcPct val="0"/>
              </a:spcBef>
              <a:spcAft>
                <a:spcPts val="1200"/>
              </a:spcAft>
              <a:buClrTx/>
              <a:buSzTx/>
              <a:buFont typeface="Wingdings" panose="05000000000000000000" pitchFamily="2" charset="2"/>
              <a:buChar char="Ø"/>
              <a:tabLst/>
            </a:pPr>
            <a:r>
              <a:rPr lang="en-US" sz="2000" dirty="0" smtClean="0">
                <a:effectLst>
                  <a:outerShdw blurRad="38100" dist="38100" dir="2700000" algn="tl">
                    <a:srgbClr val="000000">
                      <a:alpha val="43137"/>
                    </a:srgbClr>
                  </a:outerShdw>
                </a:effectLst>
                <a:latin typeface="+mn-lt"/>
              </a:rPr>
              <a:t>Some of these sacrifices may be </a:t>
            </a:r>
            <a:r>
              <a:rPr lang="en-US" sz="2000" dirty="0" smtClean="0">
                <a:solidFill>
                  <a:srgbClr val="FFFF00"/>
                </a:solidFill>
                <a:effectLst>
                  <a:outerShdw blurRad="38100" dist="38100" dir="2700000" algn="tl">
                    <a:srgbClr val="000000">
                      <a:alpha val="43137"/>
                    </a:srgbClr>
                  </a:outerShdw>
                </a:effectLst>
                <a:latin typeface="+mj-lt"/>
              </a:rPr>
              <a:t>the same  </a:t>
            </a:r>
            <a:r>
              <a:rPr lang="en-US" sz="2000" dirty="0" smtClean="0">
                <a:effectLst>
                  <a:outerShdw blurRad="38100" dist="38100" dir="2700000" algn="tl">
                    <a:srgbClr val="000000">
                      <a:alpha val="43137"/>
                    </a:srgbClr>
                  </a:outerShdw>
                </a:effectLst>
                <a:latin typeface="+mn-lt"/>
              </a:rPr>
              <a:t>(color coded)</a:t>
            </a:r>
          </a:p>
          <a:p>
            <a:pPr marL="457200" marR="0" indent="-457200" algn="l" defTabSz="914400" rtl="0" eaLnBrk="0" fontAlgn="base" latinLnBrk="0" hangingPunct="0">
              <a:lnSpc>
                <a:spcPct val="100000"/>
              </a:lnSpc>
              <a:spcBef>
                <a:spcPct val="0"/>
              </a:spcBef>
              <a:spcAft>
                <a:spcPts val="1200"/>
              </a:spcAft>
              <a:buClrTx/>
              <a:buSzTx/>
              <a:buFont typeface="Wingdings" panose="05000000000000000000" pitchFamily="2" charset="2"/>
              <a:buChar char="Ø"/>
              <a:tabLst/>
            </a:pPr>
            <a:r>
              <a:rPr kumimoji="0" lang="en-US" sz="20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The</a:t>
            </a:r>
            <a:r>
              <a:rPr kumimoji="0" lang="en-US" sz="2000" b="0" i="0" u="none" strike="noStrike" cap="none" normalizeH="0" dirty="0" smtClean="0">
                <a:ln>
                  <a:noFill/>
                </a:ln>
                <a:solidFill>
                  <a:schemeClr val="tx1"/>
                </a:solidFill>
                <a:effectLst>
                  <a:outerShdw blurRad="38100" dist="38100" dir="2700000" algn="tl">
                    <a:srgbClr val="000000">
                      <a:alpha val="43137"/>
                    </a:srgbClr>
                  </a:outerShdw>
                </a:effectLst>
                <a:latin typeface="+mn-lt"/>
              </a:rPr>
              <a:t> sacrifices in Num. 29 may be </a:t>
            </a:r>
            <a:r>
              <a:rPr kumimoji="0" lang="en-US" sz="2000" b="0" i="0" u="none" strike="noStrike" cap="none" normalizeH="0" dirty="0" smtClean="0">
                <a:ln>
                  <a:noFill/>
                </a:ln>
                <a:solidFill>
                  <a:srgbClr val="FFFF00"/>
                </a:solidFill>
                <a:effectLst>
                  <a:outerShdw blurRad="38100" dist="38100" dir="2700000" algn="tl">
                    <a:srgbClr val="000000">
                      <a:alpha val="43137"/>
                    </a:srgbClr>
                  </a:outerShdw>
                </a:effectLst>
                <a:latin typeface="+mj-lt"/>
              </a:rPr>
              <a:t>additional sacrifices</a:t>
            </a:r>
            <a:r>
              <a:rPr kumimoji="0" lang="en-US" sz="2000" b="0" i="0" u="none" strike="noStrike" cap="none" normalizeH="0" dirty="0" smtClean="0">
                <a:ln>
                  <a:noFill/>
                </a:ln>
                <a:solidFill>
                  <a:schemeClr val="tx2">
                    <a:lumMod val="75000"/>
                  </a:schemeClr>
                </a:solidFill>
                <a:effectLst>
                  <a:outerShdw blurRad="38100" dist="38100" dir="2700000" algn="tl">
                    <a:srgbClr val="000000">
                      <a:alpha val="43137"/>
                    </a:srgbClr>
                  </a:outerShdw>
                </a:effectLst>
                <a:latin typeface="+mj-lt"/>
              </a:rPr>
              <a:t>*</a:t>
            </a:r>
            <a:endParaRPr kumimoji="0" lang="en-US" sz="2000" b="0" i="0" u="none" strike="noStrike" cap="none" normalizeH="0" baseline="0" dirty="0" smtClean="0">
              <a:ln>
                <a:noFill/>
              </a:ln>
              <a:solidFill>
                <a:schemeClr val="tx2">
                  <a:lumMod val="75000"/>
                </a:schemeClr>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2650341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Scheduled Sacrifices</a:t>
            </a:r>
            <a:r>
              <a:rPr lang="en-US" dirty="0"/>
              <a:t/>
            </a:r>
            <a:br>
              <a:rPr lang="en-US" dirty="0"/>
            </a:br>
            <a:r>
              <a:rPr lang="en-US" sz="3000" dirty="0">
                <a:latin typeface="+mn-lt"/>
              </a:rPr>
              <a:t>(Num. 28-29)</a:t>
            </a:r>
            <a:endParaRPr lang="en-US" dirty="0">
              <a:latin typeface="+mn-l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50939155"/>
              </p:ext>
            </p:extLst>
          </p:nvPr>
        </p:nvGraphicFramePr>
        <p:xfrm>
          <a:off x="457194" y="1828800"/>
          <a:ext cx="8229606" cy="4008120"/>
        </p:xfrm>
        <a:graphic>
          <a:graphicData uri="http://schemas.openxmlformats.org/drawingml/2006/table">
            <a:tbl>
              <a:tblPr firstRow="1" firstCol="1" lastRow="1" bandRow="1">
                <a:tableStyleId>{5C22544A-7EE6-4342-B048-85BDC9FD1C3A}</a:tableStyleId>
              </a:tblPr>
              <a:tblGrid>
                <a:gridCol w="2514606"/>
                <a:gridCol w="1676400"/>
                <a:gridCol w="1371600"/>
                <a:gridCol w="1600200"/>
                <a:gridCol w="1066800"/>
              </a:tblGrid>
              <a:tr h="370840">
                <a:tc>
                  <a:txBody>
                    <a:bodyPr/>
                    <a:lstStyle/>
                    <a:p>
                      <a:pPr algn="ctr"/>
                      <a:r>
                        <a:rPr lang="en-US" sz="2000" b="0" kern="1200" dirty="0" smtClean="0">
                          <a:solidFill>
                            <a:srgbClr val="FFFF00"/>
                          </a:solidFill>
                          <a:effectLst>
                            <a:outerShdw blurRad="38100" dist="38100" dir="2700000" algn="tl">
                              <a:srgbClr val="000000">
                                <a:alpha val="43137"/>
                              </a:srgbClr>
                            </a:outerShdw>
                          </a:effectLst>
                          <a:latin typeface="+mj-lt"/>
                          <a:ea typeface="+mn-ea"/>
                          <a:cs typeface="+mn-cs"/>
                        </a:rPr>
                        <a:t>Tabernacles</a:t>
                      </a:r>
                      <a:endParaRPr lang="en-US" sz="2000" b="0" kern="1200" dirty="0">
                        <a:solidFill>
                          <a:srgbClr val="FFFF00"/>
                        </a:solidFill>
                        <a:effectLst>
                          <a:outerShdw blurRad="38100" dist="38100" dir="2700000" algn="tl">
                            <a:srgbClr val="000000">
                              <a:alpha val="43137"/>
                            </a:srgbClr>
                          </a:outerShdw>
                        </a:effectLst>
                        <a:latin typeface="+mj-lt"/>
                        <a:ea typeface="+mn-ea"/>
                        <a:cs typeface="+mn-cs"/>
                      </a:endParaRPr>
                    </a:p>
                  </a:txBody>
                  <a:tcPr anchor="ctr">
                    <a:solidFill>
                      <a:srgbClr val="C00000"/>
                    </a:solidFill>
                  </a:tcPr>
                </a:tc>
                <a:tc gridSpan="3">
                  <a:txBody>
                    <a:bodyPr/>
                    <a:lstStyle/>
                    <a:p>
                      <a:pPr algn="ctr"/>
                      <a:r>
                        <a:rPr lang="en-US" sz="2000" dirty="0" smtClean="0"/>
                        <a:t>Burnt</a:t>
                      </a:r>
                      <a:endParaRPr lang="en-US" sz="2000" dirty="0"/>
                    </a:p>
                  </a:txBody>
                  <a:tcPr anchor="ctr">
                    <a:solidFill>
                      <a:srgbClr val="C00000"/>
                    </a:solidFill>
                  </a:tcPr>
                </a:tc>
                <a:tc hMerge="1">
                  <a:txBody>
                    <a:bodyPr/>
                    <a:lstStyle/>
                    <a:p>
                      <a:pPr algn="ctr"/>
                      <a:endParaRPr lang="en-US" sz="2000" dirty="0"/>
                    </a:p>
                  </a:txBody>
                  <a:tcPr anchor="ctr">
                    <a:solidFill>
                      <a:srgbClr val="C00000"/>
                    </a:solidFill>
                  </a:tcPr>
                </a:tc>
                <a:tc hMerge="1">
                  <a:txBody>
                    <a:bodyPr/>
                    <a:lstStyle/>
                    <a:p>
                      <a:pPr algn="ctr"/>
                      <a:endParaRPr lang="en-US" sz="2000" dirty="0"/>
                    </a:p>
                  </a:txBody>
                  <a:tcPr anchor="ctr">
                    <a:solidFill>
                      <a:srgbClr val="C00000"/>
                    </a:solidFill>
                  </a:tcPr>
                </a:tc>
                <a:tc>
                  <a:txBody>
                    <a:bodyPr/>
                    <a:lstStyle/>
                    <a:p>
                      <a:pPr algn="ctr"/>
                      <a:r>
                        <a:rPr lang="en-US" sz="2000" dirty="0" smtClean="0"/>
                        <a:t>Sin</a:t>
                      </a:r>
                      <a:endParaRPr lang="en-US" sz="2000" dirty="0"/>
                    </a:p>
                  </a:txBody>
                  <a:tcPr anchor="ctr">
                    <a:solidFill>
                      <a:srgbClr val="C00000"/>
                    </a:solidFill>
                  </a:tcPr>
                </a:tc>
              </a:tr>
              <a:tr h="370840">
                <a:tc>
                  <a:txBody>
                    <a:bodyPr/>
                    <a:lstStyle/>
                    <a:p>
                      <a:pPr algn="l"/>
                      <a:r>
                        <a:rPr lang="en-US" sz="2000" dirty="0" smtClean="0"/>
                        <a:t>Day 1  </a:t>
                      </a:r>
                      <a:r>
                        <a:rPr lang="en-US" sz="2000" b="0" dirty="0" smtClean="0"/>
                        <a:t>(29:13, 16)</a:t>
                      </a:r>
                      <a:endParaRPr lang="en-US" sz="2000" b="0" dirty="0"/>
                    </a:p>
                  </a:txBody>
                  <a:tcPr anchor="ctr">
                    <a:solidFill>
                      <a:srgbClr val="C00000"/>
                    </a:solidFill>
                  </a:tcPr>
                </a:tc>
                <a:tc>
                  <a:txBody>
                    <a:bodyPr/>
                    <a:lstStyle/>
                    <a:p>
                      <a:pPr algn="ctr"/>
                      <a:r>
                        <a:rPr lang="en-US" sz="2000" kern="1200" dirty="0" smtClean="0">
                          <a:solidFill>
                            <a:schemeClr val="dk1"/>
                          </a:solidFill>
                          <a:latin typeface="+mj-lt"/>
                          <a:ea typeface="+mn-ea"/>
                          <a:cs typeface="+mn-cs"/>
                        </a:rPr>
                        <a:t>13 Bulls</a:t>
                      </a:r>
                      <a:endParaRPr lang="en-US" sz="2000" kern="1200" dirty="0">
                        <a:solidFill>
                          <a:schemeClr val="dk1"/>
                        </a:solidFill>
                        <a:latin typeface="+mj-lt"/>
                        <a:ea typeface="+mn-ea"/>
                        <a:cs typeface="+mn-cs"/>
                      </a:endParaRPr>
                    </a:p>
                  </a:txBody>
                  <a:tcPr anchor="ctr"/>
                </a:tc>
                <a:tc>
                  <a:txBody>
                    <a:bodyPr/>
                    <a:lstStyle/>
                    <a:p>
                      <a:pPr algn="ctr"/>
                      <a:r>
                        <a:rPr lang="en-US" sz="2000" kern="1200" dirty="0" smtClean="0">
                          <a:solidFill>
                            <a:schemeClr val="dk1"/>
                          </a:solidFill>
                          <a:latin typeface="+mj-lt"/>
                          <a:ea typeface="+mn-ea"/>
                          <a:cs typeface="+mn-cs"/>
                        </a:rPr>
                        <a:t>2 Rams</a:t>
                      </a:r>
                      <a:endParaRPr lang="en-US" sz="2000" kern="1200" dirty="0">
                        <a:solidFill>
                          <a:schemeClr val="dk1"/>
                        </a:solidFill>
                        <a:latin typeface="+mj-lt"/>
                        <a:ea typeface="+mn-ea"/>
                        <a:cs typeface="+mn-cs"/>
                      </a:endParaRPr>
                    </a:p>
                  </a:txBody>
                  <a:tcPr anchor="ctr"/>
                </a:tc>
                <a:tc>
                  <a:txBody>
                    <a:bodyPr/>
                    <a:lstStyle/>
                    <a:p>
                      <a:pPr algn="ctr"/>
                      <a:r>
                        <a:rPr lang="en-US" sz="2000" kern="1200" dirty="0" smtClean="0">
                          <a:solidFill>
                            <a:schemeClr val="dk1"/>
                          </a:solidFill>
                          <a:latin typeface="+mj-lt"/>
                          <a:ea typeface="+mn-ea"/>
                          <a:cs typeface="+mn-cs"/>
                        </a:rPr>
                        <a:t>14 Lambs</a:t>
                      </a:r>
                      <a:endParaRPr lang="en-US" sz="2000" kern="1200" dirty="0">
                        <a:solidFill>
                          <a:schemeClr val="dk1"/>
                        </a:solidFill>
                        <a:latin typeface="+mj-lt"/>
                        <a:ea typeface="+mn-ea"/>
                        <a:cs typeface="+mn-cs"/>
                      </a:endParaRPr>
                    </a:p>
                  </a:txBody>
                  <a:tcPr anchor="ctr"/>
                </a:tc>
                <a:tc>
                  <a:txBody>
                    <a:bodyPr/>
                    <a:lstStyle/>
                    <a:p>
                      <a:pPr algn="ctr"/>
                      <a:r>
                        <a:rPr lang="en-US" sz="2000" kern="1200" dirty="0" smtClean="0">
                          <a:solidFill>
                            <a:schemeClr val="dk1"/>
                          </a:solidFill>
                          <a:latin typeface="+mj-lt"/>
                          <a:ea typeface="+mn-ea"/>
                          <a:cs typeface="+mn-cs"/>
                        </a:rPr>
                        <a:t>1 Kid</a:t>
                      </a:r>
                      <a:endParaRPr lang="en-US" sz="2000" kern="1200" dirty="0">
                        <a:solidFill>
                          <a:schemeClr val="dk1"/>
                        </a:solidFill>
                        <a:latin typeface="+mj-lt"/>
                        <a:ea typeface="+mn-ea"/>
                        <a:cs typeface="+mn-cs"/>
                      </a:endParaRPr>
                    </a:p>
                  </a:txBody>
                  <a:tcPr anchor="ctr"/>
                </a:tc>
              </a:tr>
              <a:tr h="370840">
                <a:tc>
                  <a:txBody>
                    <a:bodyPr/>
                    <a:lstStyle/>
                    <a:p>
                      <a:pPr algn="l"/>
                      <a:r>
                        <a:rPr lang="en-US" sz="2000" dirty="0" smtClean="0"/>
                        <a:t>Day</a:t>
                      </a:r>
                      <a:r>
                        <a:rPr lang="en-US" sz="2000" baseline="0" dirty="0" smtClean="0"/>
                        <a:t> 2  </a:t>
                      </a:r>
                      <a:r>
                        <a:rPr lang="en-US" sz="2000" b="0" dirty="0" smtClean="0"/>
                        <a:t>(29:17, 19)</a:t>
                      </a:r>
                      <a:endParaRPr lang="en-US" sz="2000" dirty="0"/>
                    </a:p>
                  </a:txBody>
                  <a:tcPr anchor="ctr">
                    <a:solidFill>
                      <a:srgbClr val="C00000"/>
                    </a:solidFill>
                  </a:tcPr>
                </a:tc>
                <a:tc>
                  <a:txBody>
                    <a:bodyPr/>
                    <a:lstStyle/>
                    <a:p>
                      <a:pPr algn="ctr"/>
                      <a:r>
                        <a:rPr lang="en-US" sz="2000" kern="1200" dirty="0" smtClean="0">
                          <a:solidFill>
                            <a:schemeClr val="dk1"/>
                          </a:solidFill>
                          <a:latin typeface="+mj-lt"/>
                          <a:ea typeface="+mn-ea"/>
                          <a:cs typeface="+mn-cs"/>
                        </a:rPr>
                        <a:t>12 Bulls</a:t>
                      </a:r>
                      <a:endParaRPr lang="en-US" sz="2000" kern="1200" dirty="0">
                        <a:solidFill>
                          <a:schemeClr val="dk1"/>
                        </a:solidFill>
                        <a:latin typeface="+mj-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latin typeface="+mj-lt"/>
                          <a:ea typeface="+mn-ea"/>
                          <a:cs typeface="+mn-cs"/>
                        </a:rPr>
                        <a:t>2 Rams</a:t>
                      </a:r>
                    </a:p>
                  </a:txBody>
                  <a:tcPr anchor="ctr"/>
                </a:tc>
                <a:tc>
                  <a:txBody>
                    <a:bodyPr/>
                    <a:lstStyle/>
                    <a:p>
                      <a:pPr algn="ctr"/>
                      <a:r>
                        <a:rPr lang="en-US" sz="2000" kern="1200" dirty="0" smtClean="0">
                          <a:solidFill>
                            <a:schemeClr val="dk1"/>
                          </a:solidFill>
                          <a:latin typeface="+mj-lt"/>
                          <a:ea typeface="+mn-ea"/>
                          <a:cs typeface="+mn-cs"/>
                        </a:rPr>
                        <a:t>14 Lambs</a:t>
                      </a:r>
                      <a:endParaRPr lang="en-US" sz="2000" kern="1200" dirty="0">
                        <a:solidFill>
                          <a:schemeClr val="dk1"/>
                        </a:solidFill>
                        <a:latin typeface="+mj-lt"/>
                        <a:ea typeface="+mn-ea"/>
                        <a:cs typeface="+mn-cs"/>
                      </a:endParaRPr>
                    </a:p>
                  </a:txBody>
                  <a:tcPr anchor="ctr"/>
                </a:tc>
                <a:tc>
                  <a:txBody>
                    <a:bodyPr/>
                    <a:lstStyle/>
                    <a:p>
                      <a:pPr algn="ctr"/>
                      <a:r>
                        <a:rPr lang="en-US" sz="2000" kern="1200" dirty="0" smtClean="0">
                          <a:solidFill>
                            <a:schemeClr val="dk1"/>
                          </a:solidFill>
                          <a:latin typeface="+mj-lt"/>
                          <a:ea typeface="+mn-ea"/>
                          <a:cs typeface="+mn-cs"/>
                        </a:rPr>
                        <a:t>1 Kid</a:t>
                      </a:r>
                      <a:endParaRPr lang="en-US" sz="2000" kern="1200" dirty="0">
                        <a:solidFill>
                          <a:schemeClr val="dk1"/>
                        </a:solidFill>
                        <a:latin typeface="+mj-lt"/>
                        <a:ea typeface="+mn-ea"/>
                        <a:cs typeface="+mn-cs"/>
                      </a:endParaRPr>
                    </a:p>
                  </a:txBody>
                  <a:tcPr anchor="ctr"/>
                </a:tc>
              </a:tr>
              <a:tr h="370840">
                <a:tc>
                  <a:txBody>
                    <a:bodyPr/>
                    <a:lstStyle/>
                    <a:p>
                      <a:pPr algn="l"/>
                      <a:r>
                        <a:rPr lang="en-US" sz="2000" dirty="0" smtClean="0"/>
                        <a:t>Day</a:t>
                      </a:r>
                      <a:r>
                        <a:rPr lang="en-US" sz="2000" baseline="0" dirty="0" smtClean="0"/>
                        <a:t> 3  </a:t>
                      </a:r>
                      <a:r>
                        <a:rPr lang="en-US" sz="2000" b="0" dirty="0" smtClean="0"/>
                        <a:t>(29:20, 22)</a:t>
                      </a:r>
                      <a:endParaRPr lang="en-US" sz="2000" dirty="0"/>
                    </a:p>
                  </a:txBody>
                  <a:tcPr anchor="ctr">
                    <a:solidFill>
                      <a:srgbClr val="C00000"/>
                    </a:solidFill>
                  </a:tcPr>
                </a:tc>
                <a:tc>
                  <a:txBody>
                    <a:bodyPr/>
                    <a:lstStyle/>
                    <a:p>
                      <a:pPr algn="ctr"/>
                      <a:r>
                        <a:rPr lang="en-US" sz="2000" kern="1200" dirty="0" smtClean="0">
                          <a:solidFill>
                            <a:schemeClr val="dk1"/>
                          </a:solidFill>
                          <a:latin typeface="+mj-lt"/>
                          <a:ea typeface="+mn-ea"/>
                          <a:cs typeface="+mn-cs"/>
                        </a:rPr>
                        <a:t>11 Bulls</a:t>
                      </a:r>
                      <a:endParaRPr lang="en-US" sz="2000" kern="1200" dirty="0">
                        <a:solidFill>
                          <a:schemeClr val="dk1"/>
                        </a:solidFill>
                        <a:latin typeface="+mj-lt"/>
                        <a:ea typeface="+mn-ea"/>
                        <a:cs typeface="+mn-cs"/>
                      </a:endParaRPr>
                    </a:p>
                  </a:txBody>
                  <a:tcPr anchor="ctr"/>
                </a:tc>
                <a:tc>
                  <a:txBody>
                    <a:bodyPr/>
                    <a:lstStyle/>
                    <a:p>
                      <a:pPr algn="ctr"/>
                      <a:r>
                        <a:rPr lang="en-US" sz="2000" kern="1200" dirty="0" smtClean="0">
                          <a:solidFill>
                            <a:schemeClr val="dk1"/>
                          </a:solidFill>
                          <a:latin typeface="+mj-lt"/>
                          <a:ea typeface="+mn-ea"/>
                          <a:cs typeface="+mn-cs"/>
                        </a:rPr>
                        <a:t>2 Rams</a:t>
                      </a:r>
                      <a:endParaRPr lang="en-US" sz="2000" kern="1200" dirty="0">
                        <a:solidFill>
                          <a:schemeClr val="dk1"/>
                        </a:solidFill>
                        <a:latin typeface="+mj-lt"/>
                        <a:ea typeface="+mn-ea"/>
                        <a:cs typeface="+mn-cs"/>
                      </a:endParaRPr>
                    </a:p>
                  </a:txBody>
                  <a:tcPr anchor="ctr"/>
                </a:tc>
                <a:tc>
                  <a:txBody>
                    <a:bodyPr/>
                    <a:lstStyle/>
                    <a:p>
                      <a:pPr algn="ctr"/>
                      <a:r>
                        <a:rPr kumimoji="0" lang="en-US" sz="2000" b="0" i="0" u="none" strike="noStrike" kern="1200" cap="none" spc="0" normalizeH="0" baseline="0" noProof="0" dirty="0" smtClean="0">
                          <a:ln>
                            <a:noFill/>
                          </a:ln>
                          <a:solidFill>
                            <a:srgbClr val="602000"/>
                          </a:solidFill>
                          <a:effectLst/>
                          <a:uLnTx/>
                          <a:uFillTx/>
                          <a:latin typeface="+mj-lt"/>
                          <a:ea typeface="+mn-ea"/>
                          <a:cs typeface="+mn-cs"/>
                        </a:rPr>
                        <a:t>14 Lambs</a:t>
                      </a:r>
                      <a:endParaRPr lang="en-US" sz="2000" kern="1200" dirty="0">
                        <a:solidFill>
                          <a:schemeClr val="dk1"/>
                        </a:solidFill>
                        <a:latin typeface="+mj-lt"/>
                        <a:ea typeface="+mn-ea"/>
                        <a:cs typeface="+mn-cs"/>
                      </a:endParaRPr>
                    </a:p>
                  </a:txBody>
                  <a:tcPr anchor="ctr"/>
                </a:tc>
                <a:tc>
                  <a:txBody>
                    <a:bodyPr/>
                    <a:lstStyle/>
                    <a:p>
                      <a:pPr algn="ctr"/>
                      <a:r>
                        <a:rPr lang="en-US" sz="2000" kern="1200" dirty="0" smtClean="0">
                          <a:solidFill>
                            <a:schemeClr val="dk1"/>
                          </a:solidFill>
                          <a:latin typeface="+mj-lt"/>
                          <a:ea typeface="+mn-ea"/>
                          <a:cs typeface="+mn-cs"/>
                        </a:rPr>
                        <a:t>1 Kid</a:t>
                      </a:r>
                      <a:endParaRPr lang="en-US" sz="2000" kern="1200" dirty="0">
                        <a:solidFill>
                          <a:schemeClr val="dk1"/>
                        </a:solidFill>
                        <a:latin typeface="+mj-lt"/>
                        <a:ea typeface="+mn-ea"/>
                        <a:cs typeface="+mn-cs"/>
                      </a:endParaRPr>
                    </a:p>
                  </a:txBody>
                  <a:tcPr anchor="ctr"/>
                </a:tc>
              </a:tr>
              <a:tr h="370840">
                <a:tc>
                  <a:txBody>
                    <a:bodyPr/>
                    <a:lstStyle/>
                    <a:p>
                      <a:pPr algn="l"/>
                      <a:r>
                        <a:rPr lang="en-US" sz="2000" dirty="0" smtClean="0"/>
                        <a:t>Day</a:t>
                      </a:r>
                      <a:r>
                        <a:rPr lang="en-US" sz="2000" baseline="0" dirty="0" smtClean="0"/>
                        <a:t> 4  </a:t>
                      </a:r>
                      <a:r>
                        <a:rPr lang="en-US" sz="2000" b="0" dirty="0" smtClean="0"/>
                        <a:t>(29:23, 25)</a:t>
                      </a:r>
                      <a:endParaRPr lang="en-US" sz="2000" dirty="0"/>
                    </a:p>
                  </a:txBody>
                  <a:tcPr anchor="ctr">
                    <a:solidFill>
                      <a:srgbClr val="C00000"/>
                    </a:solidFill>
                  </a:tcPr>
                </a:tc>
                <a:tc>
                  <a:txBody>
                    <a:bodyPr/>
                    <a:lstStyle/>
                    <a:p>
                      <a:pPr algn="ctr"/>
                      <a:r>
                        <a:rPr lang="en-US" sz="2000" kern="1200" dirty="0" smtClean="0">
                          <a:solidFill>
                            <a:schemeClr val="dk1"/>
                          </a:solidFill>
                          <a:latin typeface="+mj-lt"/>
                          <a:ea typeface="+mn-ea"/>
                          <a:cs typeface="+mn-cs"/>
                        </a:rPr>
                        <a:t>10 Bulls</a:t>
                      </a:r>
                      <a:endParaRPr lang="en-US" sz="2000" kern="1200" dirty="0">
                        <a:solidFill>
                          <a:schemeClr val="dk1"/>
                        </a:solidFill>
                        <a:latin typeface="+mj-lt"/>
                        <a:ea typeface="+mn-ea"/>
                        <a:cs typeface="+mn-cs"/>
                      </a:endParaRPr>
                    </a:p>
                  </a:txBody>
                  <a:tcPr anchor="ctr"/>
                </a:tc>
                <a:tc>
                  <a:txBody>
                    <a:bodyPr/>
                    <a:lstStyle/>
                    <a:p>
                      <a:pPr algn="ctr"/>
                      <a:r>
                        <a:rPr lang="en-US" sz="2000" kern="1200" dirty="0" smtClean="0">
                          <a:solidFill>
                            <a:schemeClr val="dk1"/>
                          </a:solidFill>
                          <a:latin typeface="+mj-lt"/>
                          <a:ea typeface="+mn-ea"/>
                          <a:cs typeface="+mn-cs"/>
                        </a:rPr>
                        <a:t>2 Rams</a:t>
                      </a:r>
                      <a:endParaRPr lang="en-US" sz="2000" kern="1200" dirty="0">
                        <a:solidFill>
                          <a:schemeClr val="dk1"/>
                        </a:solidFill>
                        <a:latin typeface="+mj-lt"/>
                        <a:ea typeface="+mn-ea"/>
                        <a:cs typeface="+mn-cs"/>
                      </a:endParaRPr>
                    </a:p>
                  </a:txBody>
                  <a:tcPr anchor="ctr"/>
                </a:tc>
                <a:tc>
                  <a:txBody>
                    <a:bodyPr/>
                    <a:lstStyle/>
                    <a:p>
                      <a:pPr algn="ctr"/>
                      <a:r>
                        <a:rPr kumimoji="0" lang="en-US" sz="2000" b="0" i="0" u="none" strike="noStrike" kern="1200" cap="none" spc="0" normalizeH="0" baseline="0" noProof="0" dirty="0" smtClean="0">
                          <a:ln>
                            <a:noFill/>
                          </a:ln>
                          <a:solidFill>
                            <a:srgbClr val="602000"/>
                          </a:solidFill>
                          <a:effectLst/>
                          <a:uLnTx/>
                          <a:uFillTx/>
                          <a:latin typeface="+mj-lt"/>
                          <a:ea typeface="+mn-ea"/>
                          <a:cs typeface="+mn-cs"/>
                        </a:rPr>
                        <a:t>14 Lambs</a:t>
                      </a:r>
                      <a:endParaRPr lang="en-US" sz="2000" kern="1200" dirty="0">
                        <a:solidFill>
                          <a:schemeClr val="dk1"/>
                        </a:solidFill>
                        <a:latin typeface="+mj-lt"/>
                        <a:ea typeface="+mn-ea"/>
                        <a:cs typeface="+mn-cs"/>
                      </a:endParaRPr>
                    </a:p>
                  </a:txBody>
                  <a:tcPr anchor="ctr"/>
                </a:tc>
                <a:tc>
                  <a:txBody>
                    <a:bodyPr/>
                    <a:lstStyle/>
                    <a:p>
                      <a:pPr algn="ctr"/>
                      <a:r>
                        <a:rPr lang="en-US" sz="2000" kern="1200" dirty="0" smtClean="0">
                          <a:solidFill>
                            <a:schemeClr val="dk1"/>
                          </a:solidFill>
                          <a:latin typeface="+mj-lt"/>
                          <a:ea typeface="+mn-ea"/>
                          <a:cs typeface="+mn-cs"/>
                        </a:rPr>
                        <a:t>1 Kid</a:t>
                      </a:r>
                      <a:endParaRPr lang="en-US" sz="2000" kern="1200" dirty="0">
                        <a:solidFill>
                          <a:schemeClr val="dk1"/>
                        </a:solidFill>
                        <a:latin typeface="+mj-lt"/>
                        <a:ea typeface="+mn-ea"/>
                        <a:cs typeface="+mn-cs"/>
                      </a:endParaRPr>
                    </a:p>
                  </a:txBody>
                  <a:tcPr anchor="ctr"/>
                </a:tc>
              </a:tr>
              <a:tr h="370840">
                <a:tc>
                  <a:txBody>
                    <a:bodyPr/>
                    <a:lstStyle/>
                    <a:p>
                      <a:pPr algn="l"/>
                      <a:r>
                        <a:rPr lang="en-US" sz="2000" dirty="0" smtClean="0"/>
                        <a:t>Day</a:t>
                      </a:r>
                      <a:r>
                        <a:rPr lang="en-US" sz="2000" baseline="0" dirty="0" smtClean="0"/>
                        <a:t> 5  </a:t>
                      </a:r>
                      <a:r>
                        <a:rPr lang="en-US" sz="2000" b="0" dirty="0" smtClean="0"/>
                        <a:t>(29:26, 28)</a:t>
                      </a:r>
                      <a:endParaRPr lang="en-US" sz="2000" dirty="0"/>
                    </a:p>
                  </a:txBody>
                  <a:tcPr anchor="ctr">
                    <a:solidFill>
                      <a:srgbClr val="C00000"/>
                    </a:solidFill>
                  </a:tcPr>
                </a:tc>
                <a:tc>
                  <a:txBody>
                    <a:bodyPr/>
                    <a:lstStyle/>
                    <a:p>
                      <a:pPr algn="ctr"/>
                      <a:r>
                        <a:rPr lang="en-US" sz="2000" kern="1200" dirty="0" smtClean="0">
                          <a:solidFill>
                            <a:schemeClr val="dk1"/>
                          </a:solidFill>
                          <a:latin typeface="+mj-lt"/>
                          <a:ea typeface="+mn-ea"/>
                          <a:cs typeface="+mn-cs"/>
                        </a:rPr>
                        <a:t>9 Bulls</a:t>
                      </a:r>
                      <a:endParaRPr lang="en-US" sz="2000" kern="1200" dirty="0">
                        <a:solidFill>
                          <a:schemeClr val="dk1"/>
                        </a:solidFill>
                        <a:latin typeface="+mj-lt"/>
                        <a:ea typeface="+mn-ea"/>
                        <a:cs typeface="+mn-cs"/>
                      </a:endParaRPr>
                    </a:p>
                  </a:txBody>
                  <a:tcPr anchor="ctr"/>
                </a:tc>
                <a:tc>
                  <a:txBody>
                    <a:bodyPr/>
                    <a:lstStyle/>
                    <a:p>
                      <a:pPr algn="ctr"/>
                      <a:r>
                        <a:rPr lang="en-US" sz="2000" kern="1200" dirty="0" smtClean="0">
                          <a:solidFill>
                            <a:schemeClr val="dk1"/>
                          </a:solidFill>
                          <a:latin typeface="+mj-lt"/>
                          <a:ea typeface="+mn-ea"/>
                          <a:cs typeface="+mn-cs"/>
                        </a:rPr>
                        <a:t>2 Rams</a:t>
                      </a:r>
                      <a:endParaRPr lang="en-US" sz="2000" kern="1200" dirty="0">
                        <a:solidFill>
                          <a:schemeClr val="dk1"/>
                        </a:solidFill>
                        <a:latin typeface="+mj-lt"/>
                        <a:ea typeface="+mn-ea"/>
                        <a:cs typeface="+mn-cs"/>
                      </a:endParaRPr>
                    </a:p>
                  </a:txBody>
                  <a:tcPr anchor="ctr"/>
                </a:tc>
                <a:tc>
                  <a:txBody>
                    <a:bodyPr/>
                    <a:lstStyle/>
                    <a:p>
                      <a:pPr algn="ctr"/>
                      <a:r>
                        <a:rPr kumimoji="0" lang="en-US" sz="2000" b="0" i="0" u="none" strike="noStrike" kern="1200" cap="none" spc="0" normalizeH="0" baseline="0" noProof="0" dirty="0" smtClean="0">
                          <a:ln>
                            <a:noFill/>
                          </a:ln>
                          <a:solidFill>
                            <a:srgbClr val="602000"/>
                          </a:solidFill>
                          <a:effectLst/>
                          <a:uLnTx/>
                          <a:uFillTx/>
                          <a:latin typeface="+mj-lt"/>
                          <a:ea typeface="+mn-ea"/>
                          <a:cs typeface="+mn-cs"/>
                        </a:rPr>
                        <a:t>14 Lambs</a:t>
                      </a:r>
                      <a:endParaRPr lang="en-US" sz="2000" kern="1200" dirty="0">
                        <a:solidFill>
                          <a:schemeClr val="dk1"/>
                        </a:solidFill>
                        <a:latin typeface="+mj-lt"/>
                        <a:ea typeface="+mn-ea"/>
                        <a:cs typeface="+mn-cs"/>
                      </a:endParaRPr>
                    </a:p>
                  </a:txBody>
                  <a:tcPr anchor="ctr"/>
                </a:tc>
                <a:tc>
                  <a:txBody>
                    <a:bodyPr/>
                    <a:lstStyle/>
                    <a:p>
                      <a:pPr algn="ctr"/>
                      <a:r>
                        <a:rPr lang="en-US" sz="2000" kern="1200" dirty="0" smtClean="0">
                          <a:solidFill>
                            <a:schemeClr val="dk1"/>
                          </a:solidFill>
                          <a:latin typeface="+mj-lt"/>
                          <a:ea typeface="+mn-ea"/>
                          <a:cs typeface="+mn-cs"/>
                        </a:rPr>
                        <a:t>1 Kid</a:t>
                      </a:r>
                      <a:endParaRPr lang="en-US" sz="2000" kern="1200" dirty="0">
                        <a:solidFill>
                          <a:schemeClr val="dk1"/>
                        </a:solidFill>
                        <a:latin typeface="+mj-lt"/>
                        <a:ea typeface="+mn-ea"/>
                        <a:cs typeface="+mn-cs"/>
                      </a:endParaRPr>
                    </a:p>
                  </a:txBody>
                  <a:tcPr anchor="ctr"/>
                </a:tc>
              </a:tr>
              <a:tr h="370840">
                <a:tc>
                  <a:txBody>
                    <a:bodyPr/>
                    <a:lstStyle/>
                    <a:p>
                      <a:pPr algn="l"/>
                      <a:r>
                        <a:rPr lang="en-US" sz="2000" dirty="0" smtClean="0"/>
                        <a:t>Day</a:t>
                      </a:r>
                      <a:r>
                        <a:rPr lang="en-US" sz="2000" baseline="0" dirty="0" smtClean="0"/>
                        <a:t> 6  </a:t>
                      </a:r>
                      <a:r>
                        <a:rPr lang="en-US" sz="2000" b="0" dirty="0" smtClean="0"/>
                        <a:t>(29:29, 31)</a:t>
                      </a:r>
                      <a:endParaRPr lang="en-US" sz="2000" dirty="0"/>
                    </a:p>
                  </a:txBody>
                  <a:tcPr anchor="ctr">
                    <a:solidFill>
                      <a:srgbClr val="C00000"/>
                    </a:solidFill>
                  </a:tcPr>
                </a:tc>
                <a:tc>
                  <a:txBody>
                    <a:bodyPr/>
                    <a:lstStyle/>
                    <a:p>
                      <a:pPr algn="ctr"/>
                      <a:r>
                        <a:rPr lang="en-US" sz="2000" kern="1200" dirty="0" smtClean="0">
                          <a:solidFill>
                            <a:schemeClr val="dk1"/>
                          </a:solidFill>
                          <a:latin typeface="+mj-lt"/>
                          <a:ea typeface="+mn-ea"/>
                          <a:cs typeface="+mn-cs"/>
                        </a:rPr>
                        <a:t>8 Bulls</a:t>
                      </a:r>
                      <a:endParaRPr lang="en-US" sz="2000" kern="1200" dirty="0">
                        <a:solidFill>
                          <a:schemeClr val="dk1"/>
                        </a:solidFill>
                        <a:latin typeface="+mj-lt"/>
                        <a:ea typeface="+mn-ea"/>
                        <a:cs typeface="+mn-cs"/>
                      </a:endParaRPr>
                    </a:p>
                  </a:txBody>
                  <a:tcPr anchor="ctr"/>
                </a:tc>
                <a:tc>
                  <a:txBody>
                    <a:bodyPr/>
                    <a:lstStyle/>
                    <a:p>
                      <a:pPr algn="ctr"/>
                      <a:r>
                        <a:rPr lang="en-US" sz="2000" kern="1200" dirty="0" smtClean="0">
                          <a:solidFill>
                            <a:schemeClr val="dk1"/>
                          </a:solidFill>
                          <a:latin typeface="+mj-lt"/>
                          <a:ea typeface="+mn-ea"/>
                          <a:cs typeface="+mn-cs"/>
                        </a:rPr>
                        <a:t>2 Rams</a:t>
                      </a:r>
                      <a:endParaRPr lang="en-US" sz="2000" kern="1200" dirty="0">
                        <a:solidFill>
                          <a:schemeClr val="dk1"/>
                        </a:solidFill>
                        <a:latin typeface="+mj-lt"/>
                        <a:ea typeface="+mn-ea"/>
                        <a:cs typeface="+mn-cs"/>
                      </a:endParaRPr>
                    </a:p>
                  </a:txBody>
                  <a:tcPr anchor="ctr"/>
                </a:tc>
                <a:tc>
                  <a:txBody>
                    <a:bodyPr/>
                    <a:lstStyle/>
                    <a:p>
                      <a:pPr algn="ctr"/>
                      <a:r>
                        <a:rPr kumimoji="0" lang="en-US" sz="2000" b="0" i="0" u="none" strike="noStrike" kern="1200" cap="none" spc="0" normalizeH="0" baseline="0" noProof="0" dirty="0" smtClean="0">
                          <a:ln>
                            <a:noFill/>
                          </a:ln>
                          <a:solidFill>
                            <a:srgbClr val="602000"/>
                          </a:solidFill>
                          <a:effectLst/>
                          <a:uLnTx/>
                          <a:uFillTx/>
                          <a:latin typeface="+mj-lt"/>
                          <a:ea typeface="+mn-ea"/>
                          <a:cs typeface="+mn-cs"/>
                        </a:rPr>
                        <a:t>14 Lambs</a:t>
                      </a:r>
                      <a:endParaRPr lang="en-US" sz="2000" kern="1200" dirty="0">
                        <a:solidFill>
                          <a:schemeClr val="dk1"/>
                        </a:solidFill>
                        <a:latin typeface="+mj-lt"/>
                        <a:ea typeface="+mn-ea"/>
                        <a:cs typeface="+mn-cs"/>
                      </a:endParaRPr>
                    </a:p>
                  </a:txBody>
                  <a:tcPr anchor="ctr"/>
                </a:tc>
                <a:tc>
                  <a:txBody>
                    <a:bodyPr/>
                    <a:lstStyle/>
                    <a:p>
                      <a:pPr algn="ctr"/>
                      <a:r>
                        <a:rPr lang="en-US" sz="2000" kern="1200" dirty="0" smtClean="0">
                          <a:solidFill>
                            <a:schemeClr val="dk1"/>
                          </a:solidFill>
                          <a:latin typeface="+mj-lt"/>
                          <a:ea typeface="+mn-ea"/>
                          <a:cs typeface="+mn-cs"/>
                        </a:rPr>
                        <a:t>1 Kid</a:t>
                      </a:r>
                      <a:endParaRPr lang="en-US" sz="2000" kern="1200" dirty="0">
                        <a:solidFill>
                          <a:schemeClr val="dk1"/>
                        </a:solidFill>
                        <a:latin typeface="+mj-lt"/>
                        <a:ea typeface="+mn-ea"/>
                        <a:cs typeface="+mn-cs"/>
                      </a:endParaRPr>
                    </a:p>
                  </a:txBody>
                  <a:tcPr anchor="ctr"/>
                </a:tc>
              </a:tr>
              <a:tr h="370840">
                <a:tc>
                  <a:txBody>
                    <a:bodyPr/>
                    <a:lstStyle/>
                    <a:p>
                      <a:pPr algn="l"/>
                      <a:r>
                        <a:rPr lang="en-US" sz="2000" dirty="0" smtClean="0"/>
                        <a:t>Day</a:t>
                      </a:r>
                      <a:r>
                        <a:rPr lang="en-US" sz="2000" baseline="0" dirty="0" smtClean="0"/>
                        <a:t> 7  </a:t>
                      </a:r>
                      <a:r>
                        <a:rPr lang="en-US" sz="2000" b="0" dirty="0" smtClean="0"/>
                        <a:t>(29:32, 34)</a:t>
                      </a:r>
                      <a:endParaRPr lang="en-US" sz="2000" dirty="0"/>
                    </a:p>
                  </a:txBody>
                  <a:tcPr anchor="ctr">
                    <a:solidFill>
                      <a:srgbClr val="C00000"/>
                    </a:solidFill>
                  </a:tcPr>
                </a:tc>
                <a:tc>
                  <a:txBody>
                    <a:bodyPr/>
                    <a:lstStyle/>
                    <a:p>
                      <a:pPr algn="ctr"/>
                      <a:r>
                        <a:rPr lang="en-US" sz="2000" kern="1200" dirty="0" smtClean="0">
                          <a:solidFill>
                            <a:schemeClr val="dk1"/>
                          </a:solidFill>
                          <a:latin typeface="+mj-lt"/>
                          <a:ea typeface="+mn-ea"/>
                          <a:cs typeface="+mn-cs"/>
                        </a:rPr>
                        <a:t>7 Bulls</a:t>
                      </a:r>
                      <a:endParaRPr lang="en-US" sz="2000" kern="1200" dirty="0">
                        <a:solidFill>
                          <a:schemeClr val="dk1"/>
                        </a:solidFill>
                        <a:latin typeface="+mj-lt"/>
                        <a:ea typeface="+mn-ea"/>
                        <a:cs typeface="+mn-cs"/>
                      </a:endParaRPr>
                    </a:p>
                  </a:txBody>
                  <a:tcPr anchor="ctr"/>
                </a:tc>
                <a:tc>
                  <a:txBody>
                    <a:bodyPr/>
                    <a:lstStyle/>
                    <a:p>
                      <a:pPr algn="ctr"/>
                      <a:r>
                        <a:rPr lang="en-US" sz="2000" kern="1200" dirty="0" smtClean="0">
                          <a:solidFill>
                            <a:schemeClr val="dk1"/>
                          </a:solidFill>
                          <a:latin typeface="+mj-lt"/>
                          <a:ea typeface="+mn-ea"/>
                          <a:cs typeface="+mn-cs"/>
                        </a:rPr>
                        <a:t>2 Rams</a:t>
                      </a:r>
                      <a:endParaRPr lang="en-US" sz="2000" kern="1200" dirty="0">
                        <a:solidFill>
                          <a:schemeClr val="dk1"/>
                        </a:solidFill>
                        <a:latin typeface="+mj-lt"/>
                        <a:ea typeface="+mn-ea"/>
                        <a:cs typeface="+mn-cs"/>
                      </a:endParaRPr>
                    </a:p>
                  </a:txBody>
                  <a:tcPr anchor="ctr"/>
                </a:tc>
                <a:tc>
                  <a:txBody>
                    <a:bodyPr/>
                    <a:lstStyle/>
                    <a:p>
                      <a:pPr algn="ctr"/>
                      <a:r>
                        <a:rPr kumimoji="0" lang="en-US" sz="2000" b="0" i="0" u="none" strike="noStrike" kern="1200" cap="none" spc="0" normalizeH="0" baseline="0" noProof="0" dirty="0" smtClean="0">
                          <a:ln>
                            <a:noFill/>
                          </a:ln>
                          <a:solidFill>
                            <a:srgbClr val="602000"/>
                          </a:solidFill>
                          <a:effectLst/>
                          <a:uLnTx/>
                          <a:uFillTx/>
                          <a:latin typeface="+mj-lt"/>
                          <a:ea typeface="+mn-ea"/>
                          <a:cs typeface="+mn-cs"/>
                        </a:rPr>
                        <a:t>14 Lambs</a:t>
                      </a:r>
                      <a:endParaRPr lang="en-US" sz="2000" kern="1200" dirty="0">
                        <a:solidFill>
                          <a:schemeClr val="dk1"/>
                        </a:solidFill>
                        <a:latin typeface="+mj-lt"/>
                        <a:ea typeface="+mn-ea"/>
                        <a:cs typeface="+mn-cs"/>
                      </a:endParaRPr>
                    </a:p>
                  </a:txBody>
                  <a:tcPr anchor="ctr"/>
                </a:tc>
                <a:tc>
                  <a:txBody>
                    <a:bodyPr/>
                    <a:lstStyle/>
                    <a:p>
                      <a:pPr algn="ctr"/>
                      <a:r>
                        <a:rPr lang="en-US" sz="2000" kern="1200" dirty="0" smtClean="0">
                          <a:solidFill>
                            <a:schemeClr val="dk1"/>
                          </a:solidFill>
                          <a:latin typeface="+mj-lt"/>
                          <a:ea typeface="+mn-ea"/>
                          <a:cs typeface="+mn-cs"/>
                        </a:rPr>
                        <a:t>1 Kid</a:t>
                      </a:r>
                      <a:endParaRPr lang="en-US" sz="2000" kern="1200" dirty="0">
                        <a:solidFill>
                          <a:schemeClr val="dk1"/>
                        </a:solidFill>
                        <a:latin typeface="+mj-lt"/>
                        <a:ea typeface="+mn-ea"/>
                        <a:cs typeface="+mn-cs"/>
                      </a:endParaRPr>
                    </a:p>
                  </a:txBody>
                  <a:tcPr anchor="ctr"/>
                </a:tc>
              </a:tr>
              <a:tr h="370840">
                <a:tc>
                  <a:txBody>
                    <a:bodyPr/>
                    <a:lstStyle/>
                    <a:p>
                      <a:pPr algn="l"/>
                      <a:r>
                        <a:rPr lang="en-US" sz="2000" dirty="0" smtClean="0"/>
                        <a:t>Day</a:t>
                      </a:r>
                      <a:r>
                        <a:rPr lang="en-US" sz="2000" baseline="0" dirty="0" smtClean="0"/>
                        <a:t> 8  </a:t>
                      </a:r>
                      <a:r>
                        <a:rPr lang="en-US" sz="2000" b="0" dirty="0" smtClean="0"/>
                        <a:t>(29:36, 38)</a:t>
                      </a:r>
                      <a:endParaRPr lang="en-US" sz="2000" dirty="0"/>
                    </a:p>
                  </a:txBody>
                  <a:tcPr anchor="ctr">
                    <a:solidFill>
                      <a:srgbClr val="C00000"/>
                    </a:solidFill>
                  </a:tcPr>
                </a:tc>
                <a:tc>
                  <a:txBody>
                    <a:bodyPr/>
                    <a:lstStyle/>
                    <a:p>
                      <a:pPr algn="ctr"/>
                      <a:r>
                        <a:rPr lang="en-US" sz="2000" kern="1200" dirty="0" smtClean="0">
                          <a:solidFill>
                            <a:schemeClr val="dk1"/>
                          </a:solidFill>
                          <a:latin typeface="+mj-lt"/>
                          <a:ea typeface="+mn-ea"/>
                          <a:cs typeface="+mn-cs"/>
                        </a:rPr>
                        <a:t>1 Bull</a:t>
                      </a:r>
                      <a:endParaRPr lang="en-US" sz="2000" kern="1200" dirty="0">
                        <a:solidFill>
                          <a:schemeClr val="dk1"/>
                        </a:solidFill>
                        <a:latin typeface="+mj-lt"/>
                        <a:ea typeface="+mn-ea"/>
                        <a:cs typeface="+mn-cs"/>
                      </a:endParaRPr>
                    </a:p>
                  </a:txBody>
                  <a:tcPr anchor="ctr"/>
                </a:tc>
                <a:tc>
                  <a:txBody>
                    <a:bodyPr/>
                    <a:lstStyle/>
                    <a:p>
                      <a:pPr algn="ctr"/>
                      <a:r>
                        <a:rPr lang="en-US" sz="2000" kern="1200" dirty="0" smtClean="0">
                          <a:solidFill>
                            <a:schemeClr val="dk1"/>
                          </a:solidFill>
                          <a:latin typeface="+mj-lt"/>
                          <a:ea typeface="+mn-ea"/>
                          <a:cs typeface="+mn-cs"/>
                        </a:rPr>
                        <a:t>1 Ram</a:t>
                      </a:r>
                      <a:endParaRPr lang="en-US" sz="2000" kern="1200" dirty="0">
                        <a:solidFill>
                          <a:schemeClr val="dk1"/>
                        </a:solidFill>
                        <a:latin typeface="+mj-lt"/>
                        <a:ea typeface="+mn-ea"/>
                        <a:cs typeface="+mn-cs"/>
                      </a:endParaRPr>
                    </a:p>
                  </a:txBody>
                  <a:tcPr anchor="ctr"/>
                </a:tc>
                <a:tc>
                  <a:txBody>
                    <a:bodyPr/>
                    <a:lstStyle/>
                    <a:p>
                      <a:pPr algn="ctr"/>
                      <a:r>
                        <a:rPr lang="en-US" sz="2000" kern="1200" dirty="0" smtClean="0">
                          <a:solidFill>
                            <a:schemeClr val="dk1"/>
                          </a:solidFill>
                          <a:latin typeface="+mj-lt"/>
                          <a:ea typeface="+mn-ea"/>
                          <a:cs typeface="+mn-cs"/>
                        </a:rPr>
                        <a:t>7 Lambs</a:t>
                      </a:r>
                      <a:endParaRPr lang="en-US" sz="2000" kern="1200" dirty="0">
                        <a:solidFill>
                          <a:schemeClr val="dk1"/>
                        </a:solidFill>
                        <a:latin typeface="+mj-lt"/>
                        <a:ea typeface="+mn-ea"/>
                        <a:cs typeface="+mn-cs"/>
                      </a:endParaRPr>
                    </a:p>
                  </a:txBody>
                  <a:tcPr anchor="ctr"/>
                </a:tc>
                <a:tc>
                  <a:txBody>
                    <a:bodyPr/>
                    <a:lstStyle/>
                    <a:p>
                      <a:pPr algn="ctr"/>
                      <a:r>
                        <a:rPr lang="en-US" sz="2000" kern="1200" dirty="0" smtClean="0">
                          <a:solidFill>
                            <a:schemeClr val="dk1"/>
                          </a:solidFill>
                          <a:latin typeface="+mj-lt"/>
                          <a:ea typeface="+mn-ea"/>
                          <a:cs typeface="+mn-cs"/>
                        </a:rPr>
                        <a:t>1 Kid</a:t>
                      </a:r>
                      <a:endParaRPr lang="en-US" sz="2000" kern="1200" dirty="0">
                        <a:solidFill>
                          <a:schemeClr val="dk1"/>
                        </a:solidFill>
                        <a:latin typeface="+mj-lt"/>
                        <a:ea typeface="+mn-ea"/>
                        <a:cs typeface="+mn-cs"/>
                      </a:endParaRPr>
                    </a:p>
                  </a:txBody>
                  <a:tcPr anchor="ctr"/>
                </a:tc>
              </a:tr>
              <a:tr h="370840">
                <a:tc>
                  <a:txBody>
                    <a:bodyPr/>
                    <a:lstStyle/>
                    <a:p>
                      <a:pPr algn="ctr"/>
                      <a:r>
                        <a:rPr lang="en-US" sz="2000" b="0" dirty="0" smtClean="0">
                          <a:solidFill>
                            <a:srgbClr val="FFFF00"/>
                          </a:solidFill>
                          <a:latin typeface="+mj-lt"/>
                        </a:rPr>
                        <a:t>TOTALS</a:t>
                      </a:r>
                      <a:endParaRPr lang="en-US" sz="2000" b="0" dirty="0">
                        <a:solidFill>
                          <a:srgbClr val="FFFF00"/>
                        </a:solidFill>
                        <a:latin typeface="+mj-lt"/>
                      </a:endParaRPr>
                    </a:p>
                  </a:txBody>
                  <a:tcPr anchor="ctr">
                    <a:solidFill>
                      <a:srgbClr val="C00000"/>
                    </a:solidFill>
                  </a:tcPr>
                </a:tc>
                <a:tc>
                  <a:txBody>
                    <a:bodyPr/>
                    <a:lstStyle/>
                    <a:p>
                      <a:pPr algn="ctr"/>
                      <a:r>
                        <a:rPr lang="en-US" sz="2300" dirty="0" smtClean="0">
                          <a:latin typeface="+mj-lt"/>
                        </a:rPr>
                        <a:t>71</a:t>
                      </a:r>
                      <a:endParaRPr lang="en-US" sz="2300" dirty="0">
                        <a:latin typeface="+mj-lt"/>
                      </a:endParaRPr>
                    </a:p>
                  </a:txBody>
                  <a:tcPr anchor="ctr">
                    <a:solidFill>
                      <a:srgbClr val="C00000"/>
                    </a:solidFill>
                  </a:tcPr>
                </a:tc>
                <a:tc>
                  <a:txBody>
                    <a:bodyPr/>
                    <a:lstStyle/>
                    <a:p>
                      <a:pPr algn="ctr"/>
                      <a:r>
                        <a:rPr lang="en-US" sz="2300" dirty="0" smtClean="0">
                          <a:latin typeface="+mj-lt"/>
                        </a:rPr>
                        <a:t>15</a:t>
                      </a:r>
                      <a:endParaRPr lang="en-US" sz="2300" dirty="0">
                        <a:latin typeface="+mj-lt"/>
                      </a:endParaRPr>
                    </a:p>
                  </a:txBody>
                  <a:tcPr anchor="ctr">
                    <a:solidFill>
                      <a:srgbClr val="C00000"/>
                    </a:solidFill>
                  </a:tcPr>
                </a:tc>
                <a:tc>
                  <a:txBody>
                    <a:bodyPr/>
                    <a:lstStyle/>
                    <a:p>
                      <a:pPr algn="ctr"/>
                      <a:r>
                        <a:rPr lang="en-US" sz="2300" dirty="0" smtClean="0">
                          <a:latin typeface="+mj-lt"/>
                        </a:rPr>
                        <a:t>105</a:t>
                      </a:r>
                      <a:endParaRPr lang="en-US" sz="2300" dirty="0">
                        <a:latin typeface="+mj-lt"/>
                      </a:endParaRPr>
                    </a:p>
                  </a:txBody>
                  <a:tcPr anchor="ctr">
                    <a:solidFill>
                      <a:srgbClr val="C00000"/>
                    </a:solidFill>
                  </a:tcPr>
                </a:tc>
                <a:tc>
                  <a:txBody>
                    <a:bodyPr/>
                    <a:lstStyle/>
                    <a:p>
                      <a:pPr algn="ctr"/>
                      <a:r>
                        <a:rPr lang="en-US" sz="2300" dirty="0" smtClean="0">
                          <a:latin typeface="+mj-lt"/>
                        </a:rPr>
                        <a:t>8</a:t>
                      </a:r>
                      <a:endParaRPr lang="en-US" sz="2300" dirty="0">
                        <a:latin typeface="+mj-lt"/>
                      </a:endParaRPr>
                    </a:p>
                  </a:txBody>
                  <a:tcPr anchor="ctr">
                    <a:solidFill>
                      <a:srgbClr val="C00000"/>
                    </a:solidFill>
                  </a:tcPr>
                </a:tc>
              </a:tr>
            </a:tbl>
          </a:graphicData>
        </a:graphic>
      </p:graphicFrame>
      <p:sp>
        <p:nvSpPr>
          <p:cNvPr id="4" name="Footer Placeholder 3"/>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5" name="Slide Number Placeholder 4"/>
          <p:cNvSpPr>
            <a:spLocks noGrp="1"/>
          </p:cNvSpPr>
          <p:nvPr>
            <p:ph type="sldNum" sz="quarter" idx="11"/>
          </p:nvPr>
        </p:nvSpPr>
        <p:spPr/>
        <p:txBody>
          <a:bodyPr/>
          <a:lstStyle/>
          <a:p>
            <a:fld id="{D9076E39-33D3-4C19-9190-4442324932E8}" type="slidenum">
              <a:rPr lang="en-US" smtClean="0">
                <a:solidFill>
                  <a:srgbClr val="FFFFFF"/>
                </a:solidFill>
              </a:rPr>
              <a:pPr/>
              <a:t>47</a:t>
            </a:fld>
            <a:endParaRPr lang="en-US">
              <a:solidFill>
                <a:srgbClr val="FFFFFF"/>
              </a:solidFill>
            </a:endParaRPr>
          </a:p>
        </p:txBody>
      </p:sp>
      <p:sp>
        <p:nvSpPr>
          <p:cNvPr id="3" name="Date Placeholder 2"/>
          <p:cNvSpPr>
            <a:spLocks noGrp="1"/>
          </p:cNvSpPr>
          <p:nvPr>
            <p:ph type="dt" sz="half" idx="12"/>
          </p:nvPr>
        </p:nvSpPr>
        <p:spPr/>
        <p:txBody>
          <a:bodyPr/>
          <a:lstStyle/>
          <a:p>
            <a:r>
              <a:rPr lang="en-US" dirty="0" smtClean="0">
                <a:solidFill>
                  <a:srgbClr val="FFFFFF"/>
                </a:solidFill>
              </a:rPr>
              <a:t>Outline, p. 17-18 </a:t>
            </a:r>
            <a:endParaRPr lang="en-US" dirty="0">
              <a:solidFill>
                <a:srgbClr val="FFFFFF"/>
              </a:solidFill>
            </a:endParaRPr>
          </a:p>
        </p:txBody>
      </p:sp>
      <p:sp>
        <p:nvSpPr>
          <p:cNvPr id="10" name="Rounded Rectangular Callout 9"/>
          <p:cNvSpPr/>
          <p:nvPr/>
        </p:nvSpPr>
        <p:spPr bwMode="auto">
          <a:xfrm>
            <a:off x="5961528" y="990600"/>
            <a:ext cx="2191871" cy="533400"/>
          </a:xfrm>
          <a:prstGeom prst="wedgeRoundRectCallout">
            <a:avLst>
              <a:gd name="adj1" fmla="val -31824"/>
              <a:gd name="adj2" fmla="val 145910"/>
              <a:gd name="adj3" fmla="val 16667"/>
            </a:avLst>
          </a:prstGeom>
          <a:solidFill>
            <a:srgbClr val="7030A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pPr algn="ctr"/>
            <a:r>
              <a:rPr lang="en-US" sz="2000" dirty="0" smtClean="0">
                <a:solidFill>
                  <a:srgbClr val="FFFFFF"/>
                </a:solidFill>
                <a:latin typeface="Arial Black"/>
              </a:rPr>
              <a:t>Grain &amp; Drink</a:t>
            </a:r>
          </a:p>
        </p:txBody>
      </p:sp>
    </p:spTree>
    <p:extLst>
      <p:ext uri="{BB962C8B-B14F-4D97-AF65-F5344CB8AC3E}">
        <p14:creationId xmlns:p14="http://schemas.microsoft.com/office/powerpoint/2010/main" val="39525990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Conditional Sacrifices</a:t>
            </a:r>
            <a:endParaRPr lang="en-US" dirty="0"/>
          </a:p>
        </p:txBody>
      </p:sp>
      <p:sp>
        <p:nvSpPr>
          <p:cNvPr id="3" name="Content Placeholder 2"/>
          <p:cNvSpPr>
            <a:spLocks noGrp="1"/>
          </p:cNvSpPr>
          <p:nvPr>
            <p:ph idx="1"/>
          </p:nvPr>
        </p:nvSpPr>
        <p:spPr/>
        <p:txBody>
          <a:bodyPr/>
          <a:lstStyle/>
          <a:p>
            <a:pPr marL="457200" indent="-457200"/>
            <a:r>
              <a:rPr lang="en-US" sz="2800" dirty="0">
                <a:effectLst>
                  <a:outerShdw blurRad="38100" dist="38100" dir="2700000" algn="tl">
                    <a:srgbClr val="000000">
                      <a:alpha val="43137"/>
                    </a:srgbClr>
                  </a:outerShdw>
                </a:effectLst>
              </a:rPr>
              <a:t>Unintentional </a:t>
            </a:r>
            <a:r>
              <a:rPr lang="en-US" sz="2800" b="1" dirty="0">
                <a:solidFill>
                  <a:srgbClr val="FFFF00"/>
                </a:solidFill>
                <a:effectLst>
                  <a:outerShdw blurRad="38100" dist="38100" dir="2700000" algn="tl">
                    <a:srgbClr val="000000">
                      <a:alpha val="43137"/>
                    </a:srgbClr>
                  </a:outerShdw>
                </a:effectLst>
              </a:rPr>
              <a:t>sin</a:t>
            </a:r>
            <a:r>
              <a:rPr lang="en-US" sz="2800" dirty="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(Lev. 4; 5:17-19)</a:t>
            </a:r>
            <a:endParaRPr lang="en-US" sz="2400" dirty="0" smtClean="0">
              <a:effectLst>
                <a:outerShdw blurRad="38100" dist="38100" dir="2700000" algn="tl">
                  <a:srgbClr val="000000">
                    <a:alpha val="43137"/>
                  </a:srgbClr>
                </a:outerShdw>
              </a:effectLst>
            </a:endParaRPr>
          </a:p>
          <a:p>
            <a:pPr marL="457200" indent="-457200"/>
            <a:r>
              <a:rPr lang="en-US" sz="2800" dirty="0">
                <a:effectLst>
                  <a:outerShdw blurRad="38100" dist="38100" dir="2700000" algn="tl">
                    <a:srgbClr val="000000">
                      <a:alpha val="43137"/>
                    </a:srgbClr>
                  </a:outerShdw>
                </a:effectLst>
              </a:rPr>
              <a:t>Unintentional </a:t>
            </a:r>
            <a:r>
              <a:rPr lang="en-US" sz="2800" b="1" dirty="0" smtClean="0">
                <a:solidFill>
                  <a:srgbClr val="FFFF00"/>
                </a:solidFill>
                <a:effectLst>
                  <a:outerShdw blurRad="38100" dist="38100" dir="2700000" algn="tl">
                    <a:srgbClr val="000000">
                      <a:alpha val="43137"/>
                    </a:srgbClr>
                  </a:outerShdw>
                </a:effectLst>
              </a:rPr>
              <a:t>contamination</a:t>
            </a:r>
            <a:r>
              <a:rPr lang="en-US" sz="2800" b="1" dirty="0" smtClean="0">
                <a:solidFill>
                  <a:schemeClr val="tx2">
                    <a:lumMod val="75000"/>
                  </a:schemeClr>
                </a:solidFill>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a:t>
            </a:r>
            <a:r>
              <a:rPr lang="en-US" sz="2400" dirty="0">
                <a:effectLst>
                  <a:outerShdw blurRad="38100" dist="38100" dir="2700000" algn="tl">
                    <a:srgbClr val="000000">
                      <a:alpha val="43137"/>
                    </a:srgbClr>
                  </a:outerShdw>
                </a:effectLst>
              </a:rPr>
              <a:t>Lev. 5:1-3)</a:t>
            </a:r>
            <a:endParaRPr lang="en-US" sz="2400" dirty="0" smtClean="0">
              <a:effectLst>
                <a:outerShdw blurRad="38100" dist="38100" dir="2700000" algn="tl">
                  <a:srgbClr val="000000">
                    <a:alpha val="43137"/>
                  </a:srgbClr>
                </a:outerShdw>
              </a:effectLst>
            </a:endParaRPr>
          </a:p>
          <a:p>
            <a:pPr marL="457200" indent="-457200"/>
            <a:r>
              <a:rPr lang="en-US" sz="2800" dirty="0">
                <a:effectLst>
                  <a:outerShdw blurRad="38100" dist="38100" dir="2700000" algn="tl">
                    <a:srgbClr val="000000">
                      <a:alpha val="43137"/>
                    </a:srgbClr>
                  </a:outerShdw>
                </a:effectLst>
              </a:rPr>
              <a:t>Failing to keep </a:t>
            </a:r>
            <a:r>
              <a:rPr lang="en-US" sz="2800" b="1" dirty="0">
                <a:solidFill>
                  <a:srgbClr val="FFFF00"/>
                </a:solidFill>
                <a:effectLst>
                  <a:outerShdw blurRad="38100" dist="38100" dir="2700000" algn="tl">
                    <a:srgbClr val="000000">
                      <a:alpha val="43137"/>
                    </a:srgbClr>
                  </a:outerShdw>
                </a:effectLst>
              </a:rPr>
              <a:t>a vow</a:t>
            </a:r>
            <a:r>
              <a:rPr lang="en-US" sz="2800" dirty="0">
                <a:solidFill>
                  <a:srgbClr val="FFFF00"/>
                </a:solidFill>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(Lev. 5:4)</a:t>
            </a:r>
            <a:endParaRPr lang="en-US" sz="2400" dirty="0" smtClean="0">
              <a:effectLst>
                <a:outerShdw blurRad="38100" dist="38100" dir="2700000" algn="tl">
                  <a:srgbClr val="000000">
                    <a:alpha val="43137"/>
                  </a:srgbClr>
                </a:outerShdw>
              </a:effectLst>
            </a:endParaRPr>
          </a:p>
          <a:p>
            <a:pPr marL="457200" indent="-457200"/>
            <a:r>
              <a:rPr lang="en-US" sz="2800" dirty="0">
                <a:effectLst>
                  <a:outerShdw blurRad="38100" dist="38100" dir="2700000" algn="tl">
                    <a:srgbClr val="000000">
                      <a:alpha val="43137"/>
                    </a:srgbClr>
                  </a:outerShdw>
                </a:effectLst>
              </a:rPr>
              <a:t>Unintentional sins against </a:t>
            </a:r>
            <a:r>
              <a:rPr lang="en-US" sz="2800" b="1" dirty="0" smtClean="0">
                <a:solidFill>
                  <a:srgbClr val="FFFF00"/>
                </a:solidFill>
                <a:effectLst>
                  <a:outerShdw blurRad="38100" dist="38100" dir="2700000" algn="tl">
                    <a:srgbClr val="000000">
                      <a:alpha val="43137"/>
                    </a:srgbClr>
                  </a:outerShdw>
                </a:effectLst>
              </a:rPr>
              <a:t>“</a:t>
            </a:r>
            <a:r>
              <a:rPr lang="en-US" sz="2800" b="1" dirty="0">
                <a:solidFill>
                  <a:srgbClr val="FFFF00"/>
                </a:solidFill>
                <a:effectLst>
                  <a:outerShdw blurRad="38100" dist="38100" dir="2700000" algn="tl">
                    <a:srgbClr val="000000">
                      <a:alpha val="43137"/>
                    </a:srgbClr>
                  </a:outerShdw>
                </a:effectLst>
              </a:rPr>
              <a:t>holy things”</a:t>
            </a:r>
            <a:r>
              <a:rPr lang="en-US" sz="2800" dirty="0">
                <a:solidFill>
                  <a:srgbClr val="FFFF00"/>
                </a:solidFill>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(Lev. 5:15)</a:t>
            </a:r>
            <a:endParaRPr lang="en-US" sz="2400" dirty="0" smtClean="0">
              <a:effectLst>
                <a:outerShdw blurRad="38100" dist="38100" dir="2700000" algn="tl">
                  <a:srgbClr val="000000">
                    <a:alpha val="43137"/>
                  </a:srgbClr>
                </a:outerShdw>
              </a:effectLst>
            </a:endParaRPr>
          </a:p>
          <a:p>
            <a:pPr marL="457200" indent="-457200"/>
            <a:r>
              <a:rPr lang="en-US" sz="2800" b="1" dirty="0">
                <a:solidFill>
                  <a:srgbClr val="FFFF00"/>
                </a:solidFill>
                <a:effectLst/>
              </a:rPr>
              <a:t>Lying</a:t>
            </a:r>
            <a:r>
              <a:rPr lang="en-US" sz="2800" dirty="0">
                <a:effectLst/>
              </a:rPr>
              <a:t> and </a:t>
            </a:r>
            <a:r>
              <a:rPr lang="en-US" sz="2800" b="1" dirty="0">
                <a:solidFill>
                  <a:srgbClr val="FFFF00"/>
                </a:solidFill>
                <a:effectLst/>
              </a:rPr>
              <a:t>swearing falsely</a:t>
            </a:r>
            <a:r>
              <a:rPr lang="en-US" sz="2800" dirty="0">
                <a:solidFill>
                  <a:srgbClr val="FFFF00"/>
                </a:solidFill>
                <a:effectLst/>
              </a:rPr>
              <a:t>  </a:t>
            </a:r>
            <a:r>
              <a:rPr lang="en-US" sz="2400" dirty="0">
                <a:effectLst/>
              </a:rPr>
              <a:t>(Lev. 6:1-7)</a:t>
            </a:r>
            <a:endParaRPr lang="en-US" sz="2400" dirty="0" smtClean="0">
              <a:effectLst>
                <a:outerShdw blurRad="38100" dist="38100" dir="2700000" algn="tl">
                  <a:srgbClr val="000000">
                    <a:alpha val="43137"/>
                  </a:srgbClr>
                </a:outerShdw>
              </a:effectLst>
            </a:endParaRPr>
          </a:p>
          <a:p>
            <a:pPr marL="457200" indent="-457200"/>
            <a:r>
              <a:rPr lang="en-US" sz="2800" dirty="0" smtClean="0">
                <a:effectLst>
                  <a:outerShdw blurRad="38100" dist="38100" dir="2700000" algn="tl">
                    <a:srgbClr val="000000">
                      <a:alpha val="43137"/>
                    </a:srgbClr>
                  </a:outerShdw>
                </a:effectLst>
              </a:rPr>
              <a:t>Consecration of </a:t>
            </a:r>
            <a:r>
              <a:rPr lang="en-US" sz="2800" b="1" dirty="0" smtClean="0">
                <a:solidFill>
                  <a:srgbClr val="FFFF00"/>
                </a:solidFill>
                <a:effectLst>
                  <a:outerShdw blurRad="38100" dist="38100" dir="2700000" algn="tl">
                    <a:srgbClr val="000000">
                      <a:alpha val="43137"/>
                    </a:srgbClr>
                  </a:outerShdw>
                </a:effectLst>
              </a:rPr>
              <a:t>priests</a:t>
            </a:r>
            <a:r>
              <a:rPr lang="en-US" sz="2800" dirty="0" smtClean="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(Lev. 8-9)</a:t>
            </a:r>
          </a:p>
          <a:p>
            <a:pPr marL="457200" indent="-457200"/>
            <a:r>
              <a:rPr lang="en-US" sz="2800" dirty="0" smtClean="0">
                <a:effectLst>
                  <a:outerShdw blurRad="38100" dist="38100" dir="2700000" algn="tl">
                    <a:srgbClr val="000000">
                      <a:alpha val="43137"/>
                    </a:srgbClr>
                  </a:outerShdw>
                </a:effectLst>
              </a:rPr>
              <a:t>Purification after </a:t>
            </a:r>
            <a:r>
              <a:rPr lang="en-US" sz="2800" b="1" dirty="0">
                <a:solidFill>
                  <a:srgbClr val="FFFF00"/>
                </a:solidFill>
                <a:effectLst>
                  <a:outerShdw blurRad="38100" dist="38100" dir="2700000" algn="tl">
                    <a:srgbClr val="000000">
                      <a:alpha val="43137"/>
                    </a:srgbClr>
                  </a:outerShdw>
                </a:effectLst>
              </a:rPr>
              <a:t>childbirth</a:t>
            </a:r>
            <a:r>
              <a:rPr lang="en-US" sz="2800" dirty="0" smtClean="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(Lev. 12:1-8)</a:t>
            </a:r>
          </a:p>
          <a:p>
            <a:pPr marL="457200" indent="-457200"/>
            <a:r>
              <a:rPr lang="en-US" sz="2800" dirty="0" smtClean="0">
                <a:effectLst>
                  <a:outerShdw blurRad="38100" dist="38100" dir="2700000" algn="tl">
                    <a:srgbClr val="000000">
                      <a:alpha val="43137"/>
                    </a:srgbClr>
                  </a:outerShdw>
                </a:effectLst>
              </a:rPr>
              <a:t>Cleansing of a </a:t>
            </a:r>
            <a:r>
              <a:rPr lang="en-US" sz="2800" b="1" dirty="0">
                <a:solidFill>
                  <a:srgbClr val="FFFF00"/>
                </a:solidFill>
                <a:effectLst>
                  <a:outerShdw blurRad="38100" dist="38100" dir="2700000" algn="tl">
                    <a:srgbClr val="000000">
                      <a:alpha val="43137"/>
                    </a:srgbClr>
                  </a:outerShdw>
                </a:effectLst>
              </a:rPr>
              <a:t>leper</a:t>
            </a:r>
            <a:r>
              <a:rPr lang="en-US" sz="2800" dirty="0" smtClean="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(Lev. 14:1-32)</a:t>
            </a:r>
          </a:p>
        </p:txBody>
      </p:sp>
      <p:sp>
        <p:nvSpPr>
          <p:cNvPr id="4" name="Footer Placeholder 3"/>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5" name="Slide Number Placeholder 4"/>
          <p:cNvSpPr>
            <a:spLocks noGrp="1"/>
          </p:cNvSpPr>
          <p:nvPr>
            <p:ph type="sldNum" sz="quarter" idx="11"/>
          </p:nvPr>
        </p:nvSpPr>
        <p:spPr/>
        <p:txBody>
          <a:bodyPr/>
          <a:lstStyle/>
          <a:p>
            <a:fld id="{D9076E39-33D3-4C19-9190-4442324932E8}" type="slidenum">
              <a:rPr lang="en-US" smtClean="0">
                <a:solidFill>
                  <a:srgbClr val="FFFFFF"/>
                </a:solidFill>
              </a:rPr>
              <a:pPr/>
              <a:t>48</a:t>
            </a:fld>
            <a:endParaRPr lang="en-US" dirty="0">
              <a:solidFill>
                <a:srgbClr val="FFFFFF"/>
              </a:solidFill>
            </a:endParaRPr>
          </a:p>
        </p:txBody>
      </p:sp>
      <p:sp>
        <p:nvSpPr>
          <p:cNvPr id="6" name="Date Placeholder 5"/>
          <p:cNvSpPr>
            <a:spLocks noGrp="1"/>
          </p:cNvSpPr>
          <p:nvPr>
            <p:ph type="dt" sz="half" idx="12"/>
          </p:nvPr>
        </p:nvSpPr>
        <p:spPr/>
        <p:txBody>
          <a:bodyPr/>
          <a:lstStyle/>
          <a:p>
            <a:r>
              <a:rPr lang="en-US" dirty="0" smtClean="0">
                <a:solidFill>
                  <a:srgbClr val="FFFFFF"/>
                </a:solidFill>
              </a:rPr>
              <a:t>Outline, p. 18-21</a:t>
            </a:r>
            <a:endParaRPr lang="en-US" dirty="0">
              <a:solidFill>
                <a:srgbClr val="FFFFFF"/>
              </a:solidFill>
            </a:endParaRPr>
          </a:p>
        </p:txBody>
      </p:sp>
    </p:spTree>
    <p:extLst>
      <p:ext uri="{BB962C8B-B14F-4D97-AF65-F5344CB8AC3E}">
        <p14:creationId xmlns:p14="http://schemas.microsoft.com/office/powerpoint/2010/main" val="28691109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Conditional Sacrifices</a:t>
            </a:r>
            <a:endParaRPr lang="en-US" dirty="0"/>
          </a:p>
        </p:txBody>
      </p:sp>
      <p:sp>
        <p:nvSpPr>
          <p:cNvPr id="3" name="Content Placeholder 2"/>
          <p:cNvSpPr>
            <a:spLocks noGrp="1"/>
          </p:cNvSpPr>
          <p:nvPr>
            <p:ph idx="1"/>
          </p:nvPr>
        </p:nvSpPr>
        <p:spPr/>
        <p:txBody>
          <a:bodyPr/>
          <a:lstStyle/>
          <a:p>
            <a:pPr marL="457200" indent="-457200"/>
            <a:r>
              <a:rPr lang="en-US" sz="2800" dirty="0" smtClean="0">
                <a:effectLst>
                  <a:outerShdw blurRad="38100" dist="38100" dir="2700000" algn="tl">
                    <a:srgbClr val="000000">
                      <a:alpha val="43137"/>
                    </a:srgbClr>
                  </a:outerShdw>
                </a:effectLst>
              </a:rPr>
              <a:t>Male </a:t>
            </a:r>
            <a:r>
              <a:rPr lang="en-US" sz="2800" b="1" dirty="0">
                <a:solidFill>
                  <a:srgbClr val="FFFF00"/>
                </a:solidFill>
                <a:effectLst>
                  <a:outerShdw blurRad="38100" dist="38100" dir="2700000" algn="tl">
                    <a:srgbClr val="000000">
                      <a:alpha val="43137"/>
                    </a:srgbClr>
                  </a:outerShdw>
                </a:effectLst>
              </a:rPr>
              <a:t>bodily discharge  </a:t>
            </a:r>
            <a:r>
              <a:rPr lang="en-US" sz="2400" dirty="0" smtClean="0">
                <a:effectLst>
                  <a:outerShdw blurRad="38100" dist="38100" dir="2700000" algn="tl">
                    <a:srgbClr val="000000">
                      <a:alpha val="43137"/>
                    </a:srgbClr>
                  </a:outerShdw>
                </a:effectLst>
              </a:rPr>
              <a:t>(Lev. 15:13-15)</a:t>
            </a:r>
          </a:p>
          <a:p>
            <a:pPr marL="457200" indent="-457200"/>
            <a:r>
              <a:rPr lang="en-US" sz="2800" dirty="0" smtClean="0">
                <a:effectLst>
                  <a:outerShdw blurRad="38100" dist="38100" dir="2700000" algn="tl">
                    <a:srgbClr val="000000">
                      <a:alpha val="43137"/>
                    </a:srgbClr>
                  </a:outerShdw>
                </a:effectLst>
              </a:rPr>
              <a:t>Female </a:t>
            </a:r>
            <a:r>
              <a:rPr lang="en-US" sz="2800" b="1" dirty="0">
                <a:solidFill>
                  <a:srgbClr val="FFFF00"/>
                </a:solidFill>
                <a:effectLst>
                  <a:outerShdw blurRad="38100" dist="38100" dir="2700000" algn="tl">
                    <a:srgbClr val="000000">
                      <a:alpha val="43137"/>
                    </a:srgbClr>
                  </a:outerShdw>
                </a:effectLst>
              </a:rPr>
              <a:t>bodily discharge  </a:t>
            </a:r>
            <a:r>
              <a:rPr lang="en-US" sz="2400" dirty="0" smtClean="0">
                <a:effectLst>
                  <a:outerShdw blurRad="38100" dist="38100" dir="2700000" algn="tl">
                    <a:srgbClr val="000000">
                      <a:alpha val="43137"/>
                    </a:srgbClr>
                  </a:outerShdw>
                </a:effectLst>
              </a:rPr>
              <a:t>(Lev. 15:29-30)</a:t>
            </a:r>
          </a:p>
          <a:p>
            <a:pPr marL="457200" indent="-457200"/>
            <a:r>
              <a:rPr lang="en-US" sz="2800" b="1" dirty="0">
                <a:solidFill>
                  <a:srgbClr val="FFFF00"/>
                </a:solidFill>
                <a:effectLst/>
              </a:rPr>
              <a:t>Fornication</a:t>
            </a:r>
            <a:r>
              <a:rPr lang="en-US" sz="2800" dirty="0">
                <a:effectLst/>
              </a:rPr>
              <a:t> with a </a:t>
            </a:r>
            <a:r>
              <a:rPr lang="en-US" sz="2800" dirty="0" smtClean="0">
                <a:effectLst/>
              </a:rPr>
              <a:t>betrothed slave girl  </a:t>
            </a:r>
            <a:r>
              <a:rPr lang="en-US" sz="2400" dirty="0" smtClean="0">
                <a:effectLst/>
              </a:rPr>
              <a:t>(</a:t>
            </a:r>
            <a:r>
              <a:rPr lang="en-US" sz="2400" dirty="0">
                <a:effectLst/>
              </a:rPr>
              <a:t>Lev. 19:20-22)</a:t>
            </a:r>
            <a:endParaRPr lang="en-US" sz="2400" dirty="0" smtClean="0">
              <a:effectLst>
                <a:outerShdw blurRad="38100" dist="38100" dir="2700000" algn="tl">
                  <a:srgbClr val="000000">
                    <a:alpha val="43137"/>
                  </a:srgbClr>
                </a:outerShdw>
              </a:effectLst>
            </a:endParaRPr>
          </a:p>
          <a:p>
            <a:pPr marL="457200" indent="-457200"/>
            <a:r>
              <a:rPr lang="en-US" sz="2800" dirty="0">
                <a:effectLst/>
              </a:rPr>
              <a:t>The </a:t>
            </a:r>
            <a:r>
              <a:rPr lang="en-US" sz="2800" b="1" dirty="0">
                <a:solidFill>
                  <a:srgbClr val="FFFF00"/>
                </a:solidFill>
                <a:effectLst/>
              </a:rPr>
              <a:t>Nazirite vow</a:t>
            </a:r>
            <a:r>
              <a:rPr lang="en-US" sz="2800" dirty="0">
                <a:solidFill>
                  <a:srgbClr val="FFFF00"/>
                </a:solidFill>
                <a:effectLst/>
              </a:rPr>
              <a:t>  </a:t>
            </a:r>
            <a:r>
              <a:rPr lang="en-US" sz="2400" dirty="0">
                <a:effectLst/>
              </a:rPr>
              <a:t>(Num. 6)</a:t>
            </a:r>
            <a:endParaRPr lang="en-US" sz="2400" dirty="0" smtClean="0">
              <a:effectLst>
                <a:outerShdw blurRad="38100" dist="38100" dir="2700000" algn="tl">
                  <a:srgbClr val="000000">
                    <a:alpha val="43137"/>
                  </a:srgbClr>
                </a:outerShdw>
              </a:effectLst>
            </a:endParaRPr>
          </a:p>
          <a:p>
            <a:pPr marL="457200" indent="-457200"/>
            <a:r>
              <a:rPr lang="en-US" sz="2800" dirty="0" smtClean="0">
                <a:effectLst>
                  <a:outerShdw blurRad="38100" dist="38100" dir="2700000" algn="tl">
                    <a:srgbClr val="000000">
                      <a:alpha val="43137"/>
                    </a:srgbClr>
                  </a:outerShdw>
                </a:effectLst>
              </a:rPr>
              <a:t>Dedication of </a:t>
            </a:r>
            <a:r>
              <a:rPr lang="en-US" sz="2800" b="1" dirty="0">
                <a:solidFill>
                  <a:srgbClr val="FFFF00"/>
                </a:solidFill>
                <a:effectLst>
                  <a:outerShdw blurRad="38100" dist="38100" dir="2700000" algn="tl">
                    <a:srgbClr val="000000">
                      <a:alpha val="43137"/>
                    </a:srgbClr>
                  </a:outerShdw>
                </a:effectLst>
              </a:rPr>
              <a:t>the altar  </a:t>
            </a:r>
            <a:r>
              <a:rPr lang="en-US" sz="2400" dirty="0" smtClean="0">
                <a:effectLst>
                  <a:outerShdw blurRad="38100" dist="38100" dir="2700000" algn="tl">
                    <a:srgbClr val="000000">
                      <a:alpha val="43137"/>
                    </a:srgbClr>
                  </a:outerShdw>
                </a:effectLst>
              </a:rPr>
              <a:t>(Num. 7)</a:t>
            </a:r>
          </a:p>
          <a:p>
            <a:pPr marL="457200" indent="-457200"/>
            <a:r>
              <a:rPr lang="en-US" sz="2800" dirty="0">
                <a:effectLst>
                  <a:outerShdw blurRad="38100" dist="38100" dir="2700000" algn="tl">
                    <a:srgbClr val="000000">
                      <a:alpha val="43137"/>
                    </a:srgbClr>
                  </a:outerShdw>
                </a:effectLst>
              </a:rPr>
              <a:t>Consecration of </a:t>
            </a:r>
            <a:r>
              <a:rPr lang="en-US" sz="2800" b="1" dirty="0">
                <a:solidFill>
                  <a:srgbClr val="FFFF00"/>
                </a:solidFill>
                <a:effectLst>
                  <a:outerShdw blurRad="38100" dist="38100" dir="2700000" algn="tl">
                    <a:srgbClr val="000000">
                      <a:alpha val="43137"/>
                    </a:srgbClr>
                  </a:outerShdw>
                </a:effectLst>
              </a:rPr>
              <a:t>Levites</a:t>
            </a:r>
            <a:r>
              <a:rPr lang="en-US" sz="2800" dirty="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(Num. 8)</a:t>
            </a:r>
          </a:p>
          <a:p>
            <a:pPr marL="457200" indent="-457200"/>
            <a:r>
              <a:rPr lang="en-US" sz="2800" dirty="0" smtClean="0">
                <a:effectLst>
                  <a:outerShdw blurRad="38100" dist="38100" dir="2700000" algn="tl">
                    <a:srgbClr val="000000">
                      <a:alpha val="43137"/>
                    </a:srgbClr>
                  </a:outerShdw>
                </a:effectLst>
              </a:rPr>
              <a:t>Atonement for </a:t>
            </a:r>
            <a:r>
              <a:rPr lang="en-US" sz="2800" b="1" dirty="0">
                <a:solidFill>
                  <a:srgbClr val="FFFF00"/>
                </a:solidFill>
                <a:effectLst>
                  <a:outerShdw blurRad="38100" dist="38100" dir="2700000" algn="tl">
                    <a:srgbClr val="000000">
                      <a:alpha val="43137"/>
                    </a:srgbClr>
                  </a:outerShdw>
                </a:effectLst>
              </a:rPr>
              <a:t>unintentional sin  </a:t>
            </a:r>
            <a:r>
              <a:rPr lang="en-US" sz="2400" dirty="0" smtClean="0">
                <a:effectLst>
                  <a:outerShdw blurRad="38100" dist="38100" dir="2700000" algn="tl">
                    <a:srgbClr val="000000">
                      <a:alpha val="43137"/>
                    </a:srgbClr>
                  </a:outerShdw>
                </a:effectLst>
              </a:rPr>
              <a:t>(Num. 15:22-31)</a:t>
            </a:r>
          </a:p>
        </p:txBody>
      </p:sp>
      <p:sp>
        <p:nvSpPr>
          <p:cNvPr id="4" name="Footer Placeholder 3"/>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5" name="Slide Number Placeholder 4"/>
          <p:cNvSpPr>
            <a:spLocks noGrp="1"/>
          </p:cNvSpPr>
          <p:nvPr>
            <p:ph type="sldNum" sz="quarter" idx="11"/>
          </p:nvPr>
        </p:nvSpPr>
        <p:spPr/>
        <p:txBody>
          <a:bodyPr/>
          <a:lstStyle/>
          <a:p>
            <a:fld id="{D9076E39-33D3-4C19-9190-4442324932E8}" type="slidenum">
              <a:rPr lang="en-US" smtClean="0">
                <a:solidFill>
                  <a:srgbClr val="FFFFFF"/>
                </a:solidFill>
              </a:rPr>
              <a:pPr/>
              <a:t>49</a:t>
            </a:fld>
            <a:endParaRPr lang="en-US">
              <a:solidFill>
                <a:srgbClr val="FFFFFF"/>
              </a:solidFill>
            </a:endParaRPr>
          </a:p>
        </p:txBody>
      </p:sp>
      <p:sp>
        <p:nvSpPr>
          <p:cNvPr id="6" name="Date Placeholder 5"/>
          <p:cNvSpPr>
            <a:spLocks noGrp="1"/>
          </p:cNvSpPr>
          <p:nvPr>
            <p:ph type="dt" sz="half" idx="12"/>
          </p:nvPr>
        </p:nvSpPr>
        <p:spPr/>
        <p:txBody>
          <a:bodyPr/>
          <a:lstStyle/>
          <a:p>
            <a:r>
              <a:rPr lang="en-US" dirty="0" smtClean="0">
                <a:solidFill>
                  <a:srgbClr val="FFFFFF"/>
                </a:solidFill>
              </a:rPr>
              <a:t>Outline, p. 18-21</a:t>
            </a:r>
            <a:endParaRPr lang="en-US" dirty="0">
              <a:solidFill>
                <a:srgbClr val="FFFFFF"/>
              </a:solidFill>
            </a:endParaRPr>
          </a:p>
        </p:txBody>
      </p:sp>
    </p:spTree>
    <p:extLst>
      <p:ext uri="{BB962C8B-B14F-4D97-AF65-F5344CB8AC3E}">
        <p14:creationId xmlns:p14="http://schemas.microsoft.com/office/powerpoint/2010/main" val="12031515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t"/>
          <a:lstStyle/>
          <a:p>
            <a:r>
              <a:rPr lang="en-US" dirty="0" smtClean="0"/>
              <a:t>Sacrificial Produce</a:t>
            </a:r>
            <a:endParaRPr lang="en-US" dirty="0"/>
          </a:p>
        </p:txBody>
      </p:sp>
      <p:sp>
        <p:nvSpPr>
          <p:cNvPr id="8" name="Content Placeholder 7"/>
          <p:cNvSpPr>
            <a:spLocks noGrp="1"/>
          </p:cNvSpPr>
          <p:nvPr>
            <p:ph sz="half" idx="1"/>
          </p:nvPr>
        </p:nvSpPr>
        <p:spPr>
          <a:xfrm>
            <a:off x="4419600" y="1227231"/>
            <a:ext cx="4038600" cy="4759325"/>
          </a:xfrm>
        </p:spPr>
        <p:txBody>
          <a:bodyPr/>
          <a:lstStyle/>
          <a:p>
            <a:pPr marL="457200" indent="-457200">
              <a:spcBef>
                <a:spcPts val="0"/>
              </a:spcBef>
              <a:spcAft>
                <a:spcPts val="1200"/>
              </a:spcAft>
            </a:pPr>
            <a:r>
              <a:rPr lang="en-US" sz="2500" kern="1200" dirty="0" smtClean="0">
                <a:solidFill>
                  <a:srgbClr val="FFFF00"/>
                </a:solidFill>
                <a:latin typeface="+mj-lt"/>
              </a:rPr>
              <a:t>Grain</a:t>
            </a:r>
            <a:r>
              <a:rPr lang="en-US" sz="2800" b="1" dirty="0" smtClean="0">
                <a:solidFill>
                  <a:srgbClr val="FFFF00"/>
                </a:solidFill>
              </a:rPr>
              <a:t>:</a:t>
            </a:r>
            <a:endParaRPr lang="en-US" sz="2800" b="1" dirty="0">
              <a:solidFill>
                <a:srgbClr val="FFFF00"/>
              </a:solidFill>
            </a:endParaRPr>
          </a:p>
          <a:p>
            <a:pPr marL="857250" lvl="1" indent="-457200">
              <a:spcBef>
                <a:spcPts val="0"/>
              </a:spcBef>
              <a:spcAft>
                <a:spcPts val="1200"/>
              </a:spcAft>
            </a:pPr>
            <a:r>
              <a:rPr lang="en-US" sz="2400" dirty="0" smtClean="0"/>
              <a:t>Ear</a:t>
            </a:r>
          </a:p>
          <a:p>
            <a:pPr marL="857250" lvl="1" indent="-457200">
              <a:spcBef>
                <a:spcPts val="0"/>
              </a:spcBef>
              <a:spcAft>
                <a:spcPts val="1200"/>
              </a:spcAft>
            </a:pPr>
            <a:r>
              <a:rPr lang="en-US" sz="2400" dirty="0" smtClean="0"/>
              <a:t>Meal</a:t>
            </a:r>
          </a:p>
          <a:p>
            <a:pPr marL="857250" lvl="1" indent="-457200">
              <a:spcBef>
                <a:spcPts val="0"/>
              </a:spcBef>
              <a:spcAft>
                <a:spcPts val="1200"/>
              </a:spcAft>
            </a:pPr>
            <a:r>
              <a:rPr lang="en-US" sz="2400" dirty="0" smtClean="0"/>
              <a:t>Dough</a:t>
            </a:r>
          </a:p>
          <a:p>
            <a:pPr marL="857250" lvl="1" indent="-457200">
              <a:spcBef>
                <a:spcPts val="0"/>
              </a:spcBef>
              <a:spcAft>
                <a:spcPts val="1200"/>
              </a:spcAft>
            </a:pPr>
            <a:r>
              <a:rPr lang="en-US" sz="2400" dirty="0" smtClean="0"/>
              <a:t>Cakes</a:t>
            </a:r>
          </a:p>
          <a:p>
            <a:pPr marL="857250" lvl="1" indent="-457200">
              <a:spcBef>
                <a:spcPts val="0"/>
              </a:spcBef>
              <a:spcAft>
                <a:spcPts val="1200"/>
              </a:spcAft>
            </a:pPr>
            <a:r>
              <a:rPr lang="en-US" sz="2400" dirty="0" smtClean="0"/>
              <a:t>Wafers</a:t>
            </a:r>
          </a:p>
          <a:p>
            <a:pPr marL="857250" lvl="1" indent="-457200">
              <a:spcBef>
                <a:spcPts val="0"/>
              </a:spcBef>
              <a:spcAft>
                <a:spcPts val="1200"/>
              </a:spcAft>
            </a:pPr>
            <a:r>
              <a:rPr lang="en-US" sz="2400" dirty="0" smtClean="0"/>
              <a:t>Etc.</a:t>
            </a:r>
          </a:p>
          <a:p>
            <a:pPr marL="457200" indent="-457200">
              <a:spcBef>
                <a:spcPts val="0"/>
              </a:spcBef>
              <a:spcAft>
                <a:spcPts val="1200"/>
              </a:spcAft>
            </a:pPr>
            <a:r>
              <a:rPr lang="en-US" b="1" dirty="0" smtClean="0">
                <a:solidFill>
                  <a:srgbClr val="FFFF00"/>
                </a:solidFill>
              </a:rPr>
              <a:t>Oil</a:t>
            </a:r>
            <a:endParaRPr lang="en-US" sz="2400" dirty="0"/>
          </a:p>
          <a:p>
            <a:pPr marL="457200" indent="-457200">
              <a:spcBef>
                <a:spcPts val="0"/>
              </a:spcBef>
              <a:spcAft>
                <a:spcPts val="1200"/>
              </a:spcAft>
            </a:pPr>
            <a:r>
              <a:rPr lang="en-US" b="1" dirty="0">
                <a:solidFill>
                  <a:srgbClr val="FFFF00"/>
                </a:solidFill>
              </a:rPr>
              <a:t>Wine</a:t>
            </a:r>
            <a:endParaRPr lang="en-US" sz="2000" dirty="0" smtClean="0"/>
          </a:p>
          <a:p>
            <a:pPr marL="400050" lvl="1" indent="0">
              <a:buNone/>
            </a:pPr>
            <a:endParaRPr lang="en-US" sz="2000" dirty="0"/>
          </a:p>
        </p:txBody>
      </p:sp>
      <p:pic>
        <p:nvPicPr>
          <p:cNvPr id="1029" name="Picture 5" descr="C:\Users\Kevin\AppData\Local\Microsoft\Windows\Temporary Internet Files\Content.IE5\ZQM2E27M\MP90042775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58993"/>
            <a:ext cx="2998663" cy="449580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2"/>
          </p:nvPr>
        </p:nvSpPr>
        <p:spPr/>
        <p:txBody>
          <a:bodyPr/>
          <a:lstStyle/>
          <a:p>
            <a:r>
              <a:rPr lang="en-US" dirty="0" smtClean="0"/>
              <a:t>Outline, p.  1</a:t>
            </a:r>
            <a:endParaRPr lang="en-US" dirty="0"/>
          </a:p>
        </p:txBody>
      </p:sp>
      <p:sp>
        <p:nvSpPr>
          <p:cNvPr id="3" name="Footer Placeholder 2"/>
          <p:cNvSpPr>
            <a:spLocks noGrp="1"/>
          </p:cNvSpPr>
          <p:nvPr>
            <p:ph type="ftr" sz="quarter" idx="10"/>
          </p:nvPr>
        </p:nvSpPr>
        <p:spPr/>
        <p:txBody>
          <a:bodyPr/>
          <a:lstStyle/>
          <a:p>
            <a:r>
              <a:rPr lang="en-US" smtClean="0"/>
              <a:t>Kevin Kay</a:t>
            </a:r>
            <a:endParaRPr lang="en-US"/>
          </a:p>
        </p:txBody>
      </p:sp>
      <p:sp>
        <p:nvSpPr>
          <p:cNvPr id="4" name="Slide Number Placeholder 3"/>
          <p:cNvSpPr>
            <a:spLocks noGrp="1"/>
          </p:cNvSpPr>
          <p:nvPr>
            <p:ph type="sldNum" sz="quarter" idx="11"/>
          </p:nvPr>
        </p:nvSpPr>
        <p:spPr/>
        <p:txBody>
          <a:bodyPr/>
          <a:lstStyle/>
          <a:p>
            <a:fld id="{00E9B7B4-5730-4F9F-AA91-6722781C7E75}" type="slidenum">
              <a:rPr lang="en-US" smtClean="0"/>
              <a:pPr/>
              <a:t>5</a:t>
            </a:fld>
            <a:endParaRPr lang="en-US"/>
          </a:p>
        </p:txBody>
      </p:sp>
    </p:spTree>
    <p:extLst>
      <p:ext uri="{BB962C8B-B14F-4D97-AF65-F5344CB8AC3E}">
        <p14:creationId xmlns:p14="http://schemas.microsoft.com/office/powerpoint/2010/main" val="12707983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Conditional Sacrifices</a:t>
            </a:r>
            <a:endParaRPr lang="en-US" dirty="0"/>
          </a:p>
        </p:txBody>
      </p:sp>
      <p:sp>
        <p:nvSpPr>
          <p:cNvPr id="3" name="Content Placeholder 2"/>
          <p:cNvSpPr>
            <a:spLocks noGrp="1"/>
          </p:cNvSpPr>
          <p:nvPr>
            <p:ph idx="1"/>
          </p:nvPr>
        </p:nvSpPr>
        <p:spPr/>
        <p:txBody>
          <a:bodyPr/>
          <a:lstStyle/>
          <a:p>
            <a:pPr marL="457200" indent="-457200"/>
            <a:r>
              <a:rPr lang="en-US" sz="2800" dirty="0" smtClean="0">
                <a:effectLst>
                  <a:outerShdw blurRad="38100" dist="38100" dir="2700000" algn="tl">
                    <a:srgbClr val="000000">
                      <a:alpha val="43137"/>
                    </a:srgbClr>
                  </a:outerShdw>
                </a:effectLst>
              </a:rPr>
              <a:t>Ritual of the </a:t>
            </a:r>
            <a:r>
              <a:rPr lang="en-US" sz="2800" b="1" dirty="0">
                <a:solidFill>
                  <a:srgbClr val="FFFF00"/>
                </a:solidFill>
                <a:effectLst>
                  <a:outerShdw blurRad="38100" dist="38100" dir="2700000" algn="tl">
                    <a:srgbClr val="000000">
                      <a:alpha val="43137"/>
                    </a:srgbClr>
                  </a:outerShdw>
                </a:effectLst>
              </a:rPr>
              <a:t>red heifer  </a:t>
            </a:r>
            <a:r>
              <a:rPr lang="en-US" sz="2400" dirty="0" smtClean="0">
                <a:effectLst>
                  <a:outerShdw blurRad="38100" dist="38100" dir="2700000" algn="tl">
                    <a:srgbClr val="000000">
                      <a:alpha val="43137"/>
                    </a:srgbClr>
                  </a:outerShdw>
                </a:effectLst>
              </a:rPr>
              <a:t>(Num. 19)</a:t>
            </a:r>
          </a:p>
          <a:p>
            <a:pPr marL="457200" indent="-457200"/>
            <a:r>
              <a:rPr lang="en-US" sz="2800" dirty="0" smtClean="0">
                <a:effectLst/>
              </a:rPr>
              <a:t>Return of </a:t>
            </a:r>
            <a:r>
              <a:rPr lang="en-US" sz="2800" b="1" dirty="0">
                <a:solidFill>
                  <a:srgbClr val="FFFF00"/>
                </a:solidFill>
                <a:effectLst>
                  <a:outerShdw blurRad="38100" dist="38100" dir="2700000" algn="tl">
                    <a:srgbClr val="000000">
                      <a:alpha val="43137"/>
                    </a:srgbClr>
                  </a:outerShdw>
                </a:effectLst>
              </a:rPr>
              <a:t>the ark  </a:t>
            </a:r>
            <a:r>
              <a:rPr lang="en-US" sz="2400" dirty="0">
                <a:effectLst/>
              </a:rPr>
              <a:t>(1 Sam. 6</a:t>
            </a:r>
            <a:r>
              <a:rPr lang="en-US" sz="2400" dirty="0" smtClean="0">
                <a:effectLst/>
              </a:rPr>
              <a:t>)</a:t>
            </a:r>
          </a:p>
          <a:p>
            <a:pPr marL="457200" indent="-457200"/>
            <a:r>
              <a:rPr lang="en-US" sz="2800" dirty="0" smtClean="0">
                <a:effectLst/>
              </a:rPr>
              <a:t>Before </a:t>
            </a:r>
            <a:r>
              <a:rPr lang="en-US" sz="2800" b="1" dirty="0">
                <a:solidFill>
                  <a:srgbClr val="FFFF00"/>
                </a:solidFill>
                <a:effectLst>
                  <a:outerShdw blurRad="38100" dist="38100" dir="2700000" algn="tl">
                    <a:srgbClr val="000000">
                      <a:alpha val="43137"/>
                    </a:srgbClr>
                  </a:outerShdw>
                </a:effectLst>
              </a:rPr>
              <a:t>battle</a:t>
            </a:r>
            <a:r>
              <a:rPr lang="en-US" sz="2800" dirty="0" smtClean="0">
                <a:effectLst/>
              </a:rPr>
              <a:t> at </a:t>
            </a:r>
            <a:r>
              <a:rPr lang="en-US" sz="2800" dirty="0" err="1" smtClean="0">
                <a:effectLst/>
              </a:rPr>
              <a:t>Mizpah</a:t>
            </a:r>
            <a:r>
              <a:rPr lang="en-US" sz="2800" dirty="0" smtClean="0">
                <a:effectLst/>
              </a:rPr>
              <a:t>  </a:t>
            </a:r>
            <a:r>
              <a:rPr lang="en-US" sz="2400" dirty="0" smtClean="0">
                <a:effectLst/>
              </a:rPr>
              <a:t>(1 Sam. 7:9)</a:t>
            </a:r>
          </a:p>
          <a:p>
            <a:pPr marL="457200" indent="-457200"/>
            <a:r>
              <a:rPr lang="en-US" sz="2800" dirty="0" smtClean="0">
                <a:effectLst/>
              </a:rPr>
              <a:t>Coronation of </a:t>
            </a:r>
            <a:r>
              <a:rPr lang="en-US" sz="2800" b="1" dirty="0">
                <a:solidFill>
                  <a:srgbClr val="FFFF00"/>
                </a:solidFill>
                <a:effectLst>
                  <a:outerShdw blurRad="38100" dist="38100" dir="2700000" algn="tl">
                    <a:srgbClr val="000000">
                      <a:alpha val="43137"/>
                    </a:srgbClr>
                  </a:outerShdw>
                </a:effectLst>
              </a:rPr>
              <a:t>Solomon</a:t>
            </a:r>
            <a:r>
              <a:rPr lang="en-US" sz="2800" dirty="0" smtClean="0">
                <a:effectLst/>
              </a:rPr>
              <a:t>  </a:t>
            </a:r>
            <a:r>
              <a:rPr lang="en-US" sz="2400" dirty="0" smtClean="0">
                <a:effectLst/>
              </a:rPr>
              <a:t>(1 Chr. 29:21)</a:t>
            </a:r>
          </a:p>
          <a:p>
            <a:pPr marL="457200" indent="-457200"/>
            <a:r>
              <a:rPr lang="en-US" sz="2800" dirty="0" smtClean="0">
                <a:effectLst/>
              </a:rPr>
              <a:t>Solomon’s sacrifices at </a:t>
            </a:r>
            <a:r>
              <a:rPr lang="en-US" sz="2800" b="1" dirty="0">
                <a:solidFill>
                  <a:srgbClr val="FFFF00"/>
                </a:solidFill>
                <a:effectLst>
                  <a:outerShdw blurRad="38100" dist="38100" dir="2700000" algn="tl">
                    <a:srgbClr val="000000">
                      <a:alpha val="43137"/>
                    </a:srgbClr>
                  </a:outerShdw>
                </a:effectLst>
              </a:rPr>
              <a:t>Gibeon</a:t>
            </a:r>
            <a:r>
              <a:rPr lang="en-US" sz="2800" dirty="0" smtClean="0">
                <a:effectLst/>
              </a:rPr>
              <a:t>  </a:t>
            </a:r>
            <a:r>
              <a:rPr lang="en-US" sz="2400" dirty="0" smtClean="0">
                <a:effectLst/>
              </a:rPr>
              <a:t>(1 Ki. 3:3-6)</a:t>
            </a:r>
          </a:p>
          <a:p>
            <a:pPr marL="457200" indent="-457200"/>
            <a:r>
              <a:rPr lang="en-US" sz="2800" dirty="0" smtClean="0">
                <a:effectLst/>
              </a:rPr>
              <a:t>Dedication of </a:t>
            </a:r>
            <a:r>
              <a:rPr lang="en-US" sz="2800" b="1" dirty="0">
                <a:solidFill>
                  <a:srgbClr val="FFFF00"/>
                </a:solidFill>
                <a:effectLst>
                  <a:outerShdw blurRad="38100" dist="38100" dir="2700000" algn="tl">
                    <a:srgbClr val="000000">
                      <a:alpha val="43137"/>
                    </a:srgbClr>
                  </a:outerShdw>
                </a:effectLst>
              </a:rPr>
              <a:t>the temple  </a:t>
            </a:r>
            <a:r>
              <a:rPr lang="en-US" sz="2400" dirty="0" smtClean="0">
                <a:effectLst/>
              </a:rPr>
              <a:t>(1 Ki. 8:63-64)</a:t>
            </a:r>
          </a:p>
          <a:p>
            <a:pPr marL="457200" indent="-457200"/>
            <a:r>
              <a:rPr lang="en-US" sz="2800" dirty="0" smtClean="0">
                <a:effectLst/>
              </a:rPr>
              <a:t>Many </a:t>
            </a:r>
            <a:r>
              <a:rPr lang="en-US" sz="2800" b="1" dirty="0">
                <a:solidFill>
                  <a:srgbClr val="FFFF00"/>
                </a:solidFill>
                <a:effectLst>
                  <a:outerShdw blurRad="38100" dist="38100" dir="2700000" algn="tl">
                    <a:srgbClr val="000000">
                      <a:alpha val="43137"/>
                    </a:srgbClr>
                  </a:outerShdw>
                </a:effectLst>
              </a:rPr>
              <a:t>unspecified animal sacrifices </a:t>
            </a:r>
            <a:r>
              <a:rPr lang="en-US" sz="2800" dirty="0" smtClean="0">
                <a:effectLst/>
              </a:rPr>
              <a:t>on other occasions</a:t>
            </a:r>
          </a:p>
          <a:p>
            <a:pPr marL="457200" indent="-457200"/>
            <a:endParaRPr lang="en-US" sz="2800" dirty="0" smtClean="0">
              <a:effectLst>
                <a:outerShdw blurRad="38100" dist="38100" dir="2700000" algn="tl">
                  <a:srgbClr val="000000">
                    <a:alpha val="43137"/>
                  </a:srgbClr>
                </a:outerShdw>
              </a:effectLst>
            </a:endParaRPr>
          </a:p>
          <a:p>
            <a:pPr marL="457200" indent="-457200"/>
            <a:endParaRPr lang="en-US" sz="2800" dirty="0">
              <a:effectLst>
                <a:outerShdw blurRad="38100" dist="38100" dir="2700000" algn="tl">
                  <a:srgbClr val="000000">
                    <a:alpha val="43137"/>
                  </a:srgbClr>
                </a:outerShdw>
              </a:effectLst>
            </a:endParaRPr>
          </a:p>
        </p:txBody>
      </p:sp>
      <p:sp>
        <p:nvSpPr>
          <p:cNvPr id="4" name="Footer Placeholder 3"/>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5" name="Slide Number Placeholder 4"/>
          <p:cNvSpPr>
            <a:spLocks noGrp="1"/>
          </p:cNvSpPr>
          <p:nvPr>
            <p:ph type="sldNum" sz="quarter" idx="11"/>
          </p:nvPr>
        </p:nvSpPr>
        <p:spPr/>
        <p:txBody>
          <a:bodyPr/>
          <a:lstStyle/>
          <a:p>
            <a:fld id="{D9076E39-33D3-4C19-9190-4442324932E8}" type="slidenum">
              <a:rPr lang="en-US" smtClean="0">
                <a:solidFill>
                  <a:srgbClr val="FFFFFF"/>
                </a:solidFill>
              </a:rPr>
              <a:pPr/>
              <a:t>50</a:t>
            </a:fld>
            <a:endParaRPr lang="en-US">
              <a:solidFill>
                <a:srgbClr val="FFFFFF"/>
              </a:solidFill>
            </a:endParaRPr>
          </a:p>
        </p:txBody>
      </p:sp>
      <p:sp>
        <p:nvSpPr>
          <p:cNvPr id="6" name="Date Placeholder 5"/>
          <p:cNvSpPr>
            <a:spLocks noGrp="1"/>
          </p:cNvSpPr>
          <p:nvPr>
            <p:ph type="dt" sz="half" idx="12"/>
          </p:nvPr>
        </p:nvSpPr>
        <p:spPr/>
        <p:txBody>
          <a:bodyPr/>
          <a:lstStyle/>
          <a:p>
            <a:r>
              <a:rPr lang="en-US" dirty="0" smtClean="0">
                <a:solidFill>
                  <a:srgbClr val="FFFFFF"/>
                </a:solidFill>
              </a:rPr>
              <a:t>Outline, p. 18-21</a:t>
            </a:r>
            <a:endParaRPr lang="en-US" dirty="0">
              <a:solidFill>
                <a:srgbClr val="FFFFFF"/>
              </a:solidFill>
            </a:endParaRPr>
          </a:p>
        </p:txBody>
      </p:sp>
    </p:spTree>
    <p:extLst>
      <p:ext uri="{BB962C8B-B14F-4D97-AF65-F5344CB8AC3E}">
        <p14:creationId xmlns:p14="http://schemas.microsoft.com/office/powerpoint/2010/main" val="734899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sz="quarter"/>
          </p:nvPr>
        </p:nvSpPr>
        <p:spPr>
          <a:xfrm>
            <a:off x="685800" y="1981200"/>
            <a:ext cx="7772400" cy="1828800"/>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US" sz="4400" dirty="0" smtClean="0"/>
              <a:t>Theology Of Blood</a:t>
            </a:r>
            <a:endParaRPr lang="en-US" sz="4400" dirty="0"/>
          </a:p>
        </p:txBody>
      </p:sp>
      <p:sp>
        <p:nvSpPr>
          <p:cNvPr id="2" name="Date Placeholder 1"/>
          <p:cNvSpPr>
            <a:spLocks noGrp="1"/>
          </p:cNvSpPr>
          <p:nvPr>
            <p:ph type="dt" sz="quarter" idx="2"/>
          </p:nvPr>
        </p:nvSpPr>
        <p:spPr/>
        <p:txBody>
          <a:bodyPr/>
          <a:lstStyle/>
          <a:p>
            <a:r>
              <a:rPr lang="en-US" dirty="0" smtClean="0"/>
              <a:t>Outline, p. 21 </a:t>
            </a:r>
            <a:endParaRPr lang="en-US" dirty="0"/>
          </a:p>
        </p:txBody>
      </p:sp>
      <p:sp>
        <p:nvSpPr>
          <p:cNvPr id="6" name="Footer Placeholder 5"/>
          <p:cNvSpPr>
            <a:spLocks noGrp="1"/>
          </p:cNvSpPr>
          <p:nvPr>
            <p:ph type="ftr" sz="quarter" idx="3"/>
          </p:nvPr>
        </p:nvSpPr>
        <p:spPr/>
        <p:txBody>
          <a:bodyPr/>
          <a:lstStyle/>
          <a:p>
            <a:r>
              <a:rPr lang="en-US" smtClean="0"/>
              <a:t>Kevin Kay</a:t>
            </a:r>
            <a:endParaRPr lang="en-US" dirty="0"/>
          </a:p>
        </p:txBody>
      </p:sp>
      <p:sp>
        <p:nvSpPr>
          <p:cNvPr id="7" name="Slide Number Placeholder 6"/>
          <p:cNvSpPr>
            <a:spLocks noGrp="1"/>
          </p:cNvSpPr>
          <p:nvPr>
            <p:ph type="sldNum" sz="quarter" idx="4"/>
          </p:nvPr>
        </p:nvSpPr>
        <p:spPr/>
        <p:txBody>
          <a:bodyPr/>
          <a:lstStyle/>
          <a:p>
            <a:fld id="{0FD7E475-79DF-43CA-896E-48D4853290C7}" type="slidenum">
              <a:rPr lang="en-US" smtClean="0"/>
              <a:pPr/>
              <a:t>51</a:t>
            </a:fld>
            <a:endParaRPr lang="en-US"/>
          </a:p>
        </p:txBody>
      </p:sp>
    </p:spTree>
    <p:extLst>
      <p:ext uri="{BB962C8B-B14F-4D97-AF65-F5344CB8AC3E}">
        <p14:creationId xmlns:p14="http://schemas.microsoft.com/office/powerpoint/2010/main" val="7394150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Blood &amp; Life</a:t>
            </a:r>
            <a:endParaRPr lang="en-US" sz="4400" dirty="0"/>
          </a:p>
        </p:txBody>
      </p:sp>
      <p:sp>
        <p:nvSpPr>
          <p:cNvPr id="3" name="Content Placeholder 2"/>
          <p:cNvSpPr>
            <a:spLocks noGrp="1"/>
          </p:cNvSpPr>
          <p:nvPr>
            <p:ph idx="1"/>
          </p:nvPr>
        </p:nvSpPr>
        <p:spPr/>
        <p:txBody>
          <a:bodyPr/>
          <a:lstStyle/>
          <a:p>
            <a:pPr marL="457200" indent="-457200"/>
            <a:r>
              <a:rPr lang="en-US" b="1" dirty="0">
                <a:latin typeface="Arial" pitchFamily="34" charset="0"/>
              </a:rPr>
              <a:t>Gen. 4:10-11:  </a:t>
            </a:r>
            <a:r>
              <a:rPr lang="en-US" baseline="30000" dirty="0">
                <a:latin typeface="Arial" pitchFamily="34" charset="0"/>
              </a:rPr>
              <a:t>10</a:t>
            </a:r>
            <a:r>
              <a:rPr lang="en-US" dirty="0">
                <a:latin typeface="Arial" pitchFamily="34" charset="0"/>
              </a:rPr>
              <a:t>And He said, “What have you done? </a:t>
            </a:r>
            <a:r>
              <a:rPr lang="en-US" b="1" dirty="0">
                <a:solidFill>
                  <a:srgbClr val="FFFF00"/>
                </a:solidFill>
                <a:latin typeface="Arial" pitchFamily="34" charset="0"/>
              </a:rPr>
              <a:t>The voice of your brother’s blood cries out to Me</a:t>
            </a:r>
            <a:r>
              <a:rPr lang="en-US" dirty="0">
                <a:latin typeface="Arial" pitchFamily="34" charset="0"/>
              </a:rPr>
              <a:t> from the ground. </a:t>
            </a:r>
            <a:r>
              <a:rPr lang="en-US" baseline="30000" dirty="0">
                <a:latin typeface="Arial" pitchFamily="34" charset="0"/>
              </a:rPr>
              <a:t>11</a:t>
            </a:r>
            <a:r>
              <a:rPr lang="en-US" dirty="0">
                <a:latin typeface="Arial" pitchFamily="34" charset="0"/>
              </a:rPr>
              <a:t>“So now you </a:t>
            </a:r>
            <a:r>
              <a:rPr lang="en-US" i="1" dirty="0">
                <a:latin typeface="Arial" pitchFamily="34" charset="0"/>
              </a:rPr>
              <a:t>are</a:t>
            </a:r>
            <a:r>
              <a:rPr lang="en-US" dirty="0">
                <a:latin typeface="Arial" pitchFamily="34" charset="0"/>
              </a:rPr>
              <a:t> cursed from the earth, which has opened its mouth to </a:t>
            </a:r>
            <a:r>
              <a:rPr lang="en-US" b="1" dirty="0">
                <a:solidFill>
                  <a:srgbClr val="FFFF00"/>
                </a:solidFill>
                <a:latin typeface="Arial" pitchFamily="34" charset="0"/>
              </a:rPr>
              <a:t>receive your brother’s blood </a:t>
            </a:r>
            <a:r>
              <a:rPr lang="en-US" dirty="0">
                <a:latin typeface="Arial" pitchFamily="34" charset="0"/>
              </a:rPr>
              <a:t>from your </a:t>
            </a:r>
            <a:r>
              <a:rPr lang="en-US" dirty="0" smtClean="0">
                <a:latin typeface="Arial" pitchFamily="34" charset="0"/>
              </a:rPr>
              <a:t>hand.</a:t>
            </a:r>
            <a:endParaRPr lang="en-US" dirty="0"/>
          </a:p>
        </p:txBody>
      </p:sp>
      <p:sp>
        <p:nvSpPr>
          <p:cNvPr id="4" name="Date Placeholder 3"/>
          <p:cNvSpPr>
            <a:spLocks noGrp="1"/>
          </p:cNvSpPr>
          <p:nvPr>
            <p:ph type="dt" sz="half" idx="12"/>
          </p:nvPr>
        </p:nvSpPr>
        <p:spPr/>
        <p:txBody>
          <a:bodyPr/>
          <a:lstStyle/>
          <a:p>
            <a:r>
              <a:rPr lang="en-US" dirty="0" smtClean="0"/>
              <a:t>Outline, p.  21</a:t>
            </a:r>
            <a:endParaRPr lang="en-US" dirty="0"/>
          </a:p>
        </p:txBody>
      </p:sp>
      <p:sp>
        <p:nvSpPr>
          <p:cNvPr id="7" name="Footer Placeholder 6"/>
          <p:cNvSpPr>
            <a:spLocks noGrp="1"/>
          </p:cNvSpPr>
          <p:nvPr>
            <p:ph type="ftr" sz="quarter" idx="10"/>
          </p:nvPr>
        </p:nvSpPr>
        <p:spPr/>
        <p:txBody>
          <a:bodyPr/>
          <a:lstStyle/>
          <a:p>
            <a:r>
              <a:rPr lang="en-US" smtClean="0"/>
              <a:t>Kevin Kay</a:t>
            </a:r>
            <a:endParaRPr lang="en-US"/>
          </a:p>
        </p:txBody>
      </p:sp>
      <p:sp>
        <p:nvSpPr>
          <p:cNvPr id="8" name="Slide Number Placeholder 7"/>
          <p:cNvSpPr>
            <a:spLocks noGrp="1"/>
          </p:cNvSpPr>
          <p:nvPr>
            <p:ph type="sldNum" sz="quarter" idx="11"/>
          </p:nvPr>
        </p:nvSpPr>
        <p:spPr/>
        <p:txBody>
          <a:bodyPr/>
          <a:lstStyle/>
          <a:p>
            <a:fld id="{D9076E39-33D3-4C19-9190-4442324932E8}" type="slidenum">
              <a:rPr lang="en-US" smtClean="0"/>
              <a:pPr/>
              <a:t>52</a:t>
            </a:fld>
            <a:endParaRPr lang="en-US"/>
          </a:p>
        </p:txBody>
      </p:sp>
    </p:spTree>
    <p:extLst>
      <p:ext uri="{BB962C8B-B14F-4D97-AF65-F5344CB8AC3E}">
        <p14:creationId xmlns:p14="http://schemas.microsoft.com/office/powerpoint/2010/main" val="29895032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Blood &amp; Life</a:t>
            </a:r>
            <a:endParaRPr lang="en-US" sz="4400" dirty="0"/>
          </a:p>
        </p:txBody>
      </p:sp>
      <p:sp>
        <p:nvSpPr>
          <p:cNvPr id="3" name="Content Placeholder 2"/>
          <p:cNvSpPr>
            <a:spLocks noGrp="1"/>
          </p:cNvSpPr>
          <p:nvPr>
            <p:ph idx="1"/>
          </p:nvPr>
        </p:nvSpPr>
        <p:spPr>
          <a:xfrm>
            <a:off x="457200" y="1524000"/>
            <a:ext cx="8229600" cy="4724400"/>
          </a:xfrm>
        </p:spPr>
        <p:txBody>
          <a:bodyPr/>
          <a:lstStyle/>
          <a:p>
            <a:pPr marL="457200" indent="-457200">
              <a:spcBef>
                <a:spcPts val="0"/>
              </a:spcBef>
              <a:spcAft>
                <a:spcPts val="2400"/>
              </a:spcAft>
            </a:pPr>
            <a:r>
              <a:rPr lang="en-US" sz="2800" b="1" dirty="0">
                <a:latin typeface="Arial" pitchFamily="34" charset="0"/>
              </a:rPr>
              <a:t>Gen. 9:3:</a:t>
            </a:r>
            <a:r>
              <a:rPr lang="en-US" sz="2800" dirty="0">
                <a:latin typeface="Arial" pitchFamily="34" charset="0"/>
              </a:rPr>
              <a:t>   </a:t>
            </a:r>
            <a:r>
              <a:rPr lang="en-US" sz="2800" baseline="30000" dirty="0">
                <a:latin typeface="Arial" pitchFamily="34" charset="0"/>
              </a:rPr>
              <a:t>3</a:t>
            </a:r>
            <a:r>
              <a:rPr lang="en-US" sz="2800" dirty="0">
                <a:latin typeface="Arial" pitchFamily="34" charset="0"/>
              </a:rPr>
              <a:t>“Every moving thing that lives shall be </a:t>
            </a:r>
            <a:r>
              <a:rPr lang="en-US" sz="2800" b="1" dirty="0">
                <a:solidFill>
                  <a:srgbClr val="FFFF00"/>
                </a:solidFill>
                <a:latin typeface="Arial" pitchFamily="34" charset="0"/>
              </a:rPr>
              <a:t>food</a:t>
            </a:r>
            <a:r>
              <a:rPr lang="en-US" sz="2800" dirty="0">
                <a:latin typeface="Arial" pitchFamily="34" charset="0"/>
              </a:rPr>
              <a:t> for you</a:t>
            </a:r>
            <a:r>
              <a:rPr lang="en-US" sz="2800" dirty="0" smtClean="0">
                <a:latin typeface="Arial" pitchFamily="34" charset="0"/>
              </a:rPr>
              <a:t>….  (cf. Gen. 1:29)</a:t>
            </a:r>
            <a:endParaRPr lang="en-US" sz="2800" dirty="0">
              <a:latin typeface="Arial" pitchFamily="34" charset="0"/>
            </a:endParaRPr>
          </a:p>
          <a:p>
            <a:pPr marL="457200" indent="-457200">
              <a:spcBef>
                <a:spcPts val="0"/>
              </a:spcBef>
              <a:spcAft>
                <a:spcPts val="2400"/>
              </a:spcAft>
            </a:pPr>
            <a:r>
              <a:rPr lang="en-US" sz="2800" b="1" dirty="0">
                <a:latin typeface="Arial" pitchFamily="34" charset="0"/>
              </a:rPr>
              <a:t>Gen. 9:4</a:t>
            </a:r>
            <a:r>
              <a:rPr lang="en-US" sz="2800" b="1" dirty="0" smtClean="0">
                <a:latin typeface="Arial" pitchFamily="34" charset="0"/>
              </a:rPr>
              <a:t>:  </a:t>
            </a:r>
            <a:r>
              <a:rPr lang="en-US" sz="2800" baseline="30000" dirty="0" smtClean="0">
                <a:latin typeface="Arial" pitchFamily="34" charset="0"/>
              </a:rPr>
              <a:t>4</a:t>
            </a:r>
            <a:r>
              <a:rPr lang="en-US" sz="2800" dirty="0" smtClean="0">
                <a:latin typeface="Arial" pitchFamily="34" charset="0"/>
              </a:rPr>
              <a:t>“But </a:t>
            </a:r>
            <a:r>
              <a:rPr lang="en-US" sz="2800" dirty="0">
                <a:latin typeface="Arial" pitchFamily="34" charset="0"/>
              </a:rPr>
              <a:t>you shall not eat flesh with its </a:t>
            </a:r>
            <a:r>
              <a:rPr lang="en-US" sz="2800" b="1" dirty="0">
                <a:solidFill>
                  <a:srgbClr val="FFFF00"/>
                </a:solidFill>
                <a:latin typeface="Arial" pitchFamily="34" charset="0"/>
              </a:rPr>
              <a:t>life</a:t>
            </a:r>
            <a:r>
              <a:rPr lang="en-US" sz="2800" dirty="0">
                <a:latin typeface="Arial" pitchFamily="34" charset="0"/>
              </a:rPr>
              <a:t>, that is, its </a:t>
            </a:r>
            <a:r>
              <a:rPr lang="en-US" sz="2800" b="1" dirty="0">
                <a:solidFill>
                  <a:srgbClr val="FFFF00"/>
                </a:solidFill>
                <a:latin typeface="Arial" pitchFamily="34" charset="0"/>
              </a:rPr>
              <a:t>blood</a:t>
            </a:r>
            <a:r>
              <a:rPr lang="en-US" sz="2800" dirty="0">
                <a:latin typeface="Arial" pitchFamily="34" charset="0"/>
              </a:rPr>
              <a:t>.</a:t>
            </a:r>
          </a:p>
          <a:p>
            <a:pPr marL="457200" indent="-457200">
              <a:spcBef>
                <a:spcPts val="0"/>
              </a:spcBef>
              <a:spcAft>
                <a:spcPts val="2400"/>
              </a:spcAft>
            </a:pPr>
            <a:r>
              <a:rPr lang="en-US" sz="2800" b="1" dirty="0">
                <a:latin typeface="Arial" pitchFamily="34" charset="0"/>
              </a:rPr>
              <a:t>Gen. 9:6:  </a:t>
            </a:r>
            <a:r>
              <a:rPr lang="en-US" sz="2800" baseline="30000" dirty="0">
                <a:latin typeface="Arial" pitchFamily="34" charset="0"/>
              </a:rPr>
              <a:t>6</a:t>
            </a:r>
            <a:r>
              <a:rPr lang="en-US" sz="2800" dirty="0">
                <a:latin typeface="Arial" pitchFamily="34" charset="0"/>
              </a:rPr>
              <a:t>“Whoever </a:t>
            </a:r>
            <a:r>
              <a:rPr lang="en-US" sz="2800" b="1" dirty="0">
                <a:solidFill>
                  <a:srgbClr val="FFFF00"/>
                </a:solidFill>
                <a:latin typeface="Arial" pitchFamily="34" charset="0"/>
              </a:rPr>
              <a:t>sheds man’s blood</a:t>
            </a:r>
            <a:r>
              <a:rPr lang="en-US" sz="2800" dirty="0">
                <a:latin typeface="Arial" pitchFamily="34" charset="0"/>
              </a:rPr>
              <a:t>, By man </a:t>
            </a:r>
            <a:r>
              <a:rPr lang="en-US" sz="2800" b="1" dirty="0">
                <a:solidFill>
                  <a:srgbClr val="FFFF00"/>
                </a:solidFill>
                <a:latin typeface="Arial" pitchFamily="34" charset="0"/>
              </a:rPr>
              <a:t>his blood shall be shed</a:t>
            </a:r>
            <a:r>
              <a:rPr lang="en-US" sz="2800" dirty="0">
                <a:latin typeface="Arial" pitchFamily="34" charset="0"/>
              </a:rPr>
              <a:t>; For in the image of God He made man.</a:t>
            </a:r>
          </a:p>
        </p:txBody>
      </p:sp>
      <p:sp>
        <p:nvSpPr>
          <p:cNvPr id="4" name="Date Placeholder 3"/>
          <p:cNvSpPr>
            <a:spLocks noGrp="1"/>
          </p:cNvSpPr>
          <p:nvPr>
            <p:ph type="dt" sz="half" idx="12"/>
          </p:nvPr>
        </p:nvSpPr>
        <p:spPr/>
        <p:txBody>
          <a:bodyPr/>
          <a:lstStyle/>
          <a:p>
            <a:r>
              <a:rPr lang="en-US" dirty="0" smtClean="0"/>
              <a:t>Outline, p.  21</a:t>
            </a:r>
            <a:endParaRPr lang="en-US" dirty="0"/>
          </a:p>
        </p:txBody>
      </p:sp>
      <p:sp>
        <p:nvSpPr>
          <p:cNvPr id="7" name="Footer Placeholder 6"/>
          <p:cNvSpPr>
            <a:spLocks noGrp="1"/>
          </p:cNvSpPr>
          <p:nvPr>
            <p:ph type="ftr" sz="quarter" idx="10"/>
          </p:nvPr>
        </p:nvSpPr>
        <p:spPr/>
        <p:txBody>
          <a:bodyPr/>
          <a:lstStyle/>
          <a:p>
            <a:r>
              <a:rPr lang="en-US" smtClean="0"/>
              <a:t>Kevin Kay</a:t>
            </a:r>
            <a:endParaRPr lang="en-US"/>
          </a:p>
        </p:txBody>
      </p:sp>
      <p:sp>
        <p:nvSpPr>
          <p:cNvPr id="8" name="Slide Number Placeholder 7"/>
          <p:cNvSpPr>
            <a:spLocks noGrp="1"/>
          </p:cNvSpPr>
          <p:nvPr>
            <p:ph type="sldNum" sz="quarter" idx="11"/>
          </p:nvPr>
        </p:nvSpPr>
        <p:spPr/>
        <p:txBody>
          <a:bodyPr/>
          <a:lstStyle/>
          <a:p>
            <a:fld id="{D9076E39-33D3-4C19-9190-4442324932E8}" type="slidenum">
              <a:rPr lang="en-US" smtClean="0"/>
              <a:pPr/>
              <a:t>53</a:t>
            </a:fld>
            <a:endParaRPr lang="en-US"/>
          </a:p>
        </p:txBody>
      </p:sp>
    </p:spTree>
    <p:extLst>
      <p:ext uri="{BB962C8B-B14F-4D97-AF65-F5344CB8AC3E}">
        <p14:creationId xmlns:p14="http://schemas.microsoft.com/office/powerpoint/2010/main" val="1643087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Blood, Life, &amp; Atonement</a:t>
            </a:r>
            <a:endParaRPr lang="en-US" sz="4400" dirty="0"/>
          </a:p>
        </p:txBody>
      </p:sp>
      <p:sp>
        <p:nvSpPr>
          <p:cNvPr id="3" name="Content Placeholder 2"/>
          <p:cNvSpPr>
            <a:spLocks noGrp="1"/>
          </p:cNvSpPr>
          <p:nvPr>
            <p:ph idx="1"/>
          </p:nvPr>
        </p:nvSpPr>
        <p:spPr>
          <a:xfrm>
            <a:off x="457200" y="1752600"/>
            <a:ext cx="8229600" cy="4495800"/>
          </a:xfrm>
        </p:spPr>
        <p:txBody>
          <a:bodyPr/>
          <a:lstStyle/>
          <a:p>
            <a:pPr marL="457200" indent="-457200">
              <a:spcBef>
                <a:spcPts val="0"/>
              </a:spcBef>
              <a:spcAft>
                <a:spcPts val="2400"/>
              </a:spcAft>
            </a:pPr>
            <a:r>
              <a:rPr lang="en-US" sz="2800" b="1" dirty="0">
                <a:effectLst>
                  <a:outerShdw blurRad="38100" dist="38100" dir="2700000" algn="tl">
                    <a:srgbClr val="000000">
                      <a:alpha val="43137"/>
                    </a:srgbClr>
                  </a:outerShdw>
                </a:effectLst>
              </a:rPr>
              <a:t>Lev. 17:11</a:t>
            </a:r>
            <a:r>
              <a:rPr lang="en-US" sz="2800" dirty="0">
                <a:effectLst>
                  <a:outerShdw blurRad="38100" dist="38100" dir="2700000" algn="tl">
                    <a:srgbClr val="000000">
                      <a:alpha val="43137"/>
                    </a:srgbClr>
                  </a:outerShdw>
                </a:effectLst>
              </a:rPr>
              <a:t>:   </a:t>
            </a:r>
            <a:r>
              <a:rPr lang="en-US" sz="2800" baseline="30000" dirty="0">
                <a:effectLst>
                  <a:outerShdw blurRad="38100" dist="38100" dir="2700000" algn="tl">
                    <a:srgbClr val="000000">
                      <a:alpha val="43137"/>
                    </a:srgbClr>
                  </a:outerShdw>
                </a:effectLst>
              </a:rPr>
              <a:t>11</a:t>
            </a:r>
            <a:r>
              <a:rPr lang="en-US" sz="2800" dirty="0">
                <a:effectLst>
                  <a:outerShdw blurRad="38100" dist="38100" dir="2700000" algn="tl">
                    <a:srgbClr val="000000">
                      <a:alpha val="43137"/>
                    </a:srgbClr>
                  </a:outerShdw>
                </a:effectLst>
              </a:rPr>
              <a:t>‘For the </a:t>
            </a:r>
            <a:r>
              <a:rPr lang="en-US" sz="2800" b="1" dirty="0">
                <a:solidFill>
                  <a:srgbClr val="FFFF00"/>
                </a:solidFill>
                <a:effectLst>
                  <a:outerShdw blurRad="38100" dist="38100" dir="2700000" algn="tl">
                    <a:srgbClr val="000000">
                      <a:alpha val="43137"/>
                    </a:srgbClr>
                  </a:outerShdw>
                </a:effectLst>
              </a:rPr>
              <a:t>life</a:t>
            </a:r>
            <a:r>
              <a:rPr lang="en-US" sz="2800" dirty="0">
                <a:effectLst>
                  <a:outerShdw blurRad="38100" dist="38100" dir="2700000" algn="tl">
                    <a:srgbClr val="000000">
                      <a:alpha val="43137"/>
                    </a:srgbClr>
                  </a:outerShdw>
                </a:effectLst>
              </a:rPr>
              <a:t> of the flesh is in the </a:t>
            </a:r>
            <a:r>
              <a:rPr lang="en-US" sz="2800" b="1" dirty="0">
                <a:solidFill>
                  <a:srgbClr val="FFFF00"/>
                </a:solidFill>
                <a:effectLst>
                  <a:outerShdw blurRad="38100" dist="38100" dir="2700000" algn="tl">
                    <a:srgbClr val="000000">
                      <a:alpha val="43137"/>
                    </a:srgbClr>
                  </a:outerShdw>
                </a:effectLst>
              </a:rPr>
              <a:t>blood</a:t>
            </a:r>
            <a:r>
              <a:rPr lang="en-US" sz="2800" dirty="0">
                <a:effectLst>
                  <a:outerShdw blurRad="38100" dist="38100" dir="2700000" algn="tl">
                    <a:srgbClr val="000000">
                      <a:alpha val="43137"/>
                    </a:srgbClr>
                  </a:outerShdw>
                </a:effectLst>
              </a:rPr>
              <a:t>, and I have given it to you upon the altar to make </a:t>
            </a:r>
            <a:r>
              <a:rPr lang="en-US" sz="2800" b="1" dirty="0">
                <a:solidFill>
                  <a:srgbClr val="FFFF00"/>
                </a:solidFill>
                <a:effectLst>
                  <a:outerShdw blurRad="38100" dist="38100" dir="2700000" algn="tl">
                    <a:srgbClr val="000000">
                      <a:alpha val="43137"/>
                    </a:srgbClr>
                  </a:outerShdw>
                </a:effectLst>
              </a:rPr>
              <a:t>atonement</a:t>
            </a:r>
            <a:r>
              <a:rPr lang="en-US" sz="2800" dirty="0">
                <a:effectLst>
                  <a:outerShdw blurRad="38100" dist="38100" dir="2700000" algn="tl">
                    <a:srgbClr val="000000">
                      <a:alpha val="43137"/>
                    </a:srgbClr>
                  </a:outerShdw>
                </a:effectLst>
              </a:rPr>
              <a:t> for your souls; for it is the </a:t>
            </a:r>
            <a:r>
              <a:rPr lang="en-US" sz="2800" b="1" dirty="0">
                <a:solidFill>
                  <a:srgbClr val="FFFF00"/>
                </a:solidFill>
                <a:effectLst>
                  <a:outerShdw blurRad="38100" dist="38100" dir="2700000" algn="tl">
                    <a:srgbClr val="000000">
                      <a:alpha val="43137"/>
                    </a:srgbClr>
                  </a:outerShdw>
                </a:effectLst>
              </a:rPr>
              <a:t>blood</a:t>
            </a:r>
            <a:r>
              <a:rPr lang="en-US" sz="2800" dirty="0">
                <a:effectLst>
                  <a:outerShdw blurRad="38100" dist="38100" dir="2700000" algn="tl">
                    <a:srgbClr val="000000">
                      <a:alpha val="43137"/>
                    </a:srgbClr>
                  </a:outerShdw>
                </a:effectLst>
              </a:rPr>
              <a:t> that makes </a:t>
            </a:r>
            <a:r>
              <a:rPr lang="en-US" sz="2800" b="1" dirty="0">
                <a:solidFill>
                  <a:srgbClr val="FFFF00"/>
                </a:solidFill>
                <a:effectLst>
                  <a:outerShdw blurRad="38100" dist="38100" dir="2700000" algn="tl">
                    <a:srgbClr val="000000">
                      <a:alpha val="43137"/>
                    </a:srgbClr>
                  </a:outerShdw>
                </a:effectLst>
              </a:rPr>
              <a:t>atonement</a:t>
            </a:r>
            <a:r>
              <a:rPr lang="en-US" sz="2800" dirty="0">
                <a:effectLst>
                  <a:outerShdw blurRad="38100" dist="38100" dir="2700000" algn="tl">
                    <a:srgbClr val="000000">
                      <a:alpha val="43137"/>
                    </a:srgbClr>
                  </a:outerShdw>
                </a:effectLst>
              </a:rPr>
              <a:t> for the </a:t>
            </a:r>
            <a:r>
              <a:rPr lang="en-US" sz="2800" b="1" dirty="0">
                <a:solidFill>
                  <a:srgbClr val="FFFF00"/>
                </a:solidFill>
                <a:effectLst>
                  <a:outerShdw blurRad="38100" dist="38100" dir="2700000" algn="tl">
                    <a:srgbClr val="000000">
                      <a:alpha val="43137"/>
                    </a:srgbClr>
                  </a:outerShdw>
                </a:effectLst>
              </a:rPr>
              <a:t>soul</a:t>
            </a:r>
            <a:r>
              <a:rPr lang="en-US" sz="2800" dirty="0" smtClean="0">
                <a:effectLst>
                  <a:outerShdw blurRad="38100" dist="38100" dir="2700000" algn="tl">
                    <a:srgbClr val="000000">
                      <a:alpha val="43137"/>
                    </a:srgbClr>
                  </a:outerShdw>
                </a:effectLst>
              </a:rPr>
              <a:t>.’</a:t>
            </a:r>
          </a:p>
          <a:p>
            <a:pPr marL="857250" lvl="1" indent="-457200">
              <a:spcBef>
                <a:spcPts val="0"/>
              </a:spcBef>
              <a:spcAft>
                <a:spcPts val="2400"/>
              </a:spcAft>
            </a:pPr>
            <a:r>
              <a:rPr lang="en-US" sz="2400" dirty="0" smtClean="0">
                <a:effectLst>
                  <a:outerShdw blurRad="38100" dist="38100" dir="2700000" algn="tl">
                    <a:srgbClr val="000000">
                      <a:alpha val="43137"/>
                    </a:srgbClr>
                  </a:outerShdw>
                </a:effectLst>
              </a:rPr>
              <a:t>Blood makes </a:t>
            </a:r>
            <a:r>
              <a:rPr lang="en-US" sz="2400" dirty="0">
                <a:effectLst>
                  <a:outerShdw blurRad="38100" dist="38100" dir="2700000" algn="tl">
                    <a:srgbClr val="000000">
                      <a:alpha val="43137"/>
                    </a:srgbClr>
                  </a:outerShdw>
                </a:effectLst>
              </a:rPr>
              <a:t>atonement </a:t>
            </a:r>
            <a:r>
              <a:rPr lang="en-US" sz="2400" b="1" dirty="0">
                <a:solidFill>
                  <a:srgbClr val="FFFF00"/>
                </a:solidFill>
                <a:effectLst>
                  <a:outerShdw blurRad="38100" dist="38100" dir="2700000" algn="tl">
                    <a:srgbClr val="000000">
                      <a:alpha val="43137"/>
                    </a:srgbClr>
                  </a:outerShdw>
                </a:effectLst>
              </a:rPr>
              <a:t>for the soul  </a:t>
            </a:r>
            <a:r>
              <a:rPr lang="en-US" sz="2400" dirty="0">
                <a:effectLst>
                  <a:outerShdw blurRad="38100" dist="38100" dir="2700000" algn="tl">
                    <a:srgbClr val="000000">
                      <a:alpha val="43137"/>
                    </a:srgbClr>
                  </a:outerShdw>
                </a:effectLst>
              </a:rPr>
              <a:t>(NKJV; KJV; NIV; YLT</a:t>
            </a:r>
            <a:r>
              <a:rPr lang="en-US" sz="2400" dirty="0" smtClean="0">
                <a:effectLst>
                  <a:outerShdw blurRad="38100" dist="38100" dir="2700000" algn="tl">
                    <a:srgbClr val="000000">
                      <a:alpha val="43137"/>
                    </a:srgbClr>
                  </a:outerShdw>
                </a:effectLst>
              </a:rPr>
              <a:t>)</a:t>
            </a:r>
          </a:p>
          <a:p>
            <a:pPr marL="857250" lvl="1" indent="-457200">
              <a:spcBef>
                <a:spcPts val="0"/>
              </a:spcBef>
              <a:spcAft>
                <a:spcPts val="2400"/>
              </a:spcAft>
            </a:pPr>
            <a:r>
              <a:rPr lang="en-US" sz="2400" dirty="0" smtClean="0">
                <a:effectLst>
                  <a:outerShdw blurRad="38100" dist="38100" dir="2700000" algn="tl">
                    <a:srgbClr val="000000">
                      <a:alpha val="43137"/>
                    </a:srgbClr>
                  </a:outerShdw>
                </a:effectLst>
              </a:rPr>
              <a:t>Blood makes </a:t>
            </a:r>
            <a:r>
              <a:rPr lang="en-US" sz="2400" dirty="0">
                <a:effectLst>
                  <a:outerShdw blurRad="38100" dist="38100" dir="2700000" algn="tl">
                    <a:srgbClr val="000000">
                      <a:alpha val="43137"/>
                    </a:srgbClr>
                  </a:outerShdw>
                </a:effectLst>
              </a:rPr>
              <a:t>atonement </a:t>
            </a:r>
            <a:r>
              <a:rPr lang="en-US" sz="2400" b="1" dirty="0">
                <a:solidFill>
                  <a:srgbClr val="FFFF00"/>
                </a:solidFill>
                <a:effectLst>
                  <a:outerShdw blurRad="38100" dist="38100" dir="2700000" algn="tl">
                    <a:srgbClr val="000000">
                      <a:alpha val="43137"/>
                    </a:srgbClr>
                  </a:outerShdw>
                </a:effectLst>
              </a:rPr>
              <a:t>because of the life it represents</a:t>
            </a:r>
            <a:r>
              <a:rPr lang="en-US" sz="2400" dirty="0" smtClean="0">
                <a:effectLst>
                  <a:outerShdw blurRad="38100" dist="38100" dir="2700000" algn="tl">
                    <a:srgbClr val="000000">
                      <a:alpha val="43137"/>
                    </a:srgbClr>
                  </a:outerShdw>
                </a:effectLst>
              </a:rPr>
              <a:t>  (ASV; ESV; HCSB; LEB; NET; NAB; NASB; RSV)</a:t>
            </a:r>
            <a:endParaRPr lang="en-US" sz="2400" dirty="0">
              <a:effectLst>
                <a:outerShdw blurRad="38100" dist="38100" dir="2700000" algn="tl">
                  <a:srgbClr val="000000">
                    <a:alpha val="43137"/>
                  </a:srgbClr>
                </a:outerShdw>
              </a:effectLst>
            </a:endParaRPr>
          </a:p>
        </p:txBody>
      </p:sp>
      <p:sp>
        <p:nvSpPr>
          <p:cNvPr id="4" name="Date Placeholder 3"/>
          <p:cNvSpPr>
            <a:spLocks noGrp="1"/>
          </p:cNvSpPr>
          <p:nvPr>
            <p:ph type="dt" sz="half" idx="12"/>
          </p:nvPr>
        </p:nvSpPr>
        <p:spPr/>
        <p:txBody>
          <a:bodyPr/>
          <a:lstStyle/>
          <a:p>
            <a:r>
              <a:rPr lang="en-US" dirty="0" smtClean="0"/>
              <a:t>Outline, p. 22</a:t>
            </a:r>
            <a:endParaRPr lang="en-US" dirty="0"/>
          </a:p>
        </p:txBody>
      </p:sp>
      <p:sp>
        <p:nvSpPr>
          <p:cNvPr id="7" name="Footer Placeholder 6"/>
          <p:cNvSpPr>
            <a:spLocks noGrp="1"/>
          </p:cNvSpPr>
          <p:nvPr>
            <p:ph type="ftr" sz="quarter" idx="10"/>
          </p:nvPr>
        </p:nvSpPr>
        <p:spPr/>
        <p:txBody>
          <a:bodyPr/>
          <a:lstStyle/>
          <a:p>
            <a:r>
              <a:rPr lang="en-US" smtClean="0"/>
              <a:t>Kevin Kay</a:t>
            </a:r>
            <a:endParaRPr lang="en-US"/>
          </a:p>
        </p:txBody>
      </p:sp>
      <p:sp>
        <p:nvSpPr>
          <p:cNvPr id="8" name="Slide Number Placeholder 7"/>
          <p:cNvSpPr>
            <a:spLocks noGrp="1"/>
          </p:cNvSpPr>
          <p:nvPr>
            <p:ph type="sldNum" sz="quarter" idx="11"/>
          </p:nvPr>
        </p:nvSpPr>
        <p:spPr/>
        <p:txBody>
          <a:bodyPr/>
          <a:lstStyle/>
          <a:p>
            <a:fld id="{D9076E39-33D3-4C19-9190-4442324932E8}" type="slidenum">
              <a:rPr lang="en-US" smtClean="0"/>
              <a:pPr/>
              <a:t>54</a:t>
            </a:fld>
            <a:endParaRPr lang="en-US"/>
          </a:p>
        </p:txBody>
      </p:sp>
      <p:sp>
        <p:nvSpPr>
          <p:cNvPr id="5" name="Rounded Rectangular Callout 4"/>
          <p:cNvSpPr/>
          <p:nvPr/>
        </p:nvSpPr>
        <p:spPr bwMode="auto">
          <a:xfrm>
            <a:off x="838200" y="1752600"/>
            <a:ext cx="7924800" cy="1981200"/>
          </a:xfrm>
          <a:prstGeom prst="wedgeRoundRectCallout">
            <a:avLst>
              <a:gd name="adj1" fmla="val -13876"/>
              <a:gd name="adj2" fmla="val 102669"/>
              <a:gd name="adj3" fmla="val 16667"/>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pPr indent="457200"/>
            <a:r>
              <a:rPr lang="en-US" sz="2800" i="1" dirty="0" smtClean="0">
                <a:effectLst>
                  <a:outerShdw blurRad="38100" dist="38100" dir="2700000" algn="tl">
                    <a:srgbClr val="000000">
                      <a:alpha val="43137"/>
                    </a:srgbClr>
                  </a:outerShdw>
                </a:effectLst>
                <a:latin typeface="+mn-lt"/>
              </a:rPr>
              <a:t>Leon </a:t>
            </a:r>
            <a:r>
              <a:rPr lang="en-US" sz="2800" i="1" dirty="0">
                <a:effectLst>
                  <a:outerShdw blurRad="38100" dist="38100" dir="2700000" algn="tl">
                    <a:srgbClr val="000000">
                      <a:alpha val="43137"/>
                    </a:srgbClr>
                  </a:outerShdw>
                </a:effectLst>
                <a:latin typeface="+mn-lt"/>
              </a:rPr>
              <a:t>Morris</a:t>
            </a:r>
            <a:r>
              <a:rPr lang="en-US" sz="2800" dirty="0">
                <a:effectLst>
                  <a:outerShdw blurRad="38100" dist="38100" dir="2700000" algn="tl">
                    <a:srgbClr val="000000">
                      <a:alpha val="43137"/>
                    </a:srgbClr>
                  </a:outerShdw>
                </a:effectLst>
                <a:latin typeface="+mn-lt"/>
              </a:rPr>
              <a:t>:  “This understanding of the Hebrew signifies that it </a:t>
            </a:r>
            <a:r>
              <a:rPr lang="en-US" sz="2800" dirty="0" smtClean="0">
                <a:effectLst>
                  <a:outerShdw blurRad="38100" dist="38100" dir="2700000" algn="tl">
                    <a:srgbClr val="000000">
                      <a:alpha val="43137"/>
                    </a:srgbClr>
                  </a:outerShdw>
                </a:effectLst>
                <a:latin typeface="+mn-lt"/>
              </a:rPr>
              <a:t>is </a:t>
            </a:r>
            <a:r>
              <a:rPr lang="en-US" sz="2800" dirty="0">
                <a:effectLst>
                  <a:outerShdw blurRad="38100" dist="38100" dir="2700000" algn="tl">
                    <a:srgbClr val="000000">
                      <a:alpha val="43137"/>
                    </a:srgbClr>
                  </a:outerShdw>
                </a:effectLst>
                <a:latin typeface="+mn-lt"/>
              </a:rPr>
              <a:t>because of </a:t>
            </a:r>
            <a:r>
              <a:rPr lang="en-US" sz="2800" b="1" dirty="0">
                <a:solidFill>
                  <a:srgbClr val="FFFF00"/>
                </a:solidFill>
                <a:effectLst>
                  <a:outerShdw blurRad="38100" dist="38100" dir="2700000" algn="tl">
                    <a:srgbClr val="000000">
                      <a:alpha val="43137"/>
                    </a:srgbClr>
                  </a:outerShdw>
                </a:effectLst>
                <a:latin typeface="+mn-lt"/>
              </a:rPr>
              <a:t>the connection of life and blood</a:t>
            </a:r>
            <a:r>
              <a:rPr lang="en-US" sz="2800" dirty="0">
                <a:effectLst>
                  <a:outerShdw blurRad="38100" dist="38100" dir="2700000" algn="tl">
                    <a:srgbClr val="000000">
                      <a:alpha val="43137"/>
                    </a:srgbClr>
                  </a:outerShdw>
                </a:effectLst>
                <a:latin typeface="+mn-lt"/>
              </a:rPr>
              <a:t> that blood makes atonement.”  </a:t>
            </a:r>
            <a:r>
              <a:rPr lang="en-US" sz="2000" dirty="0">
                <a:effectLst>
                  <a:outerShdw blurRad="38100" dist="38100" dir="2700000" algn="tl">
                    <a:srgbClr val="000000">
                      <a:alpha val="43137"/>
                    </a:srgbClr>
                  </a:outerShdw>
                </a:effectLst>
                <a:latin typeface="+mn-lt"/>
              </a:rPr>
              <a:t>(Bold emphasis added, </a:t>
            </a:r>
            <a:r>
              <a:rPr lang="en-US" sz="2000" dirty="0" err="1">
                <a:effectLst>
                  <a:outerShdw blurRad="38100" dist="38100" dir="2700000" algn="tl">
                    <a:srgbClr val="000000">
                      <a:alpha val="43137"/>
                    </a:srgbClr>
                  </a:outerShdw>
                </a:effectLst>
                <a:latin typeface="+mn-lt"/>
              </a:rPr>
              <a:t>AMS</a:t>
            </a:r>
            <a:r>
              <a:rPr lang="en-US" sz="2000" dirty="0">
                <a:effectLst>
                  <a:outerShdw blurRad="38100" dist="38100" dir="2700000" algn="tl">
                    <a:srgbClr val="000000">
                      <a:alpha val="43137"/>
                    </a:srgbClr>
                  </a:outerShdw>
                </a:effectLst>
                <a:latin typeface="+mn-lt"/>
              </a:rPr>
              <a:t>, 53)</a:t>
            </a:r>
            <a:endParaRPr kumimoji="0" lang="en-US" sz="20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0448161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&amp; Life</a:t>
            </a:r>
            <a:endParaRPr lang="en-US" dirty="0"/>
          </a:p>
        </p:txBody>
      </p:sp>
      <p:sp>
        <p:nvSpPr>
          <p:cNvPr id="3" name="Content Placeholder 2"/>
          <p:cNvSpPr>
            <a:spLocks noGrp="1"/>
          </p:cNvSpPr>
          <p:nvPr>
            <p:ph idx="1"/>
          </p:nvPr>
        </p:nvSpPr>
        <p:spPr/>
        <p:txBody>
          <a:bodyPr/>
          <a:lstStyle/>
          <a:p>
            <a:pPr marL="457200" indent="-457200">
              <a:spcBef>
                <a:spcPts val="0"/>
              </a:spcBef>
              <a:spcAft>
                <a:spcPts val="2400"/>
              </a:spcAft>
            </a:pPr>
            <a:r>
              <a:rPr lang="en-US" sz="2800" b="1" dirty="0" err="1">
                <a:effectLst/>
              </a:rPr>
              <a:t>ASV</a:t>
            </a:r>
            <a:r>
              <a:rPr lang="en-US" sz="2800" b="1" dirty="0">
                <a:effectLst/>
              </a:rPr>
              <a:t>:  </a:t>
            </a:r>
            <a:r>
              <a:rPr lang="en-US" sz="2800" dirty="0">
                <a:effectLst/>
              </a:rPr>
              <a:t>“…it is the blood that </a:t>
            </a:r>
            <a:r>
              <a:rPr lang="en-US" sz="2800" dirty="0" err="1">
                <a:effectLst/>
              </a:rPr>
              <a:t>maketh</a:t>
            </a:r>
            <a:r>
              <a:rPr lang="en-US" sz="2800" dirty="0">
                <a:effectLst/>
              </a:rPr>
              <a:t> atonement </a:t>
            </a:r>
            <a:r>
              <a:rPr lang="en-US" sz="2800" b="1" dirty="0">
                <a:solidFill>
                  <a:srgbClr val="FFFF00"/>
                </a:solidFill>
                <a:effectLst/>
              </a:rPr>
              <a:t>by reason of the life</a:t>
            </a:r>
            <a:r>
              <a:rPr lang="en-US" sz="2800" dirty="0">
                <a:effectLst/>
              </a:rPr>
              <a:t>”</a:t>
            </a:r>
          </a:p>
          <a:p>
            <a:pPr marL="457200" indent="-457200">
              <a:spcBef>
                <a:spcPts val="0"/>
              </a:spcBef>
              <a:spcAft>
                <a:spcPts val="2400"/>
              </a:spcAft>
            </a:pPr>
            <a:r>
              <a:rPr lang="en-US" sz="2800" b="1" dirty="0" err="1">
                <a:effectLst/>
              </a:rPr>
              <a:t>ESV</a:t>
            </a:r>
            <a:r>
              <a:rPr lang="en-US" sz="2800" b="1" dirty="0">
                <a:effectLst/>
              </a:rPr>
              <a:t>:  </a:t>
            </a:r>
            <a:r>
              <a:rPr lang="en-US" sz="2800" dirty="0">
                <a:effectLst/>
              </a:rPr>
              <a:t>“…it is the blood that makes atonement </a:t>
            </a:r>
            <a:r>
              <a:rPr lang="en-US" sz="2800" b="1" dirty="0">
                <a:solidFill>
                  <a:srgbClr val="FFFF00"/>
                </a:solidFill>
                <a:effectLst/>
              </a:rPr>
              <a:t>by the life</a:t>
            </a:r>
            <a:r>
              <a:rPr lang="en-US" sz="2800" dirty="0">
                <a:effectLst/>
              </a:rPr>
              <a:t>”</a:t>
            </a:r>
          </a:p>
          <a:p>
            <a:pPr marL="457200" indent="-457200">
              <a:spcBef>
                <a:spcPts val="0"/>
              </a:spcBef>
              <a:spcAft>
                <a:spcPts val="2400"/>
              </a:spcAft>
            </a:pPr>
            <a:r>
              <a:rPr lang="en-US" sz="2800" b="1" dirty="0" err="1">
                <a:effectLst/>
              </a:rPr>
              <a:t>HCSB</a:t>
            </a:r>
            <a:r>
              <a:rPr lang="en-US" sz="2800" b="1" dirty="0">
                <a:effectLst/>
              </a:rPr>
              <a:t>:  </a:t>
            </a:r>
            <a:r>
              <a:rPr lang="en-US" sz="2800" dirty="0">
                <a:effectLst/>
              </a:rPr>
              <a:t>“…since it is </a:t>
            </a:r>
            <a:r>
              <a:rPr lang="en-US" sz="2800" b="1" dirty="0">
                <a:solidFill>
                  <a:srgbClr val="FFFF00"/>
                </a:solidFill>
                <a:effectLst/>
              </a:rPr>
              <a:t>the lifeblood that makes atonement</a:t>
            </a:r>
            <a:r>
              <a:rPr lang="en-US" sz="2800" dirty="0">
                <a:effectLst/>
              </a:rPr>
              <a:t>”</a:t>
            </a:r>
          </a:p>
          <a:p>
            <a:pPr marL="457200" indent="-457200">
              <a:spcBef>
                <a:spcPts val="0"/>
              </a:spcBef>
              <a:spcAft>
                <a:spcPts val="2400"/>
              </a:spcAft>
            </a:pPr>
            <a:r>
              <a:rPr lang="en-US" sz="2800" b="1" dirty="0" err="1">
                <a:effectLst/>
              </a:rPr>
              <a:t>LEB</a:t>
            </a:r>
            <a:r>
              <a:rPr lang="en-US" sz="2800" b="1" dirty="0">
                <a:effectLst/>
              </a:rPr>
              <a:t>:  </a:t>
            </a:r>
            <a:r>
              <a:rPr lang="en-US" sz="2800" dirty="0">
                <a:effectLst/>
              </a:rPr>
              <a:t>“…it is </a:t>
            </a:r>
            <a:r>
              <a:rPr lang="en-US" sz="2800" b="1" dirty="0">
                <a:solidFill>
                  <a:srgbClr val="FFFF00"/>
                </a:solidFill>
                <a:effectLst/>
              </a:rPr>
              <a:t>the blood with the life</a:t>
            </a:r>
            <a:r>
              <a:rPr lang="en-US" sz="2800" dirty="0">
                <a:solidFill>
                  <a:srgbClr val="FFFF00"/>
                </a:solidFill>
                <a:effectLst/>
              </a:rPr>
              <a:t> </a:t>
            </a:r>
            <a:r>
              <a:rPr lang="en-US" sz="2800" dirty="0">
                <a:effectLst/>
              </a:rPr>
              <a:t>that makes atonement</a:t>
            </a:r>
            <a:r>
              <a:rPr lang="en-US" sz="2800" dirty="0" smtClean="0">
                <a:effectLst/>
              </a:rPr>
              <a:t>”</a:t>
            </a:r>
            <a:endParaRPr lang="en-US" sz="2800" dirty="0">
              <a:effectLst/>
            </a:endParaRPr>
          </a:p>
        </p:txBody>
      </p:sp>
      <p:sp>
        <p:nvSpPr>
          <p:cNvPr id="6" name="Date Placeholder 5"/>
          <p:cNvSpPr>
            <a:spLocks noGrp="1"/>
          </p:cNvSpPr>
          <p:nvPr>
            <p:ph type="dt" sz="half" idx="12"/>
          </p:nvPr>
        </p:nvSpPr>
        <p:spPr/>
        <p:txBody>
          <a:bodyPr/>
          <a:lstStyle/>
          <a:p>
            <a:r>
              <a:rPr lang="en-US" dirty="0" smtClean="0"/>
              <a:t>Outline, p.  22</a:t>
            </a:r>
            <a:endParaRPr lang="en-US" dirty="0"/>
          </a:p>
        </p:txBody>
      </p:sp>
      <p:sp>
        <p:nvSpPr>
          <p:cNvPr id="7" name="Footer Placeholder 6"/>
          <p:cNvSpPr>
            <a:spLocks noGrp="1"/>
          </p:cNvSpPr>
          <p:nvPr>
            <p:ph type="ftr" sz="quarter" idx="10"/>
          </p:nvPr>
        </p:nvSpPr>
        <p:spPr/>
        <p:txBody>
          <a:bodyPr/>
          <a:lstStyle/>
          <a:p>
            <a:r>
              <a:rPr lang="en-US" smtClean="0"/>
              <a:t>Kevin Kay</a:t>
            </a:r>
            <a:endParaRPr lang="en-US"/>
          </a:p>
        </p:txBody>
      </p:sp>
      <p:sp>
        <p:nvSpPr>
          <p:cNvPr id="8" name="Slide Number Placeholder 7"/>
          <p:cNvSpPr>
            <a:spLocks noGrp="1"/>
          </p:cNvSpPr>
          <p:nvPr>
            <p:ph type="sldNum" sz="quarter" idx="11"/>
          </p:nvPr>
        </p:nvSpPr>
        <p:spPr/>
        <p:txBody>
          <a:bodyPr/>
          <a:lstStyle/>
          <a:p>
            <a:fld id="{D9076E39-33D3-4C19-9190-4442324932E8}" type="slidenum">
              <a:rPr lang="en-US" smtClean="0"/>
              <a:pPr/>
              <a:t>55</a:t>
            </a:fld>
            <a:endParaRPr lang="en-US"/>
          </a:p>
        </p:txBody>
      </p:sp>
    </p:spTree>
    <p:extLst>
      <p:ext uri="{BB962C8B-B14F-4D97-AF65-F5344CB8AC3E}">
        <p14:creationId xmlns:p14="http://schemas.microsoft.com/office/powerpoint/2010/main" val="35916198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&amp; Life</a:t>
            </a:r>
            <a:endParaRPr lang="en-US" dirty="0"/>
          </a:p>
        </p:txBody>
      </p:sp>
      <p:sp>
        <p:nvSpPr>
          <p:cNvPr id="3" name="Content Placeholder 2"/>
          <p:cNvSpPr>
            <a:spLocks noGrp="1"/>
          </p:cNvSpPr>
          <p:nvPr>
            <p:ph idx="1"/>
          </p:nvPr>
        </p:nvSpPr>
        <p:spPr/>
        <p:txBody>
          <a:bodyPr/>
          <a:lstStyle/>
          <a:p>
            <a:pPr marL="457200" indent="-457200">
              <a:spcBef>
                <a:spcPts val="0"/>
              </a:spcBef>
              <a:spcAft>
                <a:spcPts val="2400"/>
              </a:spcAft>
            </a:pPr>
            <a:r>
              <a:rPr lang="en-US" sz="2800" b="1" dirty="0" smtClean="0">
                <a:effectLst/>
              </a:rPr>
              <a:t>NET</a:t>
            </a:r>
            <a:r>
              <a:rPr lang="en-US" sz="2800" b="1" dirty="0">
                <a:effectLst/>
              </a:rPr>
              <a:t>:  </a:t>
            </a:r>
            <a:r>
              <a:rPr lang="en-US" sz="2800" dirty="0">
                <a:effectLst/>
              </a:rPr>
              <a:t>“…the blood makes atonement </a:t>
            </a:r>
            <a:r>
              <a:rPr lang="en-US" sz="2800" b="1" dirty="0">
                <a:solidFill>
                  <a:srgbClr val="FFFF00"/>
                </a:solidFill>
                <a:effectLst/>
              </a:rPr>
              <a:t>by means of the life</a:t>
            </a:r>
            <a:r>
              <a:rPr lang="en-US" sz="2800" dirty="0">
                <a:effectLst/>
              </a:rPr>
              <a:t>”</a:t>
            </a:r>
          </a:p>
          <a:p>
            <a:pPr marL="457200" indent="-457200">
              <a:spcBef>
                <a:spcPts val="0"/>
              </a:spcBef>
              <a:spcAft>
                <a:spcPts val="2400"/>
              </a:spcAft>
            </a:pPr>
            <a:r>
              <a:rPr lang="en-US" sz="2800" b="1" dirty="0">
                <a:effectLst/>
              </a:rPr>
              <a:t>NAB:  </a:t>
            </a:r>
            <a:r>
              <a:rPr lang="en-US" sz="2800" dirty="0">
                <a:effectLst/>
              </a:rPr>
              <a:t>“…it is </a:t>
            </a:r>
            <a:r>
              <a:rPr lang="en-US" sz="2800" b="1" dirty="0">
                <a:solidFill>
                  <a:srgbClr val="FFFF00"/>
                </a:solidFill>
                <a:effectLst/>
              </a:rPr>
              <a:t>the blood, as the seat of life</a:t>
            </a:r>
            <a:r>
              <a:rPr lang="en-US" sz="2800" dirty="0">
                <a:effectLst/>
              </a:rPr>
              <a:t>, that makes atonement”</a:t>
            </a:r>
          </a:p>
          <a:p>
            <a:pPr marL="457200" indent="-457200">
              <a:spcBef>
                <a:spcPts val="0"/>
              </a:spcBef>
              <a:spcAft>
                <a:spcPts val="2400"/>
              </a:spcAft>
            </a:pPr>
            <a:r>
              <a:rPr lang="en-US" sz="2800" b="1" dirty="0" err="1">
                <a:effectLst/>
              </a:rPr>
              <a:t>NASB</a:t>
            </a:r>
            <a:r>
              <a:rPr lang="en-US" sz="2800" b="1" dirty="0">
                <a:effectLst/>
              </a:rPr>
              <a:t>:  </a:t>
            </a:r>
            <a:r>
              <a:rPr lang="en-US" sz="2800" dirty="0">
                <a:effectLst/>
              </a:rPr>
              <a:t>“…it is the blood </a:t>
            </a:r>
            <a:r>
              <a:rPr lang="en-US" sz="2800" b="1" dirty="0">
                <a:solidFill>
                  <a:srgbClr val="FFFF00"/>
                </a:solidFill>
                <a:effectLst/>
              </a:rPr>
              <a:t>by reason of the life</a:t>
            </a:r>
            <a:r>
              <a:rPr lang="en-US" sz="2800" dirty="0">
                <a:solidFill>
                  <a:srgbClr val="FFFF00"/>
                </a:solidFill>
                <a:effectLst/>
              </a:rPr>
              <a:t> </a:t>
            </a:r>
            <a:r>
              <a:rPr lang="en-US" sz="2800" dirty="0">
                <a:effectLst/>
              </a:rPr>
              <a:t>that makes atonement”</a:t>
            </a:r>
          </a:p>
          <a:p>
            <a:pPr marL="457200" indent="-457200">
              <a:spcBef>
                <a:spcPts val="0"/>
              </a:spcBef>
              <a:spcAft>
                <a:spcPts val="2400"/>
              </a:spcAft>
            </a:pPr>
            <a:r>
              <a:rPr lang="en-US" sz="2800" b="1" dirty="0">
                <a:effectLst/>
              </a:rPr>
              <a:t>RSV:  </a:t>
            </a:r>
            <a:r>
              <a:rPr lang="en-US" sz="2800" dirty="0">
                <a:effectLst/>
              </a:rPr>
              <a:t>“…it is the blood that makes atonement, </a:t>
            </a:r>
            <a:r>
              <a:rPr lang="en-US" sz="2800" b="1" dirty="0">
                <a:solidFill>
                  <a:srgbClr val="FFFF00"/>
                </a:solidFill>
                <a:effectLst/>
              </a:rPr>
              <a:t>by reason of the life</a:t>
            </a:r>
            <a:r>
              <a:rPr lang="en-US" sz="2800" dirty="0">
                <a:effectLst/>
              </a:rPr>
              <a:t>”</a:t>
            </a:r>
          </a:p>
          <a:p>
            <a:pPr>
              <a:spcBef>
                <a:spcPts val="0"/>
              </a:spcBef>
              <a:spcAft>
                <a:spcPts val="2400"/>
              </a:spcAft>
            </a:pPr>
            <a:endParaRPr lang="en-US" sz="2800" dirty="0"/>
          </a:p>
        </p:txBody>
      </p:sp>
      <p:sp>
        <p:nvSpPr>
          <p:cNvPr id="6" name="Date Placeholder 5"/>
          <p:cNvSpPr>
            <a:spLocks noGrp="1"/>
          </p:cNvSpPr>
          <p:nvPr>
            <p:ph type="dt" sz="half" idx="12"/>
          </p:nvPr>
        </p:nvSpPr>
        <p:spPr/>
        <p:txBody>
          <a:bodyPr/>
          <a:lstStyle/>
          <a:p>
            <a:r>
              <a:rPr lang="en-US" dirty="0" smtClean="0"/>
              <a:t>Outline, p. 22</a:t>
            </a:r>
            <a:endParaRPr lang="en-US" dirty="0"/>
          </a:p>
        </p:txBody>
      </p:sp>
      <p:sp>
        <p:nvSpPr>
          <p:cNvPr id="7" name="Footer Placeholder 6"/>
          <p:cNvSpPr>
            <a:spLocks noGrp="1"/>
          </p:cNvSpPr>
          <p:nvPr>
            <p:ph type="ftr" sz="quarter" idx="10"/>
          </p:nvPr>
        </p:nvSpPr>
        <p:spPr/>
        <p:txBody>
          <a:bodyPr/>
          <a:lstStyle/>
          <a:p>
            <a:r>
              <a:rPr lang="en-US" smtClean="0"/>
              <a:t>Kevin Kay</a:t>
            </a:r>
            <a:endParaRPr lang="en-US"/>
          </a:p>
        </p:txBody>
      </p:sp>
      <p:sp>
        <p:nvSpPr>
          <p:cNvPr id="8" name="Slide Number Placeholder 7"/>
          <p:cNvSpPr>
            <a:spLocks noGrp="1"/>
          </p:cNvSpPr>
          <p:nvPr>
            <p:ph type="sldNum" sz="quarter" idx="11"/>
          </p:nvPr>
        </p:nvSpPr>
        <p:spPr/>
        <p:txBody>
          <a:bodyPr/>
          <a:lstStyle/>
          <a:p>
            <a:fld id="{D9076E39-33D3-4C19-9190-4442324932E8}" type="slidenum">
              <a:rPr lang="en-US" smtClean="0"/>
              <a:pPr/>
              <a:t>56</a:t>
            </a:fld>
            <a:endParaRPr lang="en-US"/>
          </a:p>
        </p:txBody>
      </p:sp>
    </p:spTree>
    <p:extLst>
      <p:ext uri="{BB962C8B-B14F-4D97-AF65-F5344CB8AC3E}">
        <p14:creationId xmlns:p14="http://schemas.microsoft.com/office/powerpoint/2010/main" val="31130041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59780" name="Picture 4" descr="BD07701_"/>
          <p:cNvPicPr>
            <a:picLocks noChangeAspect="1" noChangeArrowheads="1"/>
          </p:cNvPicPr>
          <p:nvPr/>
        </p:nvPicPr>
        <p:blipFill>
          <a:blip r:embed="rId3" cstate="print"/>
          <a:srcRect/>
          <a:stretch>
            <a:fillRect/>
          </a:stretch>
        </p:blipFill>
        <p:spPr bwMode="auto">
          <a:xfrm>
            <a:off x="3303588" y="1600200"/>
            <a:ext cx="2686050" cy="4121150"/>
          </a:xfrm>
          <a:prstGeom prst="rect">
            <a:avLst/>
          </a:prstGeom>
          <a:noFill/>
        </p:spPr>
      </p:pic>
      <p:sp>
        <p:nvSpPr>
          <p:cNvPr id="459778" name="Rectangle 2"/>
          <p:cNvSpPr>
            <a:spLocks noGrp="1" noChangeArrowheads="1"/>
          </p:cNvSpPr>
          <p:nvPr>
            <p:ph type="title"/>
          </p:nvPr>
        </p:nvSpPr>
        <p:spPr/>
        <p:txBody>
          <a:bodyPr/>
          <a:lstStyle/>
          <a:p>
            <a:r>
              <a:rPr lang="en-US" dirty="0">
                <a:latin typeface="Arial Black" pitchFamily="34" charset="0"/>
              </a:rPr>
              <a:t>“A Study In Scarlet”</a:t>
            </a:r>
          </a:p>
        </p:txBody>
      </p:sp>
      <p:sp>
        <p:nvSpPr>
          <p:cNvPr id="459779" name="Rectangle 3"/>
          <p:cNvSpPr>
            <a:spLocks noGrp="1" noChangeArrowheads="1"/>
          </p:cNvSpPr>
          <p:nvPr>
            <p:ph idx="1"/>
          </p:nvPr>
        </p:nvSpPr>
        <p:spPr>
          <a:xfrm>
            <a:off x="457200" y="1524000"/>
            <a:ext cx="8229600" cy="4606925"/>
          </a:xfrm>
        </p:spPr>
        <p:txBody>
          <a:bodyPr/>
          <a:lstStyle/>
          <a:p>
            <a:pPr marL="450850" indent="-450850">
              <a:spcBef>
                <a:spcPct val="0"/>
              </a:spcBef>
              <a:spcAft>
                <a:spcPts val="2400"/>
              </a:spcAft>
            </a:pPr>
            <a:r>
              <a:rPr lang="en-US" sz="2800" b="1" dirty="0" smtClean="0">
                <a:solidFill>
                  <a:srgbClr val="FFFF00"/>
                </a:solidFill>
                <a:cs typeface="Times New Roman" pitchFamily="18" charset="0"/>
              </a:rPr>
              <a:t>Purchased</a:t>
            </a:r>
            <a:r>
              <a:rPr lang="en-US" sz="2800" dirty="0" smtClean="0">
                <a:cs typeface="Times New Roman" pitchFamily="18" charset="0"/>
              </a:rPr>
              <a:t> by </a:t>
            </a:r>
            <a:r>
              <a:rPr lang="en-US" sz="2800" dirty="0">
                <a:cs typeface="Times New Roman" pitchFamily="18" charset="0"/>
              </a:rPr>
              <a:t>His blood  </a:t>
            </a:r>
            <a:r>
              <a:rPr lang="en-US" sz="2000" dirty="0">
                <a:cs typeface="Times New Roman" pitchFamily="18" charset="0"/>
              </a:rPr>
              <a:t>(Acts 20:28; Rev. 5:9)</a:t>
            </a:r>
            <a:endParaRPr lang="en-US" sz="2000" dirty="0"/>
          </a:p>
          <a:p>
            <a:pPr marL="450850" indent="-450850">
              <a:spcBef>
                <a:spcPct val="0"/>
              </a:spcBef>
              <a:spcAft>
                <a:spcPts val="2400"/>
              </a:spcAft>
            </a:pPr>
            <a:r>
              <a:rPr lang="en-US" sz="2800" b="1" dirty="0" smtClean="0">
                <a:solidFill>
                  <a:srgbClr val="FFFF00"/>
                </a:solidFill>
                <a:cs typeface="Times New Roman" pitchFamily="18" charset="0"/>
              </a:rPr>
              <a:t>Propitiation</a:t>
            </a:r>
            <a:r>
              <a:rPr lang="en-US" sz="2800" dirty="0" smtClean="0">
                <a:cs typeface="Times New Roman" pitchFamily="18" charset="0"/>
              </a:rPr>
              <a:t> by His blood  </a:t>
            </a:r>
            <a:r>
              <a:rPr lang="en-US" sz="2000" dirty="0" smtClean="0">
                <a:cs typeface="Times New Roman" pitchFamily="18" charset="0"/>
              </a:rPr>
              <a:t>(Rom. 3:25)</a:t>
            </a:r>
            <a:endParaRPr lang="en-US" sz="2000" b="1" dirty="0" smtClean="0">
              <a:solidFill>
                <a:srgbClr val="FFFF00"/>
              </a:solidFill>
              <a:cs typeface="Times New Roman" pitchFamily="18" charset="0"/>
            </a:endParaRPr>
          </a:p>
          <a:p>
            <a:pPr marL="450850" indent="-450850">
              <a:spcBef>
                <a:spcPct val="0"/>
              </a:spcBef>
              <a:spcAft>
                <a:spcPts val="2400"/>
              </a:spcAft>
            </a:pPr>
            <a:r>
              <a:rPr lang="en-US" sz="2800" b="1" dirty="0" smtClean="0">
                <a:solidFill>
                  <a:srgbClr val="FFFF00"/>
                </a:solidFill>
                <a:cs typeface="Times New Roman" pitchFamily="18" charset="0"/>
              </a:rPr>
              <a:t>Justified</a:t>
            </a:r>
            <a:r>
              <a:rPr lang="en-US" sz="2800" dirty="0" smtClean="0">
                <a:cs typeface="Times New Roman" pitchFamily="18" charset="0"/>
              </a:rPr>
              <a:t> by </a:t>
            </a:r>
            <a:r>
              <a:rPr lang="en-US" sz="2800" dirty="0">
                <a:cs typeface="Times New Roman" pitchFamily="18" charset="0"/>
              </a:rPr>
              <a:t>His blood  </a:t>
            </a:r>
            <a:r>
              <a:rPr lang="en-US" sz="2000" dirty="0">
                <a:cs typeface="Times New Roman" pitchFamily="18" charset="0"/>
              </a:rPr>
              <a:t>(Rom. 5:9)</a:t>
            </a:r>
            <a:endParaRPr lang="en-US" sz="2000" dirty="0"/>
          </a:p>
          <a:p>
            <a:pPr marL="450850" indent="-450850">
              <a:spcBef>
                <a:spcPct val="0"/>
              </a:spcBef>
              <a:spcAft>
                <a:spcPts val="2400"/>
              </a:spcAft>
            </a:pPr>
            <a:r>
              <a:rPr lang="en-US" sz="2800" b="1" dirty="0" smtClean="0">
                <a:solidFill>
                  <a:srgbClr val="FFFF00"/>
                </a:solidFill>
                <a:cs typeface="Times New Roman" pitchFamily="18" charset="0"/>
              </a:rPr>
              <a:t>Redeemed</a:t>
            </a:r>
            <a:r>
              <a:rPr lang="en-US" sz="2800" dirty="0" smtClean="0">
                <a:cs typeface="Times New Roman" pitchFamily="18" charset="0"/>
              </a:rPr>
              <a:t> by </a:t>
            </a:r>
            <a:r>
              <a:rPr lang="en-US" sz="2800" dirty="0">
                <a:cs typeface="Times New Roman" pitchFamily="18" charset="0"/>
              </a:rPr>
              <a:t>His blood  </a:t>
            </a:r>
            <a:r>
              <a:rPr lang="en-US" sz="2000" dirty="0">
                <a:cs typeface="Times New Roman" pitchFamily="18" charset="0"/>
              </a:rPr>
              <a:t>(Eph. 1:7; Heb. 9:12; 1 Pet. 1:17-20)</a:t>
            </a:r>
            <a:endParaRPr lang="en-US" sz="2000" dirty="0"/>
          </a:p>
          <a:p>
            <a:pPr marL="450850" indent="-450850">
              <a:spcBef>
                <a:spcPct val="0"/>
              </a:spcBef>
              <a:spcAft>
                <a:spcPts val="2400"/>
              </a:spcAft>
            </a:pPr>
            <a:r>
              <a:rPr lang="en-US" sz="2800" b="1" dirty="0">
                <a:solidFill>
                  <a:srgbClr val="FFFF00"/>
                </a:solidFill>
                <a:cs typeface="Times New Roman" pitchFamily="18" charset="0"/>
              </a:rPr>
              <a:t>Made</a:t>
            </a:r>
            <a:r>
              <a:rPr lang="en-US" sz="2800" b="1" dirty="0" smtClean="0">
                <a:cs typeface="Times New Roman" pitchFamily="18" charset="0"/>
              </a:rPr>
              <a:t> </a:t>
            </a:r>
            <a:r>
              <a:rPr lang="en-US" sz="2800" b="1" dirty="0" smtClean="0">
                <a:solidFill>
                  <a:srgbClr val="FFFF00"/>
                </a:solidFill>
                <a:cs typeface="Times New Roman" pitchFamily="18" charset="0"/>
              </a:rPr>
              <a:t>nigh</a:t>
            </a:r>
            <a:r>
              <a:rPr lang="en-US" sz="2800" dirty="0" smtClean="0">
                <a:cs typeface="Times New Roman" pitchFamily="18" charset="0"/>
              </a:rPr>
              <a:t> </a:t>
            </a:r>
            <a:r>
              <a:rPr lang="en-US" sz="2800" dirty="0">
                <a:cs typeface="Times New Roman" pitchFamily="18" charset="0"/>
              </a:rPr>
              <a:t>by His blood  </a:t>
            </a:r>
            <a:r>
              <a:rPr lang="en-US" sz="2000" dirty="0">
                <a:cs typeface="Times New Roman" pitchFamily="18" charset="0"/>
              </a:rPr>
              <a:t>(Eph. 2:13)</a:t>
            </a:r>
          </a:p>
          <a:p>
            <a:pPr marL="450850" indent="-450850">
              <a:spcBef>
                <a:spcPct val="0"/>
              </a:spcBef>
              <a:spcAft>
                <a:spcPts val="2400"/>
              </a:spcAft>
            </a:pPr>
            <a:r>
              <a:rPr lang="en-US" sz="2800" b="1" dirty="0" smtClean="0">
                <a:solidFill>
                  <a:srgbClr val="FFFF00"/>
                </a:solidFill>
                <a:cs typeface="Times New Roman" pitchFamily="18" charset="0"/>
              </a:rPr>
              <a:t>Peace</a:t>
            </a:r>
            <a:r>
              <a:rPr lang="en-US" sz="2800" dirty="0" smtClean="0">
                <a:cs typeface="Times New Roman" pitchFamily="18" charset="0"/>
              </a:rPr>
              <a:t> by </a:t>
            </a:r>
            <a:r>
              <a:rPr lang="en-US" sz="2800" dirty="0">
                <a:cs typeface="Times New Roman" pitchFamily="18" charset="0"/>
              </a:rPr>
              <a:t>His blood  </a:t>
            </a:r>
            <a:r>
              <a:rPr lang="en-US" sz="2000" dirty="0">
                <a:cs typeface="Times New Roman" pitchFamily="18" charset="0"/>
              </a:rPr>
              <a:t>(Col. 1:20</a:t>
            </a:r>
            <a:r>
              <a:rPr lang="en-US" sz="2000" dirty="0" smtClean="0">
                <a:cs typeface="Times New Roman" pitchFamily="18" charset="0"/>
              </a:rPr>
              <a:t>)</a:t>
            </a:r>
          </a:p>
        </p:txBody>
      </p:sp>
      <p:sp>
        <p:nvSpPr>
          <p:cNvPr id="4" name="Date Placeholder 3"/>
          <p:cNvSpPr>
            <a:spLocks noGrp="1"/>
          </p:cNvSpPr>
          <p:nvPr>
            <p:ph type="dt" sz="half" idx="12"/>
          </p:nvPr>
        </p:nvSpPr>
        <p:spPr/>
        <p:txBody>
          <a:bodyPr/>
          <a:lstStyle/>
          <a:p>
            <a:endParaRPr lang="en-US" dirty="0">
              <a:solidFill>
                <a:srgbClr val="FFFFFF"/>
              </a:solidFill>
            </a:endParaRPr>
          </a:p>
        </p:txBody>
      </p:sp>
      <p:sp>
        <p:nvSpPr>
          <p:cNvPr id="5" name="Footer Placeholder 4"/>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6" name="Slide Number Placeholder 5"/>
          <p:cNvSpPr>
            <a:spLocks noGrp="1"/>
          </p:cNvSpPr>
          <p:nvPr>
            <p:ph type="sldNum" sz="quarter" idx="11"/>
          </p:nvPr>
        </p:nvSpPr>
        <p:spPr/>
        <p:txBody>
          <a:bodyPr/>
          <a:lstStyle/>
          <a:p>
            <a:fld id="{D9076E39-33D3-4C19-9190-4442324932E8}" type="slidenum">
              <a:rPr lang="en-US" smtClean="0">
                <a:solidFill>
                  <a:srgbClr val="FFFFFF"/>
                </a:solidFill>
              </a:rPr>
              <a:pPr/>
              <a:t>57</a:t>
            </a:fld>
            <a:endParaRPr lang="en-US">
              <a:solidFill>
                <a:srgbClr val="FFFFFF"/>
              </a:solidFill>
            </a:endParaRPr>
          </a:p>
        </p:txBody>
      </p:sp>
    </p:spTree>
    <p:extLst>
      <p:ext uri="{BB962C8B-B14F-4D97-AF65-F5344CB8AC3E}">
        <p14:creationId xmlns:p14="http://schemas.microsoft.com/office/powerpoint/2010/main" val="39063071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60804" name="Picture 4" descr="BD07701_"/>
          <p:cNvPicPr>
            <a:picLocks noChangeAspect="1" noChangeArrowheads="1"/>
          </p:cNvPicPr>
          <p:nvPr/>
        </p:nvPicPr>
        <p:blipFill>
          <a:blip r:embed="rId3" cstate="print"/>
          <a:srcRect/>
          <a:stretch>
            <a:fillRect/>
          </a:stretch>
        </p:blipFill>
        <p:spPr bwMode="auto">
          <a:xfrm>
            <a:off x="3276600" y="1600200"/>
            <a:ext cx="2884488" cy="4425950"/>
          </a:xfrm>
          <a:prstGeom prst="rect">
            <a:avLst/>
          </a:prstGeom>
          <a:noFill/>
        </p:spPr>
      </p:pic>
      <p:sp>
        <p:nvSpPr>
          <p:cNvPr id="460802" name="Rectangle 2"/>
          <p:cNvSpPr>
            <a:spLocks noGrp="1" noChangeArrowheads="1"/>
          </p:cNvSpPr>
          <p:nvPr>
            <p:ph type="title"/>
          </p:nvPr>
        </p:nvSpPr>
        <p:spPr/>
        <p:txBody>
          <a:bodyPr/>
          <a:lstStyle/>
          <a:p>
            <a:r>
              <a:rPr lang="en-US" dirty="0">
                <a:latin typeface="Arial Black" pitchFamily="34" charset="0"/>
              </a:rPr>
              <a:t>“A Study In Scarlet”</a:t>
            </a:r>
          </a:p>
        </p:txBody>
      </p:sp>
      <p:sp>
        <p:nvSpPr>
          <p:cNvPr id="460803" name="Rectangle 3"/>
          <p:cNvSpPr>
            <a:spLocks noGrp="1" noChangeArrowheads="1"/>
          </p:cNvSpPr>
          <p:nvPr>
            <p:ph idx="1"/>
          </p:nvPr>
        </p:nvSpPr>
        <p:spPr>
          <a:xfrm>
            <a:off x="457200" y="1295400"/>
            <a:ext cx="8229600" cy="4835525"/>
          </a:xfrm>
        </p:spPr>
        <p:txBody>
          <a:bodyPr/>
          <a:lstStyle/>
          <a:p>
            <a:pPr marL="450850" indent="-450850">
              <a:spcBef>
                <a:spcPct val="0"/>
              </a:spcBef>
              <a:spcAft>
                <a:spcPts val="2400"/>
              </a:spcAft>
            </a:pPr>
            <a:r>
              <a:rPr lang="en-US" sz="2800" b="1" dirty="0" smtClean="0">
                <a:solidFill>
                  <a:srgbClr val="FFFF00"/>
                </a:solidFill>
                <a:cs typeface="Times New Roman" pitchFamily="18" charset="0"/>
              </a:rPr>
              <a:t>Cleansed</a:t>
            </a:r>
            <a:r>
              <a:rPr lang="en-US" sz="2800" b="1" dirty="0" smtClean="0">
                <a:cs typeface="Times New Roman" pitchFamily="18" charset="0"/>
              </a:rPr>
              <a:t> </a:t>
            </a:r>
            <a:r>
              <a:rPr lang="en-US" sz="2800" dirty="0" smtClean="0">
                <a:cs typeface="Times New Roman" pitchFamily="18" charset="0"/>
              </a:rPr>
              <a:t>by His blood  </a:t>
            </a:r>
            <a:r>
              <a:rPr lang="en-US" sz="2000" dirty="0">
                <a:cs typeface="Times New Roman" pitchFamily="18" charset="0"/>
              </a:rPr>
              <a:t>(Heb. 9:14; 1 Jn. 1:7)</a:t>
            </a:r>
            <a:r>
              <a:rPr lang="en-US" sz="2800" dirty="0" smtClean="0"/>
              <a:t> </a:t>
            </a:r>
          </a:p>
          <a:p>
            <a:pPr marL="450850" indent="-450850">
              <a:spcBef>
                <a:spcPct val="0"/>
              </a:spcBef>
              <a:spcAft>
                <a:spcPts val="2400"/>
              </a:spcAft>
            </a:pPr>
            <a:r>
              <a:rPr lang="en-US" sz="2800" b="1" dirty="0" smtClean="0">
                <a:solidFill>
                  <a:srgbClr val="FFFF00"/>
                </a:solidFill>
                <a:cs typeface="Times New Roman" pitchFamily="18" charset="0"/>
              </a:rPr>
              <a:t>Remission</a:t>
            </a:r>
            <a:r>
              <a:rPr lang="en-US" sz="2800" dirty="0" smtClean="0">
                <a:cs typeface="Times New Roman" pitchFamily="18" charset="0"/>
              </a:rPr>
              <a:t> of </a:t>
            </a:r>
            <a:r>
              <a:rPr lang="en-US" sz="2800" dirty="0">
                <a:cs typeface="Times New Roman" pitchFamily="18" charset="0"/>
              </a:rPr>
              <a:t>sins by His blood  </a:t>
            </a:r>
            <a:r>
              <a:rPr lang="en-US" sz="2000" dirty="0">
                <a:cs typeface="Times New Roman" pitchFamily="18" charset="0"/>
              </a:rPr>
              <a:t>(Heb. 9:22)</a:t>
            </a:r>
            <a:endParaRPr lang="en-US" sz="2000" dirty="0"/>
          </a:p>
          <a:p>
            <a:pPr marL="450850" indent="-450850">
              <a:spcBef>
                <a:spcPct val="0"/>
              </a:spcBef>
              <a:spcAft>
                <a:spcPts val="2400"/>
              </a:spcAft>
            </a:pPr>
            <a:r>
              <a:rPr lang="en-US" sz="2800" b="1" dirty="0" smtClean="0">
                <a:solidFill>
                  <a:srgbClr val="FFFF00"/>
                </a:solidFill>
                <a:cs typeface="Times New Roman" pitchFamily="18" charset="0"/>
              </a:rPr>
              <a:t>Boldness</a:t>
            </a:r>
            <a:r>
              <a:rPr lang="en-US" sz="2800" dirty="0" smtClean="0">
                <a:cs typeface="Times New Roman" pitchFamily="18" charset="0"/>
              </a:rPr>
              <a:t> by </a:t>
            </a:r>
            <a:r>
              <a:rPr lang="en-US" sz="2800" dirty="0">
                <a:cs typeface="Times New Roman" pitchFamily="18" charset="0"/>
              </a:rPr>
              <a:t>His blood  </a:t>
            </a:r>
            <a:r>
              <a:rPr lang="en-US" sz="2000" dirty="0">
                <a:cs typeface="Times New Roman" pitchFamily="18" charset="0"/>
              </a:rPr>
              <a:t>(Heb. 10:19)</a:t>
            </a:r>
            <a:r>
              <a:rPr lang="en-US" sz="2000" dirty="0"/>
              <a:t> </a:t>
            </a:r>
          </a:p>
          <a:p>
            <a:pPr marL="450850" indent="-450850">
              <a:spcBef>
                <a:spcPct val="0"/>
              </a:spcBef>
              <a:spcAft>
                <a:spcPts val="2400"/>
              </a:spcAft>
            </a:pPr>
            <a:r>
              <a:rPr lang="en-US" sz="2800" b="1" dirty="0" smtClean="0">
                <a:solidFill>
                  <a:srgbClr val="FFFF00"/>
                </a:solidFill>
                <a:cs typeface="Times New Roman" pitchFamily="18" charset="0"/>
              </a:rPr>
              <a:t>Sanctified</a:t>
            </a:r>
            <a:r>
              <a:rPr lang="en-US" sz="2800" b="1" dirty="0" smtClean="0">
                <a:cs typeface="Times New Roman" pitchFamily="18" charset="0"/>
              </a:rPr>
              <a:t> </a:t>
            </a:r>
            <a:r>
              <a:rPr lang="en-US" sz="2800" dirty="0" smtClean="0">
                <a:cs typeface="Times New Roman" pitchFamily="18" charset="0"/>
              </a:rPr>
              <a:t>by </a:t>
            </a:r>
            <a:r>
              <a:rPr lang="en-US" sz="2800" dirty="0">
                <a:cs typeface="Times New Roman" pitchFamily="18" charset="0"/>
              </a:rPr>
              <a:t>His blood  </a:t>
            </a:r>
            <a:r>
              <a:rPr lang="en-US" sz="2000" dirty="0">
                <a:cs typeface="Times New Roman" pitchFamily="18" charset="0"/>
              </a:rPr>
              <a:t>(Heb. 10:29; 13:12</a:t>
            </a:r>
            <a:r>
              <a:rPr lang="en-US" sz="2000" dirty="0" smtClean="0">
                <a:cs typeface="Times New Roman" pitchFamily="18" charset="0"/>
              </a:rPr>
              <a:t>)</a:t>
            </a:r>
          </a:p>
          <a:p>
            <a:pPr marL="450850" indent="-450850">
              <a:spcBef>
                <a:spcPct val="0"/>
              </a:spcBef>
              <a:spcAft>
                <a:spcPts val="2400"/>
              </a:spcAft>
            </a:pPr>
            <a:r>
              <a:rPr lang="en-US" sz="2800" b="1" dirty="0" smtClean="0">
                <a:solidFill>
                  <a:srgbClr val="FFFF00"/>
                </a:solidFill>
                <a:cs typeface="Times New Roman" pitchFamily="18" charset="0"/>
              </a:rPr>
              <a:t>Loosed</a:t>
            </a:r>
            <a:r>
              <a:rPr lang="en-US" sz="2800" dirty="0" smtClean="0">
                <a:cs typeface="Times New Roman" pitchFamily="18" charset="0"/>
              </a:rPr>
              <a:t> from </a:t>
            </a:r>
            <a:r>
              <a:rPr lang="en-US" sz="2800" dirty="0">
                <a:cs typeface="Times New Roman" pitchFamily="18" charset="0"/>
              </a:rPr>
              <a:t>our sins by His blood  </a:t>
            </a:r>
            <a:r>
              <a:rPr lang="en-US" sz="2000" dirty="0">
                <a:cs typeface="Times New Roman" pitchFamily="18" charset="0"/>
              </a:rPr>
              <a:t>(Rev. 1:5)</a:t>
            </a:r>
            <a:r>
              <a:rPr lang="en-US" sz="2000" dirty="0"/>
              <a:t> </a:t>
            </a:r>
          </a:p>
          <a:p>
            <a:pPr marL="450850" indent="-450850">
              <a:spcBef>
                <a:spcPct val="0"/>
              </a:spcBef>
              <a:spcAft>
                <a:spcPts val="2400"/>
              </a:spcAft>
            </a:pPr>
            <a:r>
              <a:rPr lang="en-US" sz="2800" b="1" dirty="0">
                <a:solidFill>
                  <a:srgbClr val="FFFF00"/>
                </a:solidFill>
                <a:cs typeface="Times New Roman" pitchFamily="18" charset="0"/>
              </a:rPr>
              <a:t>Robes</a:t>
            </a:r>
            <a:r>
              <a:rPr lang="en-US" sz="2800" dirty="0" smtClean="0">
                <a:cs typeface="Times New Roman" pitchFamily="18" charset="0"/>
              </a:rPr>
              <a:t> </a:t>
            </a:r>
            <a:r>
              <a:rPr lang="en-US" sz="2800" b="1" dirty="0" smtClean="0">
                <a:solidFill>
                  <a:srgbClr val="FFFF00"/>
                </a:solidFill>
                <a:cs typeface="Times New Roman" pitchFamily="18" charset="0"/>
              </a:rPr>
              <a:t>washed</a:t>
            </a:r>
            <a:r>
              <a:rPr lang="en-US" sz="2800" dirty="0" smtClean="0">
                <a:cs typeface="Times New Roman" pitchFamily="18" charset="0"/>
              </a:rPr>
              <a:t> </a:t>
            </a:r>
            <a:r>
              <a:rPr lang="en-US" sz="2800" dirty="0">
                <a:cs typeface="Times New Roman" pitchFamily="18" charset="0"/>
              </a:rPr>
              <a:t>by His blood  </a:t>
            </a:r>
            <a:r>
              <a:rPr lang="en-US" sz="2000" dirty="0">
                <a:cs typeface="Times New Roman" pitchFamily="18" charset="0"/>
              </a:rPr>
              <a:t>(Rev. 7:14)</a:t>
            </a:r>
            <a:r>
              <a:rPr lang="en-US" sz="2000" dirty="0"/>
              <a:t> </a:t>
            </a:r>
          </a:p>
          <a:p>
            <a:pPr marL="450850" indent="-450850">
              <a:spcBef>
                <a:spcPct val="0"/>
              </a:spcBef>
              <a:spcAft>
                <a:spcPts val="2400"/>
              </a:spcAft>
            </a:pPr>
            <a:r>
              <a:rPr lang="en-US" sz="2800" b="1" dirty="0" smtClean="0">
                <a:solidFill>
                  <a:srgbClr val="FFFF00"/>
                </a:solidFill>
                <a:cs typeface="Times New Roman" pitchFamily="18" charset="0"/>
              </a:rPr>
              <a:t>Overcome</a:t>
            </a:r>
            <a:r>
              <a:rPr lang="en-US" sz="2800" dirty="0" smtClean="0">
                <a:cs typeface="Times New Roman" pitchFamily="18" charset="0"/>
              </a:rPr>
              <a:t> by </a:t>
            </a:r>
            <a:r>
              <a:rPr lang="en-US" sz="2800" dirty="0">
                <a:cs typeface="Times New Roman" pitchFamily="18" charset="0"/>
              </a:rPr>
              <a:t>His blood  </a:t>
            </a:r>
            <a:r>
              <a:rPr lang="en-US" sz="2000" dirty="0">
                <a:cs typeface="Times New Roman" pitchFamily="18" charset="0"/>
              </a:rPr>
              <a:t>(Rev. 12:11)</a:t>
            </a:r>
            <a:r>
              <a:rPr lang="en-US" sz="2000" dirty="0"/>
              <a:t> </a:t>
            </a:r>
          </a:p>
          <a:p>
            <a:pPr marL="450850" indent="-450850">
              <a:spcBef>
                <a:spcPct val="0"/>
              </a:spcBef>
              <a:spcAft>
                <a:spcPts val="2400"/>
              </a:spcAft>
            </a:pPr>
            <a:endParaRPr lang="en-US" sz="2800" dirty="0"/>
          </a:p>
        </p:txBody>
      </p:sp>
      <p:sp>
        <p:nvSpPr>
          <p:cNvPr id="4" name="Date Placeholder 3"/>
          <p:cNvSpPr>
            <a:spLocks noGrp="1"/>
          </p:cNvSpPr>
          <p:nvPr>
            <p:ph type="dt" sz="half" idx="12"/>
          </p:nvPr>
        </p:nvSpPr>
        <p:spPr/>
        <p:txBody>
          <a:bodyPr/>
          <a:lstStyle/>
          <a:p>
            <a:endParaRPr lang="en-US" dirty="0">
              <a:solidFill>
                <a:srgbClr val="FFFFFF"/>
              </a:solidFill>
            </a:endParaRPr>
          </a:p>
        </p:txBody>
      </p:sp>
      <p:sp>
        <p:nvSpPr>
          <p:cNvPr id="5" name="Footer Placeholder 4"/>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6" name="Slide Number Placeholder 5"/>
          <p:cNvSpPr>
            <a:spLocks noGrp="1"/>
          </p:cNvSpPr>
          <p:nvPr>
            <p:ph type="sldNum" sz="quarter" idx="11"/>
          </p:nvPr>
        </p:nvSpPr>
        <p:spPr/>
        <p:txBody>
          <a:bodyPr/>
          <a:lstStyle/>
          <a:p>
            <a:fld id="{D9076E39-33D3-4C19-9190-4442324932E8}" type="slidenum">
              <a:rPr lang="en-US" smtClean="0">
                <a:solidFill>
                  <a:srgbClr val="FFFFFF"/>
                </a:solidFill>
              </a:rPr>
              <a:pPr/>
              <a:t>58</a:t>
            </a:fld>
            <a:endParaRPr lang="en-US">
              <a:solidFill>
                <a:srgbClr val="FFFFFF"/>
              </a:solidFill>
            </a:endParaRPr>
          </a:p>
        </p:txBody>
      </p:sp>
    </p:spTree>
    <p:extLst>
      <p:ext uri="{BB962C8B-B14F-4D97-AF65-F5344CB8AC3E}">
        <p14:creationId xmlns:p14="http://schemas.microsoft.com/office/powerpoint/2010/main" val="2142076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Blood &amp; Forgiveness</a:t>
            </a:r>
            <a:endParaRPr lang="en-US" sz="4400" dirty="0"/>
          </a:p>
        </p:txBody>
      </p:sp>
      <p:sp>
        <p:nvSpPr>
          <p:cNvPr id="3" name="Content Placeholder 2"/>
          <p:cNvSpPr>
            <a:spLocks noGrp="1"/>
          </p:cNvSpPr>
          <p:nvPr>
            <p:ph idx="1"/>
          </p:nvPr>
        </p:nvSpPr>
        <p:spPr>
          <a:xfrm>
            <a:off x="457200" y="1524000"/>
            <a:ext cx="8229600" cy="2514600"/>
          </a:xfrm>
        </p:spPr>
        <p:txBody>
          <a:bodyPr/>
          <a:lstStyle/>
          <a:p>
            <a:pPr marL="457200" indent="-457200">
              <a:spcBef>
                <a:spcPts val="0"/>
              </a:spcBef>
              <a:spcAft>
                <a:spcPts val="2400"/>
              </a:spcAft>
            </a:pPr>
            <a:r>
              <a:rPr lang="en-US" b="1" dirty="0" smtClean="0"/>
              <a:t>Heb</a:t>
            </a:r>
            <a:r>
              <a:rPr lang="en-US" b="1" dirty="0"/>
              <a:t>. </a:t>
            </a:r>
            <a:r>
              <a:rPr lang="en-US" b="1" dirty="0" smtClean="0"/>
              <a:t>9:22</a:t>
            </a:r>
            <a:r>
              <a:rPr lang="en-US" dirty="0" smtClean="0"/>
              <a:t>:  </a:t>
            </a:r>
            <a:r>
              <a:rPr lang="en-US" baseline="30000" dirty="0" smtClean="0"/>
              <a:t>22</a:t>
            </a:r>
            <a:r>
              <a:rPr lang="en-US" dirty="0" smtClean="0"/>
              <a:t>And </a:t>
            </a:r>
            <a:r>
              <a:rPr lang="en-US" dirty="0"/>
              <a:t>according to the law almost all things are </a:t>
            </a:r>
            <a:r>
              <a:rPr lang="en-US" b="1" dirty="0">
                <a:solidFill>
                  <a:srgbClr val="FFFF00"/>
                </a:solidFill>
              </a:rPr>
              <a:t>purified with blood</a:t>
            </a:r>
            <a:r>
              <a:rPr lang="en-US" dirty="0"/>
              <a:t>, and </a:t>
            </a:r>
            <a:r>
              <a:rPr lang="en-US" b="1" dirty="0">
                <a:solidFill>
                  <a:srgbClr val="FFFF00"/>
                </a:solidFill>
              </a:rPr>
              <a:t>without shedding of blood there is no remission</a:t>
            </a:r>
            <a:r>
              <a:rPr lang="en-US" dirty="0"/>
              <a:t>.</a:t>
            </a:r>
          </a:p>
        </p:txBody>
      </p:sp>
      <p:sp>
        <p:nvSpPr>
          <p:cNvPr id="4" name="Date Placeholder 3"/>
          <p:cNvSpPr>
            <a:spLocks noGrp="1"/>
          </p:cNvSpPr>
          <p:nvPr>
            <p:ph type="dt" sz="half" idx="12"/>
          </p:nvPr>
        </p:nvSpPr>
        <p:spPr/>
        <p:txBody>
          <a:bodyPr/>
          <a:lstStyle/>
          <a:p>
            <a:r>
              <a:rPr lang="en-US" dirty="0" smtClean="0"/>
              <a:t>Outline, p. 22 </a:t>
            </a:r>
            <a:endParaRPr lang="en-US" dirty="0"/>
          </a:p>
        </p:txBody>
      </p:sp>
      <p:sp>
        <p:nvSpPr>
          <p:cNvPr id="7" name="Footer Placeholder 6"/>
          <p:cNvSpPr>
            <a:spLocks noGrp="1"/>
          </p:cNvSpPr>
          <p:nvPr>
            <p:ph type="ftr" sz="quarter" idx="10"/>
          </p:nvPr>
        </p:nvSpPr>
        <p:spPr/>
        <p:txBody>
          <a:bodyPr/>
          <a:lstStyle/>
          <a:p>
            <a:r>
              <a:rPr lang="en-US" smtClean="0"/>
              <a:t>Kevin Kay</a:t>
            </a:r>
            <a:endParaRPr lang="en-US"/>
          </a:p>
        </p:txBody>
      </p:sp>
      <p:sp>
        <p:nvSpPr>
          <p:cNvPr id="8" name="Slide Number Placeholder 7"/>
          <p:cNvSpPr>
            <a:spLocks noGrp="1"/>
          </p:cNvSpPr>
          <p:nvPr>
            <p:ph type="sldNum" sz="quarter" idx="11"/>
          </p:nvPr>
        </p:nvSpPr>
        <p:spPr/>
        <p:txBody>
          <a:bodyPr/>
          <a:lstStyle/>
          <a:p>
            <a:fld id="{D9076E39-33D3-4C19-9190-4442324932E8}" type="slidenum">
              <a:rPr lang="en-US" smtClean="0"/>
              <a:pPr/>
              <a:t>59</a:t>
            </a:fld>
            <a:endParaRPr lang="en-US"/>
          </a:p>
        </p:txBody>
      </p:sp>
      <p:sp>
        <p:nvSpPr>
          <p:cNvPr id="5" name="Up Arrow Callout 4"/>
          <p:cNvSpPr/>
          <p:nvPr/>
        </p:nvSpPr>
        <p:spPr bwMode="auto">
          <a:xfrm>
            <a:off x="914400" y="4002741"/>
            <a:ext cx="7620000" cy="1600200"/>
          </a:xfrm>
          <a:prstGeom prst="upArrowCallout">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outerShdw blurRad="38100" dist="38100" dir="2700000" algn="tl">
                    <a:srgbClr val="000000">
                      <a:alpha val="43137"/>
                    </a:srgbClr>
                  </a:outerShdw>
                </a:effectLst>
                <a:latin typeface="+mj-lt"/>
              </a:rPr>
              <a:t>What’s The Connection?</a:t>
            </a:r>
          </a:p>
        </p:txBody>
      </p:sp>
    </p:spTree>
    <p:extLst>
      <p:ext uri="{BB962C8B-B14F-4D97-AF65-F5344CB8AC3E}">
        <p14:creationId xmlns:p14="http://schemas.microsoft.com/office/powerpoint/2010/main" val="40187591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t"/>
          <a:lstStyle/>
          <a:p>
            <a:r>
              <a:rPr lang="en-US" dirty="0" smtClean="0"/>
              <a:t>Sacrificial Animals</a:t>
            </a:r>
            <a:endParaRPr lang="en-US" dirty="0"/>
          </a:p>
        </p:txBody>
      </p:sp>
      <p:sp>
        <p:nvSpPr>
          <p:cNvPr id="8" name="Content Placeholder 7"/>
          <p:cNvSpPr>
            <a:spLocks noGrp="1"/>
          </p:cNvSpPr>
          <p:nvPr>
            <p:ph idx="1"/>
          </p:nvPr>
        </p:nvSpPr>
        <p:spPr>
          <a:xfrm>
            <a:off x="457200" y="1219200"/>
            <a:ext cx="8229600" cy="5029200"/>
          </a:xfrm>
        </p:spPr>
        <p:txBody>
          <a:bodyPr/>
          <a:lstStyle/>
          <a:p>
            <a:pPr marL="457200" indent="-457200">
              <a:spcBef>
                <a:spcPts val="0"/>
              </a:spcBef>
              <a:spcAft>
                <a:spcPts val="1200"/>
              </a:spcAft>
            </a:pPr>
            <a:r>
              <a:rPr lang="en-US" sz="2800" b="1" dirty="0" smtClean="0">
                <a:solidFill>
                  <a:srgbClr val="FFFF00"/>
                </a:solidFill>
              </a:rPr>
              <a:t>Animals:</a:t>
            </a:r>
            <a:r>
              <a:rPr lang="en-US" sz="2800" dirty="0" smtClean="0"/>
              <a:t>  </a:t>
            </a:r>
            <a:r>
              <a:rPr lang="en-US" sz="2400" dirty="0" smtClean="0"/>
              <a:t>Oxen, Sheep, Goats, Doves or Pigeons</a:t>
            </a:r>
          </a:p>
          <a:p>
            <a:pPr marL="457200" indent="-457200">
              <a:spcBef>
                <a:spcPts val="0"/>
              </a:spcBef>
              <a:spcAft>
                <a:spcPts val="1200"/>
              </a:spcAft>
            </a:pPr>
            <a:r>
              <a:rPr lang="en-US" sz="2800" b="1" dirty="0" smtClean="0">
                <a:solidFill>
                  <a:srgbClr val="FFFF00"/>
                </a:solidFill>
              </a:rPr>
              <a:t>Gender:</a:t>
            </a:r>
            <a:r>
              <a:rPr lang="en-US" sz="2800" dirty="0" smtClean="0"/>
              <a:t>  </a:t>
            </a:r>
            <a:r>
              <a:rPr lang="en-US" sz="2400" dirty="0" smtClean="0"/>
              <a:t>Male or Female (as specified)</a:t>
            </a:r>
          </a:p>
          <a:p>
            <a:pPr marL="457200" indent="-457200">
              <a:spcBef>
                <a:spcPts val="0"/>
              </a:spcBef>
              <a:spcAft>
                <a:spcPts val="1200"/>
              </a:spcAft>
            </a:pPr>
            <a:r>
              <a:rPr lang="en-US" sz="2500" kern="1200" dirty="0">
                <a:solidFill>
                  <a:srgbClr val="FFFF00"/>
                </a:solidFill>
                <a:latin typeface="+mj-lt"/>
              </a:rPr>
              <a:t>A</a:t>
            </a:r>
            <a:r>
              <a:rPr lang="en-US" sz="2800" b="1" dirty="0">
                <a:solidFill>
                  <a:srgbClr val="FFFF00"/>
                </a:solidFill>
              </a:rPr>
              <a:t>ge:</a:t>
            </a:r>
          </a:p>
          <a:p>
            <a:pPr marL="857250" lvl="1" indent="-457200">
              <a:spcBef>
                <a:spcPts val="0"/>
              </a:spcBef>
              <a:spcAft>
                <a:spcPts val="1200"/>
              </a:spcAft>
            </a:pPr>
            <a:r>
              <a:rPr lang="en-US" sz="2400" dirty="0" smtClean="0"/>
              <a:t>At least 8 days old  (Lev. 22:27; Ex. 22:30)</a:t>
            </a:r>
          </a:p>
          <a:p>
            <a:pPr marL="857250" lvl="1" indent="-457200">
              <a:spcBef>
                <a:spcPts val="0"/>
              </a:spcBef>
              <a:spcAft>
                <a:spcPts val="1200"/>
              </a:spcAft>
            </a:pPr>
            <a:r>
              <a:rPr lang="en-US" sz="2400" dirty="0" smtClean="0"/>
              <a:t>Often a year old  (Lev. 9:3; 12:6; Num. 28:3, 9, 11)</a:t>
            </a:r>
          </a:p>
          <a:p>
            <a:pPr marL="857250" lvl="1" indent="-457200">
              <a:spcBef>
                <a:spcPts val="0"/>
              </a:spcBef>
              <a:spcAft>
                <a:spcPts val="1200"/>
              </a:spcAft>
            </a:pPr>
            <a:r>
              <a:rPr lang="en-US" sz="2400" dirty="0"/>
              <a:t>No age specified for doves or pigeons</a:t>
            </a:r>
          </a:p>
          <a:p>
            <a:pPr marL="857250" lvl="1" indent="-457200">
              <a:spcBef>
                <a:spcPts val="0"/>
              </a:spcBef>
              <a:spcAft>
                <a:spcPts val="1200"/>
              </a:spcAft>
            </a:pPr>
            <a:r>
              <a:rPr lang="en-US" sz="2400" dirty="0" smtClean="0"/>
              <a:t>Rabbis:  No more than 3 years old  </a:t>
            </a:r>
            <a:r>
              <a:rPr lang="en-US" sz="2000" dirty="0" smtClean="0"/>
              <a:t>(Kurtz, </a:t>
            </a:r>
            <a:r>
              <a:rPr lang="en-US" sz="2000" dirty="0" err="1" smtClean="0"/>
              <a:t>SWOT</a:t>
            </a:r>
            <a:r>
              <a:rPr lang="en-US" sz="2000" dirty="0" smtClean="0"/>
              <a:t>, 81)</a:t>
            </a:r>
          </a:p>
          <a:p>
            <a:pPr marL="457200" indent="-457200">
              <a:spcBef>
                <a:spcPts val="0"/>
              </a:spcBef>
              <a:spcAft>
                <a:spcPts val="1200"/>
              </a:spcAft>
            </a:pPr>
            <a:r>
              <a:rPr lang="en-US" sz="2500" kern="1200" dirty="0">
                <a:solidFill>
                  <a:srgbClr val="FFFF00"/>
                </a:solidFill>
                <a:latin typeface="+mj-lt"/>
              </a:rPr>
              <a:t>Condition:  </a:t>
            </a:r>
            <a:r>
              <a:rPr lang="en-US" sz="2400" dirty="0"/>
              <a:t>Clean </a:t>
            </a:r>
            <a:r>
              <a:rPr lang="en-US" sz="2400" dirty="0" smtClean="0"/>
              <a:t>animals </a:t>
            </a:r>
            <a:r>
              <a:rPr lang="en-US" sz="2400" dirty="0"/>
              <a:t>w</a:t>
            </a:r>
            <a:r>
              <a:rPr lang="en-US" sz="2400" dirty="0" smtClean="0"/>
              <a:t>ithout blemish</a:t>
            </a:r>
          </a:p>
          <a:p>
            <a:pPr marL="857250" lvl="1" indent="-457200">
              <a:spcBef>
                <a:spcPts val="0"/>
              </a:spcBef>
              <a:spcAft>
                <a:spcPts val="1200"/>
              </a:spcAft>
            </a:pPr>
            <a:r>
              <a:rPr lang="en-US" sz="2000" dirty="0" smtClean="0"/>
              <a:t>Minor blemishes allowed in freewill peace offering  (Lev</a:t>
            </a:r>
            <a:r>
              <a:rPr lang="en-US" sz="2000" dirty="0"/>
              <a:t>. 22:21-24</a:t>
            </a:r>
            <a:r>
              <a:rPr lang="en-US" sz="2000" dirty="0" smtClean="0"/>
              <a:t>)</a:t>
            </a:r>
          </a:p>
          <a:p>
            <a:pPr marL="857250" lvl="1" indent="-457200"/>
            <a:endParaRPr lang="en-US" sz="2000" dirty="0"/>
          </a:p>
        </p:txBody>
      </p:sp>
      <p:sp>
        <p:nvSpPr>
          <p:cNvPr id="2" name="Date Placeholder 1"/>
          <p:cNvSpPr>
            <a:spLocks noGrp="1"/>
          </p:cNvSpPr>
          <p:nvPr>
            <p:ph type="dt" sz="half" idx="12"/>
          </p:nvPr>
        </p:nvSpPr>
        <p:spPr/>
        <p:txBody>
          <a:bodyPr/>
          <a:lstStyle/>
          <a:p>
            <a:r>
              <a:rPr lang="en-US" dirty="0" smtClean="0"/>
              <a:t>Outline, p. 1</a:t>
            </a:r>
            <a:endParaRPr lang="en-US" dirty="0"/>
          </a:p>
        </p:txBody>
      </p:sp>
      <p:sp>
        <p:nvSpPr>
          <p:cNvPr id="3" name="Footer Placeholder 2"/>
          <p:cNvSpPr>
            <a:spLocks noGrp="1"/>
          </p:cNvSpPr>
          <p:nvPr>
            <p:ph type="ftr" sz="quarter" idx="10"/>
          </p:nvPr>
        </p:nvSpPr>
        <p:spPr/>
        <p:txBody>
          <a:bodyPr/>
          <a:lstStyle/>
          <a:p>
            <a:r>
              <a:rPr lang="en-US" smtClean="0"/>
              <a:t>Kevin Kay</a:t>
            </a:r>
            <a:endParaRPr lang="en-US"/>
          </a:p>
        </p:txBody>
      </p:sp>
      <p:sp>
        <p:nvSpPr>
          <p:cNvPr id="4" name="Slide Number Placeholder 3"/>
          <p:cNvSpPr>
            <a:spLocks noGrp="1"/>
          </p:cNvSpPr>
          <p:nvPr>
            <p:ph type="sldNum" sz="quarter" idx="11"/>
          </p:nvPr>
        </p:nvSpPr>
        <p:spPr/>
        <p:txBody>
          <a:bodyPr/>
          <a:lstStyle/>
          <a:p>
            <a:fld id="{D9076E39-33D3-4C19-9190-4442324932E8}" type="slidenum">
              <a:rPr lang="en-US" smtClean="0"/>
              <a:pPr/>
              <a:t>6</a:t>
            </a:fld>
            <a:endParaRPr lang="en-US"/>
          </a:p>
        </p:txBody>
      </p:sp>
    </p:spTree>
    <p:extLst>
      <p:ext uri="{BB962C8B-B14F-4D97-AF65-F5344CB8AC3E}">
        <p14:creationId xmlns:p14="http://schemas.microsoft.com/office/powerpoint/2010/main" val="18586774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Significance Of Blood</a:t>
            </a:r>
            <a:endParaRPr lang="en-US" sz="4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55470867"/>
              </p:ext>
            </p:extLst>
          </p:nvPr>
        </p:nvGraphicFramePr>
        <p:xfrm>
          <a:off x="457200" y="1600200"/>
          <a:ext cx="8229600" cy="4530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2"/>
          </p:nvPr>
        </p:nvSpPr>
        <p:spPr/>
        <p:txBody>
          <a:bodyPr/>
          <a:lstStyle/>
          <a:p>
            <a:r>
              <a:rPr lang="en-US" dirty="0" smtClean="0"/>
              <a:t>Outline, p. 22 </a:t>
            </a:r>
            <a:endParaRPr lang="en-US" dirty="0"/>
          </a:p>
        </p:txBody>
      </p:sp>
      <p:sp>
        <p:nvSpPr>
          <p:cNvPr id="7" name="Footer Placeholder 6"/>
          <p:cNvSpPr>
            <a:spLocks noGrp="1"/>
          </p:cNvSpPr>
          <p:nvPr>
            <p:ph type="ftr" sz="quarter" idx="10"/>
          </p:nvPr>
        </p:nvSpPr>
        <p:spPr/>
        <p:txBody>
          <a:bodyPr/>
          <a:lstStyle/>
          <a:p>
            <a:r>
              <a:rPr lang="en-US" smtClean="0"/>
              <a:t>Kevin Kay</a:t>
            </a:r>
            <a:endParaRPr lang="en-US"/>
          </a:p>
        </p:txBody>
      </p:sp>
      <p:sp>
        <p:nvSpPr>
          <p:cNvPr id="8" name="Slide Number Placeholder 7"/>
          <p:cNvSpPr>
            <a:spLocks noGrp="1"/>
          </p:cNvSpPr>
          <p:nvPr>
            <p:ph type="sldNum" sz="quarter" idx="11"/>
          </p:nvPr>
        </p:nvSpPr>
        <p:spPr/>
        <p:txBody>
          <a:bodyPr/>
          <a:lstStyle/>
          <a:p>
            <a:fld id="{D9076E39-33D3-4C19-9190-4442324932E8}" type="slidenum">
              <a:rPr lang="en-US" smtClean="0"/>
              <a:pPr/>
              <a:t>60</a:t>
            </a:fld>
            <a:endParaRPr lang="en-US"/>
          </a:p>
        </p:txBody>
      </p:sp>
    </p:spTree>
    <p:extLst>
      <p:ext uri="{BB962C8B-B14F-4D97-AF65-F5344CB8AC3E}">
        <p14:creationId xmlns:p14="http://schemas.microsoft.com/office/powerpoint/2010/main" val="20638216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graphicEl>
                                              <a:dgm id="{82837D24-B81C-4CA6-BCB0-ED7DB45F4CE4}"/>
                                            </p:graphicEl>
                                          </p:spTgt>
                                        </p:tgtEl>
                                        <p:attrNameLst>
                                          <p:attrName>style.visibility</p:attrName>
                                        </p:attrNameLst>
                                      </p:cBhvr>
                                      <p:to>
                                        <p:strVal val="visible"/>
                                      </p:to>
                                    </p:set>
                                    <p:anim calcmode="lin" valueType="num">
                                      <p:cBhvr>
                                        <p:cTn id="7" dur="500" fill="hold"/>
                                        <p:tgtEl>
                                          <p:spTgt spid="6">
                                            <p:graphicEl>
                                              <a:dgm id="{82837D24-B81C-4CA6-BCB0-ED7DB45F4CE4}"/>
                                            </p:graphicEl>
                                          </p:spTgt>
                                        </p:tgtEl>
                                        <p:attrNameLst>
                                          <p:attrName>ppt_w</p:attrName>
                                        </p:attrNameLst>
                                      </p:cBhvr>
                                      <p:tavLst>
                                        <p:tav tm="0">
                                          <p:val>
                                            <p:fltVal val="0"/>
                                          </p:val>
                                        </p:tav>
                                        <p:tav tm="100000">
                                          <p:val>
                                            <p:strVal val="#ppt_w"/>
                                          </p:val>
                                        </p:tav>
                                      </p:tavLst>
                                    </p:anim>
                                    <p:anim calcmode="lin" valueType="num">
                                      <p:cBhvr>
                                        <p:cTn id="8" dur="500" fill="hold"/>
                                        <p:tgtEl>
                                          <p:spTgt spid="6">
                                            <p:graphicEl>
                                              <a:dgm id="{82837D24-B81C-4CA6-BCB0-ED7DB45F4CE4}"/>
                                            </p:graphicEl>
                                          </p:spTgt>
                                        </p:tgtEl>
                                        <p:attrNameLst>
                                          <p:attrName>ppt_h</p:attrName>
                                        </p:attrNameLst>
                                      </p:cBhvr>
                                      <p:tavLst>
                                        <p:tav tm="0">
                                          <p:val>
                                            <p:fltVal val="0"/>
                                          </p:val>
                                        </p:tav>
                                        <p:tav tm="100000">
                                          <p:val>
                                            <p:strVal val="#ppt_h"/>
                                          </p:val>
                                        </p:tav>
                                      </p:tavLst>
                                    </p:anim>
                                    <p:animEffect transition="in" filter="fade">
                                      <p:cBhvr>
                                        <p:cTn id="9" dur="500"/>
                                        <p:tgtEl>
                                          <p:spTgt spid="6">
                                            <p:graphicEl>
                                              <a:dgm id="{82837D24-B81C-4CA6-BCB0-ED7DB45F4CE4}"/>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graphicEl>
                                              <a:dgm id="{9EF96115-D80B-41A1-BCFA-7D174C1D3D4A}"/>
                                            </p:graphicEl>
                                          </p:spTgt>
                                        </p:tgtEl>
                                        <p:attrNameLst>
                                          <p:attrName>style.visibility</p:attrName>
                                        </p:attrNameLst>
                                      </p:cBhvr>
                                      <p:to>
                                        <p:strVal val="visible"/>
                                      </p:to>
                                    </p:set>
                                    <p:anim calcmode="lin" valueType="num">
                                      <p:cBhvr>
                                        <p:cTn id="14" dur="500" fill="hold"/>
                                        <p:tgtEl>
                                          <p:spTgt spid="6">
                                            <p:graphicEl>
                                              <a:dgm id="{9EF96115-D80B-41A1-BCFA-7D174C1D3D4A}"/>
                                            </p:graphicEl>
                                          </p:spTgt>
                                        </p:tgtEl>
                                        <p:attrNameLst>
                                          <p:attrName>ppt_w</p:attrName>
                                        </p:attrNameLst>
                                      </p:cBhvr>
                                      <p:tavLst>
                                        <p:tav tm="0">
                                          <p:val>
                                            <p:fltVal val="0"/>
                                          </p:val>
                                        </p:tav>
                                        <p:tav tm="100000">
                                          <p:val>
                                            <p:strVal val="#ppt_w"/>
                                          </p:val>
                                        </p:tav>
                                      </p:tavLst>
                                    </p:anim>
                                    <p:anim calcmode="lin" valueType="num">
                                      <p:cBhvr>
                                        <p:cTn id="15" dur="500" fill="hold"/>
                                        <p:tgtEl>
                                          <p:spTgt spid="6">
                                            <p:graphicEl>
                                              <a:dgm id="{9EF96115-D80B-41A1-BCFA-7D174C1D3D4A}"/>
                                            </p:graphicEl>
                                          </p:spTgt>
                                        </p:tgtEl>
                                        <p:attrNameLst>
                                          <p:attrName>ppt_h</p:attrName>
                                        </p:attrNameLst>
                                      </p:cBhvr>
                                      <p:tavLst>
                                        <p:tav tm="0">
                                          <p:val>
                                            <p:fltVal val="0"/>
                                          </p:val>
                                        </p:tav>
                                        <p:tav tm="100000">
                                          <p:val>
                                            <p:strVal val="#ppt_h"/>
                                          </p:val>
                                        </p:tav>
                                      </p:tavLst>
                                    </p:anim>
                                    <p:animEffect transition="in" filter="fade">
                                      <p:cBhvr>
                                        <p:cTn id="16" dur="500"/>
                                        <p:tgtEl>
                                          <p:spTgt spid="6">
                                            <p:graphicEl>
                                              <a:dgm id="{9EF96115-D80B-41A1-BCFA-7D174C1D3D4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Blood Means “Life”</a:t>
            </a:r>
            <a:endParaRPr lang="en-US" sz="4400" dirty="0"/>
          </a:p>
        </p:txBody>
      </p:sp>
      <p:sp>
        <p:nvSpPr>
          <p:cNvPr id="3" name="Content Placeholder 2"/>
          <p:cNvSpPr>
            <a:spLocks noGrp="1"/>
          </p:cNvSpPr>
          <p:nvPr>
            <p:ph idx="1"/>
          </p:nvPr>
        </p:nvSpPr>
        <p:spPr>
          <a:xfrm>
            <a:off x="457200" y="1600200"/>
            <a:ext cx="8229600" cy="4648200"/>
          </a:xfrm>
        </p:spPr>
        <p:txBody>
          <a:bodyPr/>
          <a:lstStyle/>
          <a:p>
            <a:pPr marL="457200" indent="-457200">
              <a:spcBef>
                <a:spcPts val="0"/>
              </a:spcBef>
              <a:spcAft>
                <a:spcPts val="2400"/>
              </a:spcAft>
            </a:pPr>
            <a:r>
              <a:rPr lang="en-US" sz="2800" b="1" dirty="0">
                <a:latin typeface="Arial" pitchFamily="34" charset="0"/>
                <a:cs typeface="Arial" pitchFamily="34" charset="0"/>
              </a:rPr>
              <a:t>E. O. James</a:t>
            </a:r>
            <a:r>
              <a:rPr lang="en-US" sz="2800" dirty="0">
                <a:latin typeface="Arial" pitchFamily="34" charset="0"/>
                <a:cs typeface="Arial" pitchFamily="34" charset="0"/>
              </a:rPr>
              <a:t>:  “In the ritual shedding of blood it is not the taking of life but the </a:t>
            </a:r>
            <a:r>
              <a:rPr lang="en-US" sz="2800" b="1" dirty="0">
                <a:solidFill>
                  <a:srgbClr val="FFFF00"/>
                </a:solidFill>
                <a:latin typeface="Arial" pitchFamily="34" charset="0"/>
              </a:rPr>
              <a:t>giving of life </a:t>
            </a:r>
            <a:r>
              <a:rPr lang="en-US" sz="2800" dirty="0">
                <a:latin typeface="Arial" pitchFamily="34" charset="0"/>
                <a:cs typeface="Arial" pitchFamily="34" charset="0"/>
              </a:rPr>
              <a:t>that really is fundamental, for </a:t>
            </a:r>
            <a:r>
              <a:rPr lang="en-US" sz="2800" b="1" dirty="0">
                <a:solidFill>
                  <a:srgbClr val="FFFF00"/>
                </a:solidFill>
                <a:latin typeface="Arial" pitchFamily="34" charset="0"/>
              </a:rPr>
              <a:t>blood is not death but life</a:t>
            </a:r>
            <a:r>
              <a:rPr lang="en-US" sz="2800" dirty="0">
                <a:latin typeface="Arial" pitchFamily="34" charset="0"/>
                <a:cs typeface="Arial" pitchFamily="34" charset="0"/>
              </a:rPr>
              <a:t>.”  </a:t>
            </a:r>
            <a:r>
              <a:rPr lang="en-US" sz="2000" dirty="0">
                <a:latin typeface="Arial" pitchFamily="34" charset="0"/>
                <a:cs typeface="Arial" pitchFamily="34" charset="0"/>
              </a:rPr>
              <a:t>(</a:t>
            </a:r>
            <a:r>
              <a:rPr lang="en-US" sz="2000" i="1" dirty="0">
                <a:latin typeface="Arial" pitchFamily="34" charset="0"/>
                <a:cs typeface="Arial" pitchFamily="34" charset="0"/>
              </a:rPr>
              <a:t>Origins Of Sacrifice</a:t>
            </a:r>
            <a:r>
              <a:rPr lang="en-US" sz="2000" dirty="0">
                <a:latin typeface="Arial" pitchFamily="34" charset="0"/>
                <a:cs typeface="Arial" pitchFamily="34" charset="0"/>
              </a:rPr>
              <a:t>, 33</a:t>
            </a:r>
            <a:r>
              <a:rPr lang="en-US" sz="2000" dirty="0" smtClean="0">
                <a:latin typeface="Arial" pitchFamily="34" charset="0"/>
              </a:rPr>
              <a:t>)</a:t>
            </a:r>
          </a:p>
          <a:p>
            <a:pPr marL="457200" indent="-457200">
              <a:spcBef>
                <a:spcPts val="0"/>
              </a:spcBef>
              <a:spcAft>
                <a:spcPts val="2400"/>
              </a:spcAft>
            </a:pPr>
            <a:r>
              <a:rPr lang="en-US" sz="2800" b="1" dirty="0">
                <a:effectLst/>
              </a:rPr>
              <a:t>David </a:t>
            </a:r>
            <a:r>
              <a:rPr lang="en-US" sz="2800" b="1" dirty="0" err="1">
                <a:effectLst/>
              </a:rPr>
              <a:t>McClister</a:t>
            </a:r>
            <a:r>
              <a:rPr lang="en-US" sz="2800" dirty="0">
                <a:effectLst/>
              </a:rPr>
              <a:t>:  “Atonement, then, is not a simple matter of a death.  Atonement is also a matter of </a:t>
            </a:r>
            <a:r>
              <a:rPr lang="en-US" sz="2800" b="1" dirty="0">
                <a:solidFill>
                  <a:srgbClr val="FFFF00"/>
                </a:solidFill>
                <a:latin typeface="Arial" pitchFamily="34" charset="0"/>
              </a:rPr>
              <a:t>a life</a:t>
            </a:r>
            <a:r>
              <a:rPr lang="en-US" sz="2800" dirty="0">
                <a:solidFill>
                  <a:schemeClr val="tx2">
                    <a:lumMod val="75000"/>
                  </a:schemeClr>
                </a:solidFill>
                <a:effectLst/>
              </a:rPr>
              <a:t> </a:t>
            </a:r>
            <a:r>
              <a:rPr lang="en-US" sz="2800" dirty="0">
                <a:effectLst/>
              </a:rPr>
              <a:t>(symbolized by blood) </a:t>
            </a:r>
            <a:r>
              <a:rPr lang="en-US" sz="2800" b="1" i="1" dirty="0">
                <a:solidFill>
                  <a:srgbClr val="FFFF00"/>
                </a:solidFill>
                <a:latin typeface="Arial" pitchFamily="34" charset="0"/>
              </a:rPr>
              <a:t>given to God</a:t>
            </a:r>
            <a:r>
              <a:rPr lang="en-US" sz="2800" dirty="0">
                <a:effectLst/>
              </a:rPr>
              <a:t> (at the symbolic location of the altar).”  </a:t>
            </a:r>
            <a:r>
              <a:rPr lang="en-US" sz="2000" dirty="0">
                <a:effectLst/>
              </a:rPr>
              <a:t>(Bold emphasis added, PHSS, 106)</a:t>
            </a:r>
            <a:endParaRPr lang="en-US" sz="2000" dirty="0" smtClean="0">
              <a:latin typeface="Arial" pitchFamily="34" charset="0"/>
            </a:endParaRPr>
          </a:p>
        </p:txBody>
      </p:sp>
      <p:sp>
        <p:nvSpPr>
          <p:cNvPr id="4" name="Date Placeholder 3"/>
          <p:cNvSpPr>
            <a:spLocks noGrp="1"/>
          </p:cNvSpPr>
          <p:nvPr>
            <p:ph type="dt" sz="half" idx="12"/>
          </p:nvPr>
        </p:nvSpPr>
        <p:spPr/>
        <p:txBody>
          <a:bodyPr/>
          <a:lstStyle/>
          <a:p>
            <a:r>
              <a:rPr lang="en-US" dirty="0" smtClean="0"/>
              <a:t>Outline, p. 83, n. 16</a:t>
            </a:r>
            <a:endParaRPr lang="en-US" dirty="0"/>
          </a:p>
        </p:txBody>
      </p:sp>
      <p:sp>
        <p:nvSpPr>
          <p:cNvPr id="7" name="Footer Placeholder 6"/>
          <p:cNvSpPr>
            <a:spLocks noGrp="1"/>
          </p:cNvSpPr>
          <p:nvPr>
            <p:ph type="ftr" sz="quarter" idx="10"/>
          </p:nvPr>
        </p:nvSpPr>
        <p:spPr/>
        <p:txBody>
          <a:bodyPr/>
          <a:lstStyle/>
          <a:p>
            <a:r>
              <a:rPr lang="en-US" smtClean="0"/>
              <a:t>Kevin Kay</a:t>
            </a:r>
            <a:endParaRPr lang="en-US"/>
          </a:p>
        </p:txBody>
      </p:sp>
      <p:sp>
        <p:nvSpPr>
          <p:cNvPr id="8" name="Slide Number Placeholder 7"/>
          <p:cNvSpPr>
            <a:spLocks noGrp="1"/>
          </p:cNvSpPr>
          <p:nvPr>
            <p:ph type="sldNum" sz="quarter" idx="11"/>
          </p:nvPr>
        </p:nvSpPr>
        <p:spPr/>
        <p:txBody>
          <a:bodyPr/>
          <a:lstStyle/>
          <a:p>
            <a:fld id="{D9076E39-33D3-4C19-9190-4442324932E8}" type="slidenum">
              <a:rPr lang="en-US" smtClean="0"/>
              <a:pPr/>
              <a:t>61</a:t>
            </a:fld>
            <a:endParaRPr lang="en-US"/>
          </a:p>
        </p:txBody>
      </p:sp>
    </p:spTree>
    <p:extLst>
      <p:ext uri="{BB962C8B-B14F-4D97-AF65-F5344CB8AC3E}">
        <p14:creationId xmlns:p14="http://schemas.microsoft.com/office/powerpoint/2010/main" val="29708512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Blood Means “Life”</a:t>
            </a:r>
            <a:endParaRPr lang="en-US" sz="4400" dirty="0"/>
          </a:p>
        </p:txBody>
      </p:sp>
      <p:sp>
        <p:nvSpPr>
          <p:cNvPr id="3" name="Content Placeholder 2"/>
          <p:cNvSpPr>
            <a:spLocks noGrp="1"/>
          </p:cNvSpPr>
          <p:nvPr>
            <p:ph idx="1"/>
          </p:nvPr>
        </p:nvSpPr>
        <p:spPr>
          <a:xfrm>
            <a:off x="457200" y="1600200"/>
            <a:ext cx="8229600" cy="4648200"/>
          </a:xfrm>
        </p:spPr>
        <p:txBody>
          <a:bodyPr/>
          <a:lstStyle/>
          <a:p>
            <a:pPr marL="0" indent="457200">
              <a:spcBef>
                <a:spcPts val="0"/>
              </a:spcBef>
              <a:spcAft>
                <a:spcPts val="2400"/>
              </a:spcAft>
              <a:buNone/>
            </a:pPr>
            <a:r>
              <a:rPr lang="en-US" sz="2800" b="1" dirty="0" smtClean="0">
                <a:effectLst/>
              </a:rPr>
              <a:t>David </a:t>
            </a:r>
            <a:r>
              <a:rPr lang="en-US" sz="2800" b="1" dirty="0" err="1">
                <a:effectLst/>
              </a:rPr>
              <a:t>McClister</a:t>
            </a:r>
            <a:r>
              <a:rPr lang="en-US" sz="2800" dirty="0">
                <a:effectLst/>
              </a:rPr>
              <a:t>:  </a:t>
            </a:r>
            <a:r>
              <a:rPr lang="en-US" sz="2800" dirty="0" smtClean="0">
                <a:effectLst/>
              </a:rPr>
              <a:t>“The </a:t>
            </a:r>
            <a:r>
              <a:rPr lang="en-US" sz="2800" dirty="0">
                <a:effectLst/>
              </a:rPr>
              <a:t>point of the sacrificial ritual’s manipulation of the animal’s </a:t>
            </a:r>
            <a:r>
              <a:rPr lang="en-US" sz="2800" dirty="0" smtClean="0">
                <a:effectLst/>
              </a:rPr>
              <a:t>blood…was </a:t>
            </a:r>
            <a:r>
              <a:rPr lang="en-US" sz="2800" dirty="0">
                <a:effectLst/>
              </a:rPr>
              <a:t>that </a:t>
            </a:r>
            <a:r>
              <a:rPr lang="en-US" sz="2800" b="1" dirty="0">
                <a:solidFill>
                  <a:schemeClr val="tx2">
                    <a:lumMod val="75000"/>
                  </a:schemeClr>
                </a:solidFill>
                <a:effectLst/>
              </a:rPr>
              <a:t>the sinner’s life was symbolically being given to God</a:t>
            </a:r>
            <a:r>
              <a:rPr lang="en-US" sz="2800" dirty="0">
                <a:effectLst/>
              </a:rPr>
              <a:t>.  The fact that it was given to God at the ark of the covenant on the Day of Atonement is especially significant, for it symbolizes </a:t>
            </a:r>
            <a:r>
              <a:rPr lang="en-US" sz="2800" b="1" dirty="0">
                <a:solidFill>
                  <a:schemeClr val="tx2">
                    <a:lumMod val="75000"/>
                  </a:schemeClr>
                </a:solidFill>
                <a:effectLst/>
              </a:rPr>
              <a:t>the sinner’s life being placed at God’s feet in complete humility and submission</a:t>
            </a:r>
            <a:r>
              <a:rPr lang="en-US" sz="2800" dirty="0" smtClean="0">
                <a:effectLst/>
              </a:rPr>
              <a:t>.”  </a:t>
            </a:r>
            <a:r>
              <a:rPr lang="en-US" sz="2000" dirty="0">
                <a:effectLst/>
              </a:rPr>
              <a:t>(Bold emphasis added, PHSS, 107</a:t>
            </a:r>
            <a:r>
              <a:rPr lang="en-US" sz="2000" dirty="0" smtClean="0">
                <a:effectLst/>
              </a:rPr>
              <a:t>)</a:t>
            </a:r>
            <a:endParaRPr lang="en-US" sz="2000" dirty="0" smtClean="0">
              <a:latin typeface="Arial" pitchFamily="34" charset="0"/>
            </a:endParaRPr>
          </a:p>
        </p:txBody>
      </p:sp>
      <p:sp>
        <p:nvSpPr>
          <p:cNvPr id="4" name="Date Placeholder 3"/>
          <p:cNvSpPr>
            <a:spLocks noGrp="1"/>
          </p:cNvSpPr>
          <p:nvPr>
            <p:ph type="dt" sz="half" idx="12"/>
          </p:nvPr>
        </p:nvSpPr>
        <p:spPr/>
        <p:txBody>
          <a:bodyPr/>
          <a:lstStyle/>
          <a:p>
            <a:r>
              <a:rPr lang="en-US" dirty="0" smtClean="0"/>
              <a:t>Outline, p. 83, n. 16</a:t>
            </a:r>
            <a:endParaRPr lang="en-US" dirty="0"/>
          </a:p>
        </p:txBody>
      </p:sp>
      <p:sp>
        <p:nvSpPr>
          <p:cNvPr id="7" name="Footer Placeholder 6"/>
          <p:cNvSpPr>
            <a:spLocks noGrp="1"/>
          </p:cNvSpPr>
          <p:nvPr>
            <p:ph type="ftr" sz="quarter" idx="10"/>
          </p:nvPr>
        </p:nvSpPr>
        <p:spPr/>
        <p:txBody>
          <a:bodyPr/>
          <a:lstStyle/>
          <a:p>
            <a:r>
              <a:rPr lang="en-US" smtClean="0"/>
              <a:t>Kevin Kay</a:t>
            </a:r>
            <a:endParaRPr lang="en-US"/>
          </a:p>
        </p:txBody>
      </p:sp>
      <p:sp>
        <p:nvSpPr>
          <p:cNvPr id="8" name="Slide Number Placeholder 7"/>
          <p:cNvSpPr>
            <a:spLocks noGrp="1"/>
          </p:cNvSpPr>
          <p:nvPr>
            <p:ph type="sldNum" sz="quarter" idx="11"/>
          </p:nvPr>
        </p:nvSpPr>
        <p:spPr/>
        <p:txBody>
          <a:bodyPr/>
          <a:lstStyle/>
          <a:p>
            <a:fld id="{D9076E39-33D3-4C19-9190-4442324932E8}" type="slidenum">
              <a:rPr lang="en-US" smtClean="0"/>
              <a:pPr/>
              <a:t>62</a:t>
            </a:fld>
            <a:endParaRPr lang="en-US"/>
          </a:p>
        </p:txBody>
      </p:sp>
    </p:spTree>
    <p:extLst>
      <p:ext uri="{BB962C8B-B14F-4D97-AF65-F5344CB8AC3E}">
        <p14:creationId xmlns:p14="http://schemas.microsoft.com/office/powerpoint/2010/main" val="31569941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Blood Means “Life”</a:t>
            </a:r>
            <a:endParaRPr lang="en-US" sz="4400" dirty="0"/>
          </a:p>
        </p:txBody>
      </p:sp>
      <p:sp>
        <p:nvSpPr>
          <p:cNvPr id="3" name="Content Placeholder 2"/>
          <p:cNvSpPr>
            <a:spLocks noGrp="1"/>
          </p:cNvSpPr>
          <p:nvPr>
            <p:ph idx="1"/>
          </p:nvPr>
        </p:nvSpPr>
        <p:spPr>
          <a:xfrm>
            <a:off x="457200" y="1524000"/>
            <a:ext cx="8229600" cy="4724400"/>
          </a:xfrm>
        </p:spPr>
        <p:txBody>
          <a:bodyPr/>
          <a:lstStyle/>
          <a:p>
            <a:pPr marL="457200" indent="-457200">
              <a:spcBef>
                <a:spcPts val="0"/>
              </a:spcBef>
              <a:spcAft>
                <a:spcPts val="2400"/>
              </a:spcAft>
            </a:pPr>
            <a:r>
              <a:rPr lang="en-US" b="1" dirty="0" smtClean="0">
                <a:latin typeface="Arial" pitchFamily="34" charset="0"/>
                <a:cs typeface="Arial" pitchFamily="34" charset="0"/>
              </a:rPr>
              <a:t>P</a:t>
            </a:r>
            <a:r>
              <a:rPr lang="en-US" b="1" dirty="0">
                <a:latin typeface="Arial" pitchFamily="34" charset="0"/>
                <a:cs typeface="Arial" pitchFamily="34" charset="0"/>
              </a:rPr>
              <a:t>. T. Forsyth</a:t>
            </a:r>
            <a:r>
              <a:rPr lang="en-US" dirty="0">
                <a:latin typeface="Arial" pitchFamily="34" charset="0"/>
                <a:cs typeface="Arial" pitchFamily="34" charset="0"/>
              </a:rPr>
              <a:t>:  “…The pleasing thing to God and </a:t>
            </a:r>
            <a:r>
              <a:rPr lang="en-US" b="1" dirty="0">
                <a:solidFill>
                  <a:srgbClr val="FFFF00"/>
                </a:solidFill>
                <a:latin typeface="Arial" pitchFamily="34" charset="0"/>
              </a:rPr>
              <a:t>the effective element in the matter is not death but life</a:t>
            </a:r>
            <a:r>
              <a:rPr lang="en-US" dirty="0">
                <a:latin typeface="Arial" pitchFamily="34" charset="0"/>
                <a:cs typeface="Arial" pitchFamily="34" charset="0"/>
              </a:rPr>
              <a:t>.  The blood shed with the direct object not of killing the animal, but of </a:t>
            </a:r>
            <a:r>
              <a:rPr lang="en-US" b="1" dirty="0">
                <a:solidFill>
                  <a:srgbClr val="FFFF00"/>
                </a:solidFill>
                <a:latin typeface="Arial" pitchFamily="34" charset="0"/>
              </a:rPr>
              <a:t>detaching and releasing the life</a:t>
            </a:r>
            <a:r>
              <a:rPr lang="en-US" dirty="0">
                <a:latin typeface="Arial" pitchFamily="34" charset="0"/>
                <a:cs typeface="Arial" pitchFamily="34" charset="0"/>
              </a:rPr>
              <a:t>, isolating it, as it were, from the material base of body and flesh, and </a:t>
            </a:r>
            <a:r>
              <a:rPr lang="en-US" b="1" dirty="0">
                <a:solidFill>
                  <a:srgbClr val="FFFF00"/>
                </a:solidFill>
                <a:latin typeface="Arial" pitchFamily="34" charset="0"/>
              </a:rPr>
              <a:t>presenting it in this refined state to God</a:t>
            </a:r>
            <a:r>
              <a:rPr lang="en-US" dirty="0">
                <a:latin typeface="Arial" pitchFamily="34" charset="0"/>
                <a:cs typeface="Arial" pitchFamily="34" charset="0"/>
              </a:rPr>
              <a:t>.”  </a:t>
            </a:r>
            <a:r>
              <a:rPr lang="en-US" sz="2000" dirty="0">
                <a:latin typeface="Arial" pitchFamily="34" charset="0"/>
                <a:cs typeface="Arial" pitchFamily="34" charset="0"/>
              </a:rPr>
              <a:t>(</a:t>
            </a:r>
            <a:r>
              <a:rPr lang="en-US" sz="2000" i="1" dirty="0">
                <a:latin typeface="Arial" pitchFamily="34" charset="0"/>
                <a:cs typeface="Arial" pitchFamily="34" charset="0"/>
              </a:rPr>
              <a:t>The </a:t>
            </a:r>
            <a:r>
              <a:rPr lang="en-US" sz="2000" i="1" dirty="0" err="1">
                <a:latin typeface="Arial" pitchFamily="34" charset="0"/>
                <a:cs typeface="Arial" pitchFamily="34" charset="0"/>
              </a:rPr>
              <a:t>Cruciality</a:t>
            </a:r>
            <a:r>
              <a:rPr lang="en-US" sz="2000" i="1" dirty="0">
                <a:latin typeface="Arial" pitchFamily="34" charset="0"/>
                <a:cs typeface="Arial" pitchFamily="34" charset="0"/>
              </a:rPr>
              <a:t> of the Cross</a:t>
            </a:r>
            <a:r>
              <a:rPr lang="en-US" sz="2000" dirty="0">
                <a:latin typeface="Arial" pitchFamily="34" charset="0"/>
                <a:cs typeface="Arial" pitchFamily="34" charset="0"/>
              </a:rPr>
              <a:t>, 186)</a:t>
            </a:r>
            <a:endParaRPr lang="en-US" sz="2000" dirty="0"/>
          </a:p>
        </p:txBody>
      </p:sp>
      <p:sp>
        <p:nvSpPr>
          <p:cNvPr id="4" name="Date Placeholder 3"/>
          <p:cNvSpPr>
            <a:spLocks noGrp="1"/>
          </p:cNvSpPr>
          <p:nvPr>
            <p:ph type="dt" sz="half" idx="12"/>
          </p:nvPr>
        </p:nvSpPr>
        <p:spPr/>
        <p:txBody>
          <a:bodyPr/>
          <a:lstStyle/>
          <a:p>
            <a:r>
              <a:rPr lang="en-US" dirty="0"/>
              <a:t>Outline, p. 83, n. 16</a:t>
            </a:r>
          </a:p>
        </p:txBody>
      </p:sp>
      <p:sp>
        <p:nvSpPr>
          <p:cNvPr id="7" name="Footer Placeholder 6"/>
          <p:cNvSpPr>
            <a:spLocks noGrp="1"/>
          </p:cNvSpPr>
          <p:nvPr>
            <p:ph type="ftr" sz="quarter" idx="10"/>
          </p:nvPr>
        </p:nvSpPr>
        <p:spPr/>
        <p:txBody>
          <a:bodyPr/>
          <a:lstStyle/>
          <a:p>
            <a:r>
              <a:rPr lang="en-US" smtClean="0"/>
              <a:t>Kevin Kay</a:t>
            </a:r>
            <a:endParaRPr lang="en-US"/>
          </a:p>
        </p:txBody>
      </p:sp>
      <p:sp>
        <p:nvSpPr>
          <p:cNvPr id="8" name="Slide Number Placeholder 7"/>
          <p:cNvSpPr>
            <a:spLocks noGrp="1"/>
          </p:cNvSpPr>
          <p:nvPr>
            <p:ph type="sldNum" sz="quarter" idx="11"/>
          </p:nvPr>
        </p:nvSpPr>
        <p:spPr/>
        <p:txBody>
          <a:bodyPr/>
          <a:lstStyle/>
          <a:p>
            <a:fld id="{D9076E39-33D3-4C19-9190-4442324932E8}" type="slidenum">
              <a:rPr lang="en-US" smtClean="0"/>
              <a:pPr/>
              <a:t>63</a:t>
            </a:fld>
            <a:endParaRPr lang="en-US"/>
          </a:p>
        </p:txBody>
      </p:sp>
    </p:spTree>
    <p:extLst>
      <p:ext uri="{BB962C8B-B14F-4D97-AF65-F5344CB8AC3E}">
        <p14:creationId xmlns:p14="http://schemas.microsoft.com/office/powerpoint/2010/main" val="3542446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Blood Means “Life”</a:t>
            </a:r>
            <a:endParaRPr lang="en-US" sz="4400" dirty="0"/>
          </a:p>
        </p:txBody>
      </p:sp>
      <p:sp>
        <p:nvSpPr>
          <p:cNvPr id="3" name="Content Placeholder 2"/>
          <p:cNvSpPr>
            <a:spLocks noGrp="1"/>
          </p:cNvSpPr>
          <p:nvPr>
            <p:ph idx="1"/>
          </p:nvPr>
        </p:nvSpPr>
        <p:spPr>
          <a:xfrm>
            <a:off x="457200" y="1524000"/>
            <a:ext cx="8229600" cy="4724400"/>
          </a:xfrm>
        </p:spPr>
        <p:txBody>
          <a:bodyPr/>
          <a:lstStyle/>
          <a:p>
            <a:pPr marL="457200" indent="-457200">
              <a:spcBef>
                <a:spcPts val="0"/>
              </a:spcBef>
              <a:spcAft>
                <a:spcPts val="2400"/>
              </a:spcAft>
            </a:pPr>
            <a:r>
              <a:rPr lang="en-US" sz="2800" b="1" dirty="0">
                <a:latin typeface="Arial" pitchFamily="34" charset="0"/>
              </a:rPr>
              <a:t>Gen. 9:4:  </a:t>
            </a:r>
            <a:r>
              <a:rPr lang="en-US" sz="2800" baseline="30000" dirty="0">
                <a:latin typeface="Arial" pitchFamily="34" charset="0"/>
              </a:rPr>
              <a:t>4</a:t>
            </a:r>
            <a:r>
              <a:rPr lang="en-US" sz="2800" dirty="0">
                <a:latin typeface="Arial" pitchFamily="34" charset="0"/>
              </a:rPr>
              <a:t>“But you shall not eat flesh with </a:t>
            </a:r>
            <a:r>
              <a:rPr lang="en-US" sz="2800" b="1" dirty="0">
                <a:solidFill>
                  <a:srgbClr val="FFFF00"/>
                </a:solidFill>
                <a:latin typeface="Arial" pitchFamily="34" charset="0"/>
              </a:rPr>
              <a:t>its life</a:t>
            </a:r>
            <a:r>
              <a:rPr lang="en-US" sz="2800" dirty="0">
                <a:latin typeface="Arial" pitchFamily="34" charset="0"/>
              </a:rPr>
              <a:t>, </a:t>
            </a:r>
            <a:r>
              <a:rPr lang="en-US" sz="2800" i="1" dirty="0">
                <a:latin typeface="Arial" pitchFamily="34" charset="0"/>
              </a:rPr>
              <a:t>that</a:t>
            </a:r>
            <a:r>
              <a:rPr lang="en-US" sz="2800" dirty="0">
                <a:latin typeface="Arial" pitchFamily="34" charset="0"/>
              </a:rPr>
              <a:t> </a:t>
            </a:r>
            <a:r>
              <a:rPr lang="en-US" sz="2800" i="1" dirty="0">
                <a:latin typeface="Arial" pitchFamily="34" charset="0"/>
              </a:rPr>
              <a:t>is,</a:t>
            </a:r>
            <a:r>
              <a:rPr lang="en-US" sz="2800" dirty="0">
                <a:latin typeface="Arial" pitchFamily="34" charset="0"/>
              </a:rPr>
              <a:t> </a:t>
            </a:r>
            <a:r>
              <a:rPr lang="en-US" sz="2800" b="1" dirty="0">
                <a:solidFill>
                  <a:srgbClr val="FFFF00"/>
                </a:solidFill>
                <a:latin typeface="Arial" pitchFamily="34" charset="0"/>
              </a:rPr>
              <a:t>its blood</a:t>
            </a:r>
            <a:r>
              <a:rPr lang="en-US" sz="2800" dirty="0" smtClean="0">
                <a:latin typeface="Arial" pitchFamily="34" charset="0"/>
              </a:rPr>
              <a:t>.</a:t>
            </a:r>
          </a:p>
          <a:p>
            <a:pPr marL="457200" indent="-457200">
              <a:spcBef>
                <a:spcPts val="0"/>
              </a:spcBef>
              <a:spcAft>
                <a:spcPts val="2400"/>
              </a:spcAft>
            </a:pPr>
            <a:r>
              <a:rPr lang="en-US" sz="2800" b="1" dirty="0">
                <a:latin typeface="Arial" pitchFamily="34" charset="0"/>
              </a:rPr>
              <a:t>Lev. 17:11:  </a:t>
            </a:r>
            <a:r>
              <a:rPr lang="en-US" sz="2800" baseline="30000" dirty="0">
                <a:latin typeface="Arial" pitchFamily="34" charset="0"/>
              </a:rPr>
              <a:t>11</a:t>
            </a:r>
            <a:r>
              <a:rPr lang="en-US" sz="2800" dirty="0">
                <a:latin typeface="Arial" pitchFamily="34" charset="0"/>
              </a:rPr>
              <a:t>‘For </a:t>
            </a:r>
            <a:r>
              <a:rPr lang="en-US" sz="2800" b="1" dirty="0">
                <a:solidFill>
                  <a:srgbClr val="FFFF00"/>
                </a:solidFill>
                <a:latin typeface="Arial" pitchFamily="34" charset="0"/>
              </a:rPr>
              <a:t>the life of the flesh is in the blood</a:t>
            </a:r>
            <a:r>
              <a:rPr lang="en-US" sz="2800" dirty="0">
                <a:latin typeface="Arial" pitchFamily="34" charset="0"/>
              </a:rPr>
              <a:t>, and I have given it to you upon the altar to make atonement for your souls; for it </a:t>
            </a:r>
            <a:r>
              <a:rPr lang="en-US" sz="2800" i="1" dirty="0">
                <a:latin typeface="Arial" pitchFamily="34" charset="0"/>
              </a:rPr>
              <a:t>is</a:t>
            </a:r>
            <a:r>
              <a:rPr lang="en-US" sz="2800" dirty="0">
                <a:latin typeface="Arial" pitchFamily="34" charset="0"/>
              </a:rPr>
              <a:t> the blood </a:t>
            </a:r>
            <a:r>
              <a:rPr lang="en-US" sz="2800" i="1" dirty="0">
                <a:latin typeface="Arial" pitchFamily="34" charset="0"/>
              </a:rPr>
              <a:t>that</a:t>
            </a:r>
            <a:r>
              <a:rPr lang="en-US" sz="2800" dirty="0">
                <a:latin typeface="Arial" pitchFamily="34" charset="0"/>
              </a:rPr>
              <a:t> makes atonement for the soul</a:t>
            </a:r>
            <a:r>
              <a:rPr lang="en-US" sz="2800" dirty="0" smtClean="0">
                <a:latin typeface="Arial" pitchFamily="34" charset="0"/>
              </a:rPr>
              <a:t>.’</a:t>
            </a:r>
          </a:p>
          <a:p>
            <a:pPr marL="457200" indent="-457200">
              <a:spcBef>
                <a:spcPts val="0"/>
              </a:spcBef>
              <a:spcAft>
                <a:spcPts val="2400"/>
              </a:spcAft>
            </a:pPr>
            <a:r>
              <a:rPr lang="en-US" sz="2800" b="1" dirty="0">
                <a:latin typeface="Arial" pitchFamily="34" charset="0"/>
              </a:rPr>
              <a:t>Dt. 12:23:  </a:t>
            </a:r>
            <a:r>
              <a:rPr lang="en-US" sz="2800" baseline="30000" dirty="0">
                <a:latin typeface="Arial" pitchFamily="34" charset="0"/>
              </a:rPr>
              <a:t>23</a:t>
            </a:r>
            <a:r>
              <a:rPr lang="en-US" sz="2800" dirty="0">
                <a:latin typeface="Arial" pitchFamily="34" charset="0"/>
              </a:rPr>
              <a:t>“Only be sure that you do not eat the blood, for </a:t>
            </a:r>
            <a:r>
              <a:rPr lang="en-US" sz="2800" b="1" dirty="0">
                <a:solidFill>
                  <a:srgbClr val="FFFF00"/>
                </a:solidFill>
                <a:latin typeface="Arial" pitchFamily="34" charset="0"/>
              </a:rPr>
              <a:t>the blood </a:t>
            </a:r>
            <a:r>
              <a:rPr lang="en-US" sz="2800" b="1" i="1" dirty="0">
                <a:solidFill>
                  <a:srgbClr val="FFFF00"/>
                </a:solidFill>
                <a:latin typeface="Arial" pitchFamily="34" charset="0"/>
              </a:rPr>
              <a:t>is</a:t>
            </a:r>
            <a:r>
              <a:rPr lang="en-US" sz="2800" b="1" dirty="0">
                <a:solidFill>
                  <a:srgbClr val="FFFF00"/>
                </a:solidFill>
                <a:latin typeface="Arial" pitchFamily="34" charset="0"/>
              </a:rPr>
              <a:t> the life</a:t>
            </a:r>
            <a:r>
              <a:rPr lang="en-US" sz="2800" dirty="0">
                <a:latin typeface="Arial" pitchFamily="34" charset="0"/>
              </a:rPr>
              <a:t>; you may not eat </a:t>
            </a:r>
            <a:r>
              <a:rPr lang="en-US" sz="2800" b="1" dirty="0">
                <a:solidFill>
                  <a:srgbClr val="FFFF00"/>
                </a:solidFill>
                <a:latin typeface="Arial" pitchFamily="34" charset="0"/>
              </a:rPr>
              <a:t>the life </a:t>
            </a:r>
            <a:r>
              <a:rPr lang="en-US" sz="2800" dirty="0">
                <a:latin typeface="Arial" pitchFamily="34" charset="0"/>
              </a:rPr>
              <a:t>with the meat.</a:t>
            </a:r>
            <a:endParaRPr lang="en-US" sz="2800" dirty="0"/>
          </a:p>
        </p:txBody>
      </p:sp>
      <p:sp>
        <p:nvSpPr>
          <p:cNvPr id="4" name="Date Placeholder 3"/>
          <p:cNvSpPr>
            <a:spLocks noGrp="1"/>
          </p:cNvSpPr>
          <p:nvPr>
            <p:ph type="dt" sz="half" idx="12"/>
          </p:nvPr>
        </p:nvSpPr>
        <p:spPr/>
        <p:txBody>
          <a:bodyPr/>
          <a:lstStyle/>
          <a:p>
            <a:r>
              <a:rPr lang="en-US" dirty="0" smtClean="0"/>
              <a:t>Outline, p. 22 </a:t>
            </a:r>
            <a:endParaRPr lang="en-US" dirty="0"/>
          </a:p>
        </p:txBody>
      </p:sp>
      <p:sp>
        <p:nvSpPr>
          <p:cNvPr id="7" name="Footer Placeholder 6"/>
          <p:cNvSpPr>
            <a:spLocks noGrp="1"/>
          </p:cNvSpPr>
          <p:nvPr>
            <p:ph type="ftr" sz="quarter" idx="10"/>
          </p:nvPr>
        </p:nvSpPr>
        <p:spPr/>
        <p:txBody>
          <a:bodyPr/>
          <a:lstStyle/>
          <a:p>
            <a:r>
              <a:rPr lang="en-US" smtClean="0"/>
              <a:t>Kevin Kay</a:t>
            </a:r>
            <a:endParaRPr lang="en-US"/>
          </a:p>
        </p:txBody>
      </p:sp>
      <p:sp>
        <p:nvSpPr>
          <p:cNvPr id="8" name="Slide Number Placeholder 7"/>
          <p:cNvSpPr>
            <a:spLocks noGrp="1"/>
          </p:cNvSpPr>
          <p:nvPr>
            <p:ph type="sldNum" sz="quarter" idx="11"/>
          </p:nvPr>
        </p:nvSpPr>
        <p:spPr/>
        <p:txBody>
          <a:bodyPr/>
          <a:lstStyle/>
          <a:p>
            <a:fld id="{D9076E39-33D3-4C19-9190-4442324932E8}" type="slidenum">
              <a:rPr lang="en-US" smtClean="0"/>
              <a:pPr/>
              <a:t>64</a:t>
            </a:fld>
            <a:endParaRPr lang="en-US"/>
          </a:p>
        </p:txBody>
      </p:sp>
    </p:spTree>
    <p:extLst>
      <p:ext uri="{BB962C8B-B14F-4D97-AF65-F5344CB8AC3E}">
        <p14:creationId xmlns:p14="http://schemas.microsoft.com/office/powerpoint/2010/main" val="25106114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Blood Means “Life”</a:t>
            </a:r>
            <a:br>
              <a:rPr lang="en-US" sz="4400" dirty="0" smtClean="0"/>
            </a:br>
            <a:r>
              <a:rPr lang="en-US" sz="3000" dirty="0" smtClean="0">
                <a:latin typeface="+mn-lt"/>
              </a:rPr>
              <a:t>(Hebrew Parallelism)</a:t>
            </a:r>
            <a:endParaRPr lang="en-US" sz="3000" dirty="0">
              <a:latin typeface="+mn-lt"/>
            </a:endParaRPr>
          </a:p>
        </p:txBody>
      </p:sp>
      <p:sp>
        <p:nvSpPr>
          <p:cNvPr id="3" name="Content Placeholder 2"/>
          <p:cNvSpPr>
            <a:spLocks noGrp="1"/>
          </p:cNvSpPr>
          <p:nvPr>
            <p:ph idx="1"/>
          </p:nvPr>
        </p:nvSpPr>
        <p:spPr>
          <a:xfrm>
            <a:off x="457200" y="1905000"/>
            <a:ext cx="8229600" cy="4343400"/>
          </a:xfrm>
        </p:spPr>
        <p:txBody>
          <a:bodyPr/>
          <a:lstStyle/>
          <a:p>
            <a:pPr marL="457200" indent="-457200">
              <a:spcBef>
                <a:spcPts val="0"/>
              </a:spcBef>
              <a:spcAft>
                <a:spcPts val="2400"/>
              </a:spcAft>
            </a:pPr>
            <a:r>
              <a:rPr lang="en-US" sz="2800" b="1" dirty="0" smtClean="0">
                <a:effectLst>
                  <a:outerShdw blurRad="38100" dist="38100" dir="2700000" algn="tl">
                    <a:srgbClr val="000000">
                      <a:alpha val="43137"/>
                    </a:srgbClr>
                  </a:outerShdw>
                </a:effectLst>
              </a:rPr>
              <a:t>Gen. </a:t>
            </a:r>
            <a:r>
              <a:rPr lang="en-US" sz="2800" b="1" dirty="0">
                <a:effectLst>
                  <a:outerShdw blurRad="38100" dist="38100" dir="2700000" algn="tl">
                    <a:srgbClr val="000000">
                      <a:alpha val="43137"/>
                    </a:srgbClr>
                  </a:outerShdw>
                </a:effectLst>
              </a:rPr>
              <a:t>9:5</a:t>
            </a:r>
            <a:r>
              <a:rPr lang="en-US" sz="2800" b="1"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5</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Surely for your </a:t>
            </a:r>
            <a:r>
              <a:rPr lang="en-US" sz="2800" b="1" dirty="0">
                <a:solidFill>
                  <a:srgbClr val="FFFF00"/>
                </a:solidFill>
                <a:effectLst>
                  <a:outerShdw blurRad="38100" dist="38100" dir="2700000" algn="tl">
                    <a:srgbClr val="000000">
                      <a:alpha val="43137"/>
                    </a:srgbClr>
                  </a:outerShdw>
                </a:effectLst>
              </a:rPr>
              <a:t>lifeblood</a:t>
            </a:r>
            <a:r>
              <a:rPr lang="en-US" sz="2800" dirty="0">
                <a:effectLst>
                  <a:outerShdw blurRad="38100" dist="38100" dir="2700000" algn="tl">
                    <a:srgbClr val="000000">
                      <a:alpha val="43137"/>
                    </a:srgbClr>
                  </a:outerShdw>
                </a:effectLst>
              </a:rPr>
              <a:t> I will demand a reckoning; from the hand of every beast I will require it, and from the hand of man. From the hand of every man’s brother I will require </a:t>
            </a:r>
            <a:r>
              <a:rPr lang="en-US" sz="2800" b="1" dirty="0">
                <a:solidFill>
                  <a:srgbClr val="FFFF00"/>
                </a:solidFill>
                <a:effectLst>
                  <a:outerShdw blurRad="38100" dist="38100" dir="2700000" algn="tl">
                    <a:srgbClr val="000000">
                      <a:alpha val="43137"/>
                    </a:srgbClr>
                  </a:outerShdw>
                </a:effectLst>
              </a:rPr>
              <a:t>the life </a:t>
            </a:r>
            <a:r>
              <a:rPr lang="en-US" sz="2800" dirty="0">
                <a:effectLst>
                  <a:outerShdw blurRad="38100" dist="38100" dir="2700000" algn="tl">
                    <a:srgbClr val="000000">
                      <a:alpha val="43137"/>
                    </a:srgbClr>
                  </a:outerShdw>
                </a:effectLst>
              </a:rPr>
              <a:t>of man. </a:t>
            </a:r>
          </a:p>
          <a:p>
            <a:pPr marL="457200" indent="-457200">
              <a:spcBef>
                <a:spcPts val="0"/>
              </a:spcBef>
              <a:spcAft>
                <a:spcPts val="2400"/>
              </a:spcAft>
            </a:pPr>
            <a:r>
              <a:rPr lang="en-US" sz="2800" b="1" dirty="0" smtClean="0">
                <a:effectLst>
                  <a:outerShdw blurRad="38100" dist="38100" dir="2700000" algn="tl">
                    <a:srgbClr val="000000">
                      <a:alpha val="43137"/>
                    </a:srgbClr>
                  </a:outerShdw>
                </a:effectLst>
                <a:latin typeface="Arial" pitchFamily="34" charset="0"/>
              </a:rPr>
              <a:t>Psa</a:t>
            </a:r>
            <a:r>
              <a:rPr lang="en-US" sz="2800" b="1" dirty="0">
                <a:effectLst>
                  <a:outerShdw blurRad="38100" dist="38100" dir="2700000" algn="tl">
                    <a:srgbClr val="000000">
                      <a:alpha val="43137"/>
                    </a:srgbClr>
                  </a:outerShdw>
                </a:effectLst>
                <a:latin typeface="Arial" pitchFamily="34" charset="0"/>
              </a:rPr>
              <a:t>. 72:14:  </a:t>
            </a:r>
            <a:r>
              <a:rPr lang="en-US" sz="2800" baseline="30000" dirty="0">
                <a:effectLst>
                  <a:outerShdw blurRad="38100" dist="38100" dir="2700000" algn="tl">
                    <a:srgbClr val="000000">
                      <a:alpha val="43137"/>
                    </a:srgbClr>
                  </a:outerShdw>
                </a:effectLst>
                <a:latin typeface="Arial" pitchFamily="34" charset="0"/>
              </a:rPr>
              <a:t>14 </a:t>
            </a:r>
            <a:r>
              <a:rPr lang="en-US" sz="2800" dirty="0">
                <a:effectLst>
                  <a:outerShdw blurRad="38100" dist="38100" dir="2700000" algn="tl">
                    <a:srgbClr val="000000">
                      <a:alpha val="43137"/>
                    </a:srgbClr>
                  </a:outerShdw>
                </a:effectLst>
                <a:latin typeface="Arial" pitchFamily="34" charset="0"/>
              </a:rPr>
              <a:t>He will redeem </a:t>
            </a:r>
            <a:r>
              <a:rPr lang="en-US" sz="2800" b="1" dirty="0">
                <a:solidFill>
                  <a:srgbClr val="FFFF00"/>
                </a:solidFill>
                <a:effectLst>
                  <a:outerShdw blurRad="38100" dist="38100" dir="2700000" algn="tl">
                    <a:srgbClr val="000000">
                      <a:alpha val="43137"/>
                    </a:srgbClr>
                  </a:outerShdw>
                </a:effectLst>
                <a:latin typeface="Arial" pitchFamily="34" charset="0"/>
              </a:rPr>
              <a:t>their life </a:t>
            </a:r>
            <a:r>
              <a:rPr lang="en-US" sz="2800" dirty="0">
                <a:effectLst>
                  <a:outerShdw blurRad="38100" dist="38100" dir="2700000" algn="tl">
                    <a:srgbClr val="000000">
                      <a:alpha val="43137"/>
                    </a:srgbClr>
                  </a:outerShdw>
                </a:effectLst>
                <a:latin typeface="Arial" pitchFamily="34" charset="0"/>
              </a:rPr>
              <a:t>from oppression and violence; And precious shall be </a:t>
            </a:r>
            <a:r>
              <a:rPr lang="en-US" sz="2800" b="1" dirty="0">
                <a:solidFill>
                  <a:srgbClr val="FFFF00"/>
                </a:solidFill>
                <a:effectLst>
                  <a:outerShdw blurRad="38100" dist="38100" dir="2700000" algn="tl">
                    <a:srgbClr val="000000">
                      <a:alpha val="43137"/>
                    </a:srgbClr>
                  </a:outerShdw>
                </a:effectLst>
                <a:latin typeface="Arial" pitchFamily="34" charset="0"/>
              </a:rPr>
              <a:t>their blood </a:t>
            </a:r>
            <a:r>
              <a:rPr lang="en-US" sz="2800" dirty="0">
                <a:effectLst>
                  <a:outerShdw blurRad="38100" dist="38100" dir="2700000" algn="tl">
                    <a:srgbClr val="000000">
                      <a:alpha val="43137"/>
                    </a:srgbClr>
                  </a:outerShdw>
                </a:effectLst>
                <a:latin typeface="Arial" pitchFamily="34" charset="0"/>
              </a:rPr>
              <a:t>in His sight</a:t>
            </a:r>
            <a:r>
              <a:rPr lang="en-US" sz="2800" dirty="0" smtClean="0">
                <a:effectLst>
                  <a:outerShdw blurRad="38100" dist="38100" dir="2700000" algn="tl">
                    <a:srgbClr val="000000">
                      <a:alpha val="43137"/>
                    </a:srgbClr>
                  </a:outerShdw>
                </a:effectLst>
                <a:latin typeface="Arial" pitchFamily="34" charset="0"/>
              </a:rPr>
              <a:t>.</a:t>
            </a:r>
          </a:p>
        </p:txBody>
      </p:sp>
      <p:sp>
        <p:nvSpPr>
          <p:cNvPr id="4" name="Date Placeholder 3"/>
          <p:cNvSpPr>
            <a:spLocks noGrp="1"/>
          </p:cNvSpPr>
          <p:nvPr>
            <p:ph type="dt" sz="half" idx="12"/>
          </p:nvPr>
        </p:nvSpPr>
        <p:spPr/>
        <p:txBody>
          <a:bodyPr/>
          <a:lstStyle/>
          <a:p>
            <a:r>
              <a:rPr lang="en-US" dirty="0" smtClean="0"/>
              <a:t>Outline, p. 23 </a:t>
            </a:r>
            <a:endParaRPr lang="en-US" dirty="0"/>
          </a:p>
        </p:txBody>
      </p:sp>
      <p:sp>
        <p:nvSpPr>
          <p:cNvPr id="7" name="Footer Placeholder 6"/>
          <p:cNvSpPr>
            <a:spLocks noGrp="1"/>
          </p:cNvSpPr>
          <p:nvPr>
            <p:ph type="ftr" sz="quarter" idx="10"/>
          </p:nvPr>
        </p:nvSpPr>
        <p:spPr/>
        <p:txBody>
          <a:bodyPr/>
          <a:lstStyle/>
          <a:p>
            <a:r>
              <a:rPr lang="en-US" smtClean="0"/>
              <a:t>Kevin Kay</a:t>
            </a:r>
            <a:endParaRPr lang="en-US"/>
          </a:p>
        </p:txBody>
      </p:sp>
      <p:sp>
        <p:nvSpPr>
          <p:cNvPr id="8" name="Slide Number Placeholder 7"/>
          <p:cNvSpPr>
            <a:spLocks noGrp="1"/>
          </p:cNvSpPr>
          <p:nvPr>
            <p:ph type="sldNum" sz="quarter" idx="11"/>
          </p:nvPr>
        </p:nvSpPr>
        <p:spPr/>
        <p:txBody>
          <a:bodyPr/>
          <a:lstStyle/>
          <a:p>
            <a:fld id="{D9076E39-33D3-4C19-9190-4442324932E8}" type="slidenum">
              <a:rPr lang="en-US" smtClean="0"/>
              <a:pPr/>
              <a:t>65</a:t>
            </a:fld>
            <a:endParaRPr lang="en-US"/>
          </a:p>
        </p:txBody>
      </p:sp>
    </p:spTree>
    <p:extLst>
      <p:ext uri="{BB962C8B-B14F-4D97-AF65-F5344CB8AC3E}">
        <p14:creationId xmlns:p14="http://schemas.microsoft.com/office/powerpoint/2010/main" val="5012430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Blood Means “Life”</a:t>
            </a:r>
            <a:br>
              <a:rPr lang="en-US" sz="4400" dirty="0"/>
            </a:br>
            <a:r>
              <a:rPr lang="en-US" sz="3000" dirty="0">
                <a:latin typeface="+mn-lt"/>
              </a:rPr>
              <a:t>(Hebrew Parallelism)</a:t>
            </a:r>
          </a:p>
        </p:txBody>
      </p:sp>
      <p:sp>
        <p:nvSpPr>
          <p:cNvPr id="3" name="Content Placeholder 2"/>
          <p:cNvSpPr>
            <a:spLocks noGrp="1"/>
          </p:cNvSpPr>
          <p:nvPr>
            <p:ph idx="1"/>
          </p:nvPr>
        </p:nvSpPr>
        <p:spPr>
          <a:xfrm>
            <a:off x="457200" y="1828800"/>
            <a:ext cx="8229600" cy="4419600"/>
          </a:xfrm>
        </p:spPr>
        <p:txBody>
          <a:bodyPr/>
          <a:lstStyle/>
          <a:p>
            <a:pPr marL="457200" indent="-457200">
              <a:spcBef>
                <a:spcPts val="0"/>
              </a:spcBef>
              <a:spcAft>
                <a:spcPts val="2400"/>
              </a:spcAft>
            </a:pPr>
            <a:r>
              <a:rPr lang="en-US" sz="2800" b="1" dirty="0">
                <a:latin typeface="Arial" pitchFamily="34" charset="0"/>
              </a:rPr>
              <a:t>Psa. 94:21:  </a:t>
            </a:r>
            <a:r>
              <a:rPr lang="en-US" sz="2800" baseline="30000" dirty="0">
                <a:latin typeface="Arial" pitchFamily="34" charset="0"/>
              </a:rPr>
              <a:t>21 </a:t>
            </a:r>
            <a:r>
              <a:rPr lang="en-US" sz="2800" dirty="0">
                <a:latin typeface="Arial" pitchFamily="34" charset="0"/>
              </a:rPr>
              <a:t>They gather together against </a:t>
            </a:r>
            <a:r>
              <a:rPr lang="en-US" sz="2800" b="1" dirty="0">
                <a:solidFill>
                  <a:srgbClr val="FFFF00"/>
                </a:solidFill>
                <a:latin typeface="Arial" pitchFamily="34" charset="0"/>
              </a:rPr>
              <a:t>the life</a:t>
            </a:r>
            <a:r>
              <a:rPr lang="en-US" sz="2800" dirty="0">
                <a:latin typeface="Arial" pitchFamily="34" charset="0"/>
              </a:rPr>
              <a:t> of the righteous, And condemn </a:t>
            </a:r>
            <a:r>
              <a:rPr lang="en-US" sz="2800" b="1" dirty="0">
                <a:solidFill>
                  <a:srgbClr val="FFFF00"/>
                </a:solidFill>
                <a:latin typeface="Arial" pitchFamily="34" charset="0"/>
              </a:rPr>
              <a:t>innocent blood</a:t>
            </a:r>
            <a:r>
              <a:rPr lang="en-US" sz="2800" dirty="0">
                <a:latin typeface="Arial" pitchFamily="34" charset="0"/>
              </a:rPr>
              <a:t>.</a:t>
            </a:r>
          </a:p>
          <a:p>
            <a:pPr marL="457200" indent="-457200">
              <a:spcBef>
                <a:spcPts val="0"/>
              </a:spcBef>
              <a:spcAft>
                <a:spcPts val="2400"/>
              </a:spcAft>
            </a:pPr>
            <a:r>
              <a:rPr lang="en-US" sz="2800" b="1" dirty="0" smtClean="0">
                <a:latin typeface="Arial" pitchFamily="34" charset="0"/>
              </a:rPr>
              <a:t>Jon</a:t>
            </a:r>
            <a:r>
              <a:rPr lang="en-US" sz="2800" b="1" dirty="0">
                <a:latin typeface="Arial" pitchFamily="34" charset="0"/>
              </a:rPr>
              <a:t>. 1:14: </a:t>
            </a:r>
            <a:r>
              <a:rPr lang="en-US" sz="2800" dirty="0">
                <a:latin typeface="Arial" pitchFamily="34" charset="0"/>
              </a:rPr>
              <a:t> </a:t>
            </a:r>
            <a:r>
              <a:rPr lang="en-US" sz="2800" baseline="30000" dirty="0">
                <a:latin typeface="Arial" pitchFamily="34" charset="0"/>
              </a:rPr>
              <a:t>14 </a:t>
            </a:r>
            <a:r>
              <a:rPr lang="en-US" sz="2800" dirty="0">
                <a:latin typeface="Arial" pitchFamily="34" charset="0"/>
              </a:rPr>
              <a:t>Therefore they cried out to the Lord and said, “We pray, O Lord, please do not let us perish for this </a:t>
            </a:r>
            <a:r>
              <a:rPr lang="en-US" sz="2800" b="1" dirty="0">
                <a:solidFill>
                  <a:srgbClr val="FFFF00"/>
                </a:solidFill>
                <a:latin typeface="Arial" pitchFamily="34" charset="0"/>
              </a:rPr>
              <a:t>man’s life</a:t>
            </a:r>
            <a:r>
              <a:rPr lang="en-US" sz="2800" dirty="0">
                <a:latin typeface="Arial" pitchFamily="34" charset="0"/>
              </a:rPr>
              <a:t>, and do not charge us with </a:t>
            </a:r>
            <a:r>
              <a:rPr lang="en-US" sz="2800" b="1" dirty="0">
                <a:solidFill>
                  <a:srgbClr val="FFFF00"/>
                </a:solidFill>
                <a:latin typeface="Arial" pitchFamily="34" charset="0"/>
              </a:rPr>
              <a:t>innocent blood</a:t>
            </a:r>
            <a:r>
              <a:rPr lang="en-US" sz="2800" dirty="0">
                <a:latin typeface="Arial" pitchFamily="34" charset="0"/>
              </a:rPr>
              <a:t>; for You, O Lord, have done as it pleased You.”</a:t>
            </a:r>
            <a:endParaRPr lang="en-US" sz="2800" dirty="0"/>
          </a:p>
        </p:txBody>
      </p:sp>
      <p:sp>
        <p:nvSpPr>
          <p:cNvPr id="4" name="Date Placeholder 3"/>
          <p:cNvSpPr>
            <a:spLocks noGrp="1"/>
          </p:cNvSpPr>
          <p:nvPr>
            <p:ph type="dt" sz="half" idx="12"/>
          </p:nvPr>
        </p:nvSpPr>
        <p:spPr/>
        <p:txBody>
          <a:bodyPr/>
          <a:lstStyle/>
          <a:p>
            <a:r>
              <a:rPr lang="en-US" dirty="0" smtClean="0"/>
              <a:t>Outline, p. 23 </a:t>
            </a:r>
            <a:endParaRPr lang="en-US" dirty="0"/>
          </a:p>
        </p:txBody>
      </p:sp>
      <p:sp>
        <p:nvSpPr>
          <p:cNvPr id="7" name="Footer Placeholder 6"/>
          <p:cNvSpPr>
            <a:spLocks noGrp="1"/>
          </p:cNvSpPr>
          <p:nvPr>
            <p:ph type="ftr" sz="quarter" idx="10"/>
          </p:nvPr>
        </p:nvSpPr>
        <p:spPr/>
        <p:txBody>
          <a:bodyPr/>
          <a:lstStyle/>
          <a:p>
            <a:r>
              <a:rPr lang="en-US" smtClean="0"/>
              <a:t>Kevin Kay</a:t>
            </a:r>
            <a:endParaRPr lang="en-US"/>
          </a:p>
        </p:txBody>
      </p:sp>
      <p:sp>
        <p:nvSpPr>
          <p:cNvPr id="8" name="Slide Number Placeholder 7"/>
          <p:cNvSpPr>
            <a:spLocks noGrp="1"/>
          </p:cNvSpPr>
          <p:nvPr>
            <p:ph type="sldNum" sz="quarter" idx="11"/>
          </p:nvPr>
        </p:nvSpPr>
        <p:spPr/>
        <p:txBody>
          <a:bodyPr/>
          <a:lstStyle/>
          <a:p>
            <a:fld id="{D9076E39-33D3-4C19-9190-4442324932E8}" type="slidenum">
              <a:rPr lang="en-US" smtClean="0"/>
              <a:pPr/>
              <a:t>66</a:t>
            </a:fld>
            <a:endParaRPr lang="en-US"/>
          </a:p>
        </p:txBody>
      </p:sp>
    </p:spTree>
    <p:extLst>
      <p:ext uri="{BB962C8B-B14F-4D97-AF65-F5344CB8AC3E}">
        <p14:creationId xmlns:p14="http://schemas.microsoft.com/office/powerpoint/2010/main" val="11651255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Blood Means “Life</a:t>
            </a:r>
            <a:r>
              <a:rPr lang="en-US" sz="4400" dirty="0" smtClean="0"/>
              <a:t>”</a:t>
            </a:r>
            <a:endParaRPr lang="en-US" sz="3000" dirty="0">
              <a:latin typeface="+mn-lt"/>
            </a:endParaRPr>
          </a:p>
        </p:txBody>
      </p:sp>
      <p:sp>
        <p:nvSpPr>
          <p:cNvPr id="3" name="Content Placeholder 2"/>
          <p:cNvSpPr>
            <a:spLocks noGrp="1"/>
          </p:cNvSpPr>
          <p:nvPr>
            <p:ph idx="1"/>
          </p:nvPr>
        </p:nvSpPr>
        <p:spPr>
          <a:xfrm>
            <a:off x="457200" y="1600200"/>
            <a:ext cx="8229600" cy="4648200"/>
          </a:xfrm>
        </p:spPr>
        <p:txBody>
          <a:bodyPr/>
          <a:lstStyle/>
          <a:p>
            <a:pPr marL="457200" indent="-457200">
              <a:spcBef>
                <a:spcPts val="0"/>
              </a:spcBef>
              <a:spcAft>
                <a:spcPts val="2400"/>
              </a:spcAft>
            </a:pPr>
            <a:r>
              <a:rPr lang="en-US" sz="2800" dirty="0">
                <a:effectLst>
                  <a:outerShdw blurRad="38100" dist="38100" dir="2700000" algn="tl">
                    <a:srgbClr val="000000">
                      <a:alpha val="43137"/>
                    </a:srgbClr>
                  </a:outerShdw>
                </a:effectLst>
              </a:rPr>
              <a:t>Eating </a:t>
            </a:r>
            <a:r>
              <a:rPr lang="en-US" sz="2800" b="1" dirty="0">
                <a:solidFill>
                  <a:srgbClr val="FFFF00"/>
                </a:solidFill>
                <a:effectLst>
                  <a:outerShdw blurRad="38100" dist="38100" dir="2700000" algn="tl">
                    <a:srgbClr val="000000">
                      <a:alpha val="43137"/>
                    </a:srgbClr>
                  </a:outerShdw>
                </a:effectLst>
              </a:rPr>
              <a:t>flesh</a:t>
            </a:r>
            <a:r>
              <a:rPr lang="en-US" sz="2800" dirty="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and </a:t>
            </a:r>
            <a:r>
              <a:rPr lang="en-US" sz="2800" b="1" dirty="0" smtClean="0">
                <a:solidFill>
                  <a:srgbClr val="FFFF00"/>
                </a:solidFill>
                <a:effectLst>
                  <a:outerShdw blurRad="38100" dist="38100" dir="2700000" algn="tl">
                    <a:srgbClr val="000000">
                      <a:alpha val="43137"/>
                    </a:srgbClr>
                  </a:outerShdw>
                </a:effectLst>
              </a:rPr>
              <a:t>blood</a:t>
            </a:r>
            <a:r>
              <a:rPr lang="en-US" sz="2800" dirty="0" smtClean="0">
                <a:effectLst>
                  <a:outerShdw blurRad="38100" dist="38100" dir="2700000" algn="tl">
                    <a:srgbClr val="000000">
                      <a:alpha val="43137"/>
                    </a:srgbClr>
                  </a:outerShdw>
                </a:effectLst>
              </a:rPr>
              <a:t> prohibited  </a:t>
            </a:r>
            <a:r>
              <a:rPr lang="en-US" sz="2800" dirty="0">
                <a:effectLst>
                  <a:outerShdw blurRad="38100" dist="38100" dir="2700000" algn="tl">
                    <a:srgbClr val="000000">
                      <a:alpha val="43137"/>
                    </a:srgbClr>
                  </a:outerShdw>
                </a:effectLst>
              </a:rPr>
              <a:t>(cf. Lev. 3:17; 6:30; 7:26-27; 17:10, 12; 19:26; Dt. 12:16; 15:23; 1 Sam. 14:33-34</a:t>
            </a:r>
            <a:r>
              <a:rPr lang="en-US" sz="2800" dirty="0" smtClean="0">
                <a:effectLst>
                  <a:outerShdw blurRad="38100" dist="38100" dir="2700000" algn="tl">
                    <a:srgbClr val="000000">
                      <a:alpha val="43137"/>
                    </a:srgbClr>
                  </a:outerShdw>
                </a:effectLst>
              </a:rPr>
              <a:t>)</a:t>
            </a:r>
          </a:p>
          <a:p>
            <a:pPr marL="457200" indent="-457200">
              <a:spcBef>
                <a:spcPts val="0"/>
              </a:spcBef>
              <a:spcAft>
                <a:spcPts val="2400"/>
              </a:spcAft>
            </a:pPr>
            <a:r>
              <a:rPr lang="en-US" sz="2800" dirty="0">
                <a:effectLst>
                  <a:outerShdw blurRad="38100" dist="38100" dir="2700000" algn="tl">
                    <a:srgbClr val="000000">
                      <a:alpha val="43137"/>
                    </a:srgbClr>
                  </a:outerShdw>
                </a:effectLst>
              </a:rPr>
              <a:t>David refused to “</a:t>
            </a:r>
            <a:r>
              <a:rPr lang="en-US" sz="2800" b="1" dirty="0">
                <a:solidFill>
                  <a:srgbClr val="FFFF00"/>
                </a:solidFill>
                <a:effectLst>
                  <a:outerShdw blurRad="38100" dist="38100" dir="2700000" algn="tl">
                    <a:srgbClr val="000000">
                      <a:alpha val="43137"/>
                    </a:srgbClr>
                  </a:outerShdw>
                </a:effectLst>
              </a:rPr>
              <a:t>drink the blood</a:t>
            </a:r>
            <a:r>
              <a:rPr lang="en-US" sz="2800" dirty="0">
                <a:solidFill>
                  <a:srgbClr val="FFFF00"/>
                </a:solidFill>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of the men that went in jeopardy of their </a:t>
            </a:r>
            <a:r>
              <a:rPr lang="en-US" sz="2800" b="1" dirty="0">
                <a:solidFill>
                  <a:srgbClr val="FFFF00"/>
                </a:solidFill>
                <a:effectLst>
                  <a:outerShdw blurRad="38100" dist="38100" dir="2700000" algn="tl">
                    <a:srgbClr val="000000">
                      <a:alpha val="43137"/>
                    </a:srgbClr>
                  </a:outerShdw>
                </a:effectLst>
              </a:rPr>
              <a:t>lives</a:t>
            </a:r>
            <a:r>
              <a:rPr lang="en-US" sz="2800" dirty="0">
                <a:effectLst>
                  <a:outerShdw blurRad="38100" dist="38100" dir="2700000" algn="tl">
                    <a:srgbClr val="000000">
                      <a:alpha val="43137"/>
                    </a:srgbClr>
                  </a:outerShdw>
                </a:effectLst>
              </a:rPr>
              <a:t>”  (2 Sam. 23:14-17; 1 Chr. 11:16-19</a:t>
            </a:r>
            <a:r>
              <a:rPr lang="en-US" sz="2800" dirty="0" smtClean="0">
                <a:effectLst>
                  <a:outerShdw blurRad="38100" dist="38100" dir="2700000" algn="tl">
                    <a:srgbClr val="000000">
                      <a:alpha val="43137"/>
                    </a:srgbClr>
                  </a:outerShdw>
                </a:effectLst>
              </a:rPr>
              <a:t>)</a:t>
            </a:r>
          </a:p>
          <a:p>
            <a:pPr marL="457200" indent="-457200">
              <a:spcBef>
                <a:spcPts val="0"/>
              </a:spcBef>
              <a:spcAft>
                <a:spcPts val="2400"/>
              </a:spcAft>
            </a:pPr>
            <a:r>
              <a:rPr lang="en-US" sz="2800" dirty="0">
                <a:effectLst>
                  <a:outerShdw blurRad="38100" dist="38100" dir="2700000" algn="tl">
                    <a:srgbClr val="000000">
                      <a:alpha val="43137"/>
                    </a:srgbClr>
                  </a:outerShdw>
                </a:effectLst>
              </a:rPr>
              <a:t>Shed blood can </a:t>
            </a:r>
            <a:r>
              <a:rPr lang="en-US" sz="2800" b="1" dirty="0">
                <a:solidFill>
                  <a:srgbClr val="FFFF00"/>
                </a:solidFill>
                <a:effectLst>
                  <a:outerShdw blurRad="38100" dist="38100" dir="2700000" algn="tl">
                    <a:srgbClr val="000000">
                      <a:alpha val="43137"/>
                    </a:srgbClr>
                  </a:outerShdw>
                </a:effectLst>
              </a:rPr>
              <a:t>cry out to </a:t>
            </a:r>
            <a:r>
              <a:rPr lang="en-US" sz="2800" b="1" dirty="0" smtClean="0">
                <a:solidFill>
                  <a:srgbClr val="FFFF00"/>
                </a:solidFill>
                <a:effectLst>
                  <a:outerShdw blurRad="38100" dist="38100" dir="2700000" algn="tl">
                    <a:srgbClr val="000000">
                      <a:alpha val="43137"/>
                    </a:srgbClr>
                  </a:outerShdw>
                </a:effectLst>
              </a:rPr>
              <a:t>God</a:t>
            </a:r>
            <a:r>
              <a:rPr lang="en-US" sz="2800" dirty="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 (Gen</a:t>
            </a:r>
            <a:r>
              <a:rPr lang="en-US" sz="2800" dirty="0">
                <a:effectLst>
                  <a:outerShdw blurRad="38100" dist="38100" dir="2700000" algn="tl">
                    <a:srgbClr val="000000">
                      <a:alpha val="43137"/>
                    </a:srgbClr>
                  </a:outerShdw>
                </a:effectLst>
              </a:rPr>
              <a:t>. 4:10; Job 16:18)</a:t>
            </a:r>
          </a:p>
        </p:txBody>
      </p:sp>
      <p:sp>
        <p:nvSpPr>
          <p:cNvPr id="4" name="Date Placeholder 3"/>
          <p:cNvSpPr>
            <a:spLocks noGrp="1"/>
          </p:cNvSpPr>
          <p:nvPr>
            <p:ph type="dt" sz="half" idx="12"/>
          </p:nvPr>
        </p:nvSpPr>
        <p:spPr/>
        <p:txBody>
          <a:bodyPr/>
          <a:lstStyle/>
          <a:p>
            <a:r>
              <a:rPr lang="en-US" dirty="0" smtClean="0"/>
              <a:t>Outline, p. 23 </a:t>
            </a:r>
            <a:endParaRPr lang="en-US" dirty="0"/>
          </a:p>
        </p:txBody>
      </p:sp>
      <p:sp>
        <p:nvSpPr>
          <p:cNvPr id="7" name="Footer Placeholder 6"/>
          <p:cNvSpPr>
            <a:spLocks noGrp="1"/>
          </p:cNvSpPr>
          <p:nvPr>
            <p:ph type="ftr" sz="quarter" idx="10"/>
          </p:nvPr>
        </p:nvSpPr>
        <p:spPr/>
        <p:txBody>
          <a:bodyPr/>
          <a:lstStyle/>
          <a:p>
            <a:r>
              <a:rPr lang="en-US" smtClean="0"/>
              <a:t>Kevin Kay</a:t>
            </a:r>
            <a:endParaRPr lang="en-US"/>
          </a:p>
        </p:txBody>
      </p:sp>
      <p:sp>
        <p:nvSpPr>
          <p:cNvPr id="8" name="Slide Number Placeholder 7"/>
          <p:cNvSpPr>
            <a:spLocks noGrp="1"/>
          </p:cNvSpPr>
          <p:nvPr>
            <p:ph type="sldNum" sz="quarter" idx="11"/>
          </p:nvPr>
        </p:nvSpPr>
        <p:spPr/>
        <p:txBody>
          <a:bodyPr/>
          <a:lstStyle/>
          <a:p>
            <a:fld id="{D9076E39-33D3-4C19-9190-4442324932E8}" type="slidenum">
              <a:rPr lang="en-US" smtClean="0"/>
              <a:pPr/>
              <a:t>67</a:t>
            </a:fld>
            <a:endParaRPr lang="en-US"/>
          </a:p>
        </p:txBody>
      </p:sp>
    </p:spTree>
    <p:extLst>
      <p:ext uri="{BB962C8B-B14F-4D97-AF65-F5344CB8AC3E}">
        <p14:creationId xmlns:p14="http://schemas.microsoft.com/office/powerpoint/2010/main" val="36012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5791200" cy="1139825"/>
          </a:xfrm>
        </p:spPr>
        <p:txBody>
          <a:bodyPr/>
          <a:lstStyle/>
          <a:p>
            <a:pPr algn="l"/>
            <a:r>
              <a:rPr lang="en-US" sz="3000" dirty="0" smtClean="0">
                <a:latin typeface="+mn-lt"/>
              </a:rPr>
              <a:t>Blood Means</a:t>
            </a:r>
            <a:r>
              <a:rPr lang="en-US" sz="4400" dirty="0" smtClean="0"/>
              <a:t/>
            </a:r>
            <a:br>
              <a:rPr lang="en-US" sz="4400" dirty="0" smtClean="0"/>
            </a:br>
            <a:r>
              <a:rPr lang="en-US" sz="4400" dirty="0" smtClean="0"/>
              <a:t>Mysterious Power</a:t>
            </a:r>
            <a:endParaRPr lang="en-US" sz="4400" dirty="0"/>
          </a:p>
        </p:txBody>
      </p:sp>
      <p:sp>
        <p:nvSpPr>
          <p:cNvPr id="3" name="Content Placeholder 2"/>
          <p:cNvSpPr>
            <a:spLocks noGrp="1"/>
          </p:cNvSpPr>
          <p:nvPr>
            <p:ph idx="1"/>
          </p:nvPr>
        </p:nvSpPr>
        <p:spPr>
          <a:xfrm>
            <a:off x="457200" y="1600200"/>
            <a:ext cx="8229600" cy="4572000"/>
          </a:xfrm>
        </p:spPr>
        <p:txBody>
          <a:bodyPr/>
          <a:lstStyle/>
          <a:p>
            <a:pPr marL="457200" indent="-457200">
              <a:spcBef>
                <a:spcPts val="0"/>
              </a:spcBef>
              <a:spcAft>
                <a:spcPts val="2400"/>
              </a:spcAft>
            </a:pPr>
            <a:r>
              <a:rPr lang="en-US" sz="2800" b="1" dirty="0">
                <a:latin typeface="Arial" pitchFamily="34" charset="0"/>
                <a:cs typeface="Arial" pitchFamily="34" charset="0"/>
              </a:rPr>
              <a:t>Num. 23:24: </a:t>
            </a:r>
            <a:r>
              <a:rPr lang="en-US" sz="2800" dirty="0">
                <a:latin typeface="Arial" pitchFamily="34" charset="0"/>
                <a:cs typeface="Arial" pitchFamily="34" charset="0"/>
              </a:rPr>
              <a:t> </a:t>
            </a:r>
            <a:r>
              <a:rPr lang="en-US" sz="2800" baseline="30000" dirty="0">
                <a:latin typeface="Arial" pitchFamily="34" charset="0"/>
                <a:cs typeface="Arial" pitchFamily="34" charset="0"/>
              </a:rPr>
              <a:t>24</a:t>
            </a:r>
            <a:r>
              <a:rPr lang="en-US" sz="2800" dirty="0">
                <a:latin typeface="Arial" pitchFamily="34" charset="0"/>
                <a:cs typeface="Arial" pitchFamily="34" charset="0"/>
              </a:rPr>
              <a:t> Look, a people rises like a lioness, And lifts itself up like a lion; It shall not lie down until it devours the prey, And </a:t>
            </a:r>
            <a:r>
              <a:rPr lang="en-US" sz="2800" b="1" dirty="0">
                <a:solidFill>
                  <a:srgbClr val="FFFF00"/>
                </a:solidFill>
                <a:latin typeface="Arial" pitchFamily="34" charset="0"/>
              </a:rPr>
              <a:t>drinks the blood of the slain</a:t>
            </a:r>
            <a:r>
              <a:rPr lang="en-US" sz="2800" dirty="0" smtClean="0">
                <a:latin typeface="Arial" pitchFamily="34" charset="0"/>
                <a:cs typeface="Arial" pitchFamily="34" charset="0"/>
              </a:rPr>
              <a:t>.”</a:t>
            </a:r>
          </a:p>
          <a:p>
            <a:pPr marL="457200" indent="-457200">
              <a:spcBef>
                <a:spcPts val="0"/>
              </a:spcBef>
              <a:spcAft>
                <a:spcPts val="2400"/>
              </a:spcAft>
            </a:pPr>
            <a:r>
              <a:rPr lang="en-US" sz="2800" b="1" dirty="0">
                <a:latin typeface="Arial" pitchFamily="34" charset="0"/>
                <a:cs typeface="Arial" pitchFamily="34" charset="0"/>
              </a:rPr>
              <a:t>1 Ki. 22:37-38:  </a:t>
            </a:r>
            <a:r>
              <a:rPr lang="en-US" sz="2800" dirty="0">
                <a:latin typeface="Arial" pitchFamily="34" charset="0"/>
              </a:rPr>
              <a:t> </a:t>
            </a:r>
            <a:r>
              <a:rPr lang="en-US" sz="2800" baseline="30000" dirty="0">
                <a:latin typeface="Arial" pitchFamily="34" charset="0"/>
              </a:rPr>
              <a:t>37</a:t>
            </a:r>
            <a:r>
              <a:rPr lang="en-US" sz="2800" dirty="0">
                <a:latin typeface="Arial" pitchFamily="34" charset="0"/>
              </a:rPr>
              <a:t>So the king died, and was brought to Samaria. And they buried the king in Samaria. </a:t>
            </a:r>
            <a:r>
              <a:rPr lang="en-US" sz="2800" baseline="30000" dirty="0">
                <a:latin typeface="Arial" pitchFamily="34" charset="0"/>
              </a:rPr>
              <a:t>38</a:t>
            </a:r>
            <a:r>
              <a:rPr lang="en-US" sz="2800" dirty="0">
                <a:latin typeface="Arial" pitchFamily="34" charset="0"/>
              </a:rPr>
              <a:t>Then </a:t>
            </a:r>
            <a:r>
              <a:rPr lang="en-US" sz="2800" i="1" dirty="0">
                <a:latin typeface="Arial" pitchFamily="34" charset="0"/>
              </a:rPr>
              <a:t>someone</a:t>
            </a:r>
            <a:r>
              <a:rPr lang="en-US" sz="2800" dirty="0">
                <a:latin typeface="Arial" pitchFamily="34" charset="0"/>
              </a:rPr>
              <a:t> washed the chariot at a pool in Samaria, and </a:t>
            </a:r>
            <a:r>
              <a:rPr lang="en-US" sz="2800" b="1" dirty="0">
                <a:solidFill>
                  <a:srgbClr val="FFFF00"/>
                </a:solidFill>
                <a:latin typeface="Arial" pitchFamily="34" charset="0"/>
              </a:rPr>
              <a:t>the dogs licked up his blood while the harlots bathed</a:t>
            </a:r>
            <a:r>
              <a:rPr lang="en-US" sz="2800" dirty="0">
                <a:latin typeface="Arial" pitchFamily="34" charset="0"/>
              </a:rPr>
              <a:t>, according to the word of the Lord which He had </a:t>
            </a:r>
            <a:r>
              <a:rPr lang="en-US" sz="2800" dirty="0" smtClean="0">
                <a:latin typeface="Arial" pitchFamily="34" charset="0"/>
              </a:rPr>
              <a:t>spoken.</a:t>
            </a:r>
            <a:endParaRPr lang="en-US" sz="2800" dirty="0" smtClean="0">
              <a:latin typeface="Arial" pitchFamily="34" charset="0"/>
              <a:cs typeface="Arial" pitchFamily="34" charset="0"/>
            </a:endParaRPr>
          </a:p>
          <a:p>
            <a:pPr marL="457200" indent="-457200">
              <a:spcBef>
                <a:spcPts val="0"/>
              </a:spcBef>
              <a:spcAft>
                <a:spcPts val="2400"/>
              </a:spcAft>
            </a:pPr>
            <a:endParaRPr lang="en-US" sz="2800" dirty="0"/>
          </a:p>
        </p:txBody>
      </p:sp>
      <p:sp>
        <p:nvSpPr>
          <p:cNvPr id="4" name="Date Placeholder 3"/>
          <p:cNvSpPr>
            <a:spLocks noGrp="1"/>
          </p:cNvSpPr>
          <p:nvPr>
            <p:ph type="dt" sz="half" idx="12"/>
          </p:nvPr>
        </p:nvSpPr>
        <p:spPr/>
        <p:txBody>
          <a:bodyPr/>
          <a:lstStyle/>
          <a:p>
            <a:r>
              <a:rPr lang="en-US" sz="1400" dirty="0" smtClean="0">
                <a:solidFill>
                  <a:srgbClr val="FFFFFF"/>
                </a:solidFill>
                <a:latin typeface="+mn-lt"/>
              </a:rPr>
              <a:t>Outline, p.  23</a:t>
            </a:r>
            <a:endParaRPr lang="en-US" sz="1400" dirty="0">
              <a:solidFill>
                <a:srgbClr val="FFFFFF"/>
              </a:solidFill>
              <a:latin typeface="+mn-lt"/>
            </a:endParaRPr>
          </a:p>
        </p:txBody>
      </p:sp>
      <p:sp>
        <p:nvSpPr>
          <p:cNvPr id="7" name="Footer Placeholder 6"/>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8" name="Slide Number Placeholder 7"/>
          <p:cNvSpPr>
            <a:spLocks noGrp="1"/>
          </p:cNvSpPr>
          <p:nvPr>
            <p:ph type="sldNum" sz="quarter" idx="11"/>
          </p:nvPr>
        </p:nvSpPr>
        <p:spPr/>
        <p:txBody>
          <a:bodyPr/>
          <a:lstStyle/>
          <a:p>
            <a:fld id="{D9076E39-33D3-4C19-9190-4442324932E8}" type="slidenum">
              <a:rPr lang="en-US" smtClean="0">
                <a:solidFill>
                  <a:srgbClr val="FFFFFF"/>
                </a:solidFill>
              </a:rPr>
              <a:pPr/>
              <a:t>68</a:t>
            </a:fld>
            <a:endParaRPr lang="en-US">
              <a:solidFill>
                <a:srgbClr val="FFFFFF"/>
              </a:solidFill>
            </a:endParaRPr>
          </a:p>
        </p:txBody>
      </p:sp>
    </p:spTree>
    <p:extLst>
      <p:ext uri="{BB962C8B-B14F-4D97-AF65-F5344CB8AC3E}">
        <p14:creationId xmlns:p14="http://schemas.microsoft.com/office/powerpoint/2010/main" val="951029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sz="4400" dirty="0" smtClean="0"/>
              <a:t>Shed Blood Can Cry Out</a:t>
            </a:r>
            <a:endParaRPr lang="en-US" sz="4400" dirty="0">
              <a:latin typeface="+mn-lt"/>
            </a:endParaRPr>
          </a:p>
        </p:txBody>
      </p:sp>
      <p:sp>
        <p:nvSpPr>
          <p:cNvPr id="18435" name="Rectangle 3"/>
          <p:cNvSpPr>
            <a:spLocks noGrp="1" noChangeArrowheads="1"/>
          </p:cNvSpPr>
          <p:nvPr>
            <p:ph type="body" idx="1"/>
          </p:nvPr>
        </p:nvSpPr>
        <p:spPr/>
        <p:txBody>
          <a:bodyPr/>
          <a:lstStyle/>
          <a:p>
            <a:pPr marL="457200" indent="-457200" eaLnBrk="1" hangingPunct="1">
              <a:spcBef>
                <a:spcPct val="0"/>
              </a:spcBef>
              <a:spcAft>
                <a:spcPts val="2400"/>
              </a:spcAft>
              <a:defRPr/>
            </a:pPr>
            <a:r>
              <a:rPr lang="en-US" sz="2800" b="1" dirty="0">
                <a:effectLst>
                  <a:outerShdw blurRad="38100" dist="38100" dir="2700000" algn="tl">
                    <a:srgbClr val="000000">
                      <a:alpha val="43137"/>
                    </a:srgbClr>
                  </a:outerShdw>
                </a:effectLst>
                <a:latin typeface="Arial" pitchFamily="34" charset="0"/>
              </a:rPr>
              <a:t>Gen. 4:10-11:  </a:t>
            </a:r>
            <a:r>
              <a:rPr lang="en-US" sz="2800" baseline="30000" dirty="0">
                <a:effectLst>
                  <a:outerShdw blurRad="38100" dist="38100" dir="2700000" algn="tl">
                    <a:srgbClr val="000000">
                      <a:alpha val="43137"/>
                    </a:srgbClr>
                  </a:outerShdw>
                </a:effectLst>
                <a:latin typeface="Arial" pitchFamily="34" charset="0"/>
              </a:rPr>
              <a:t>10</a:t>
            </a:r>
            <a:r>
              <a:rPr lang="en-US" sz="2800" dirty="0">
                <a:effectLst>
                  <a:outerShdw blurRad="38100" dist="38100" dir="2700000" algn="tl">
                    <a:srgbClr val="000000">
                      <a:alpha val="43137"/>
                    </a:srgbClr>
                  </a:outerShdw>
                </a:effectLst>
                <a:latin typeface="Arial" pitchFamily="34" charset="0"/>
              </a:rPr>
              <a:t>And He said, “What have you done? </a:t>
            </a:r>
            <a:r>
              <a:rPr lang="en-US" sz="2800" b="1" dirty="0">
                <a:solidFill>
                  <a:srgbClr val="FFFF00"/>
                </a:solidFill>
                <a:effectLst>
                  <a:outerShdw blurRad="38100" dist="38100" dir="2700000" algn="tl">
                    <a:srgbClr val="000000">
                      <a:alpha val="43137"/>
                    </a:srgbClr>
                  </a:outerShdw>
                </a:effectLst>
                <a:latin typeface="Arial" pitchFamily="34" charset="0"/>
              </a:rPr>
              <a:t>The voice of your brother’s blood cries out to Me</a:t>
            </a:r>
            <a:r>
              <a:rPr lang="en-US" sz="2800" dirty="0">
                <a:solidFill>
                  <a:srgbClr val="FFFF00"/>
                </a:solidFill>
                <a:effectLst>
                  <a:outerShdw blurRad="38100" dist="38100" dir="2700000" algn="tl">
                    <a:srgbClr val="000000">
                      <a:alpha val="43137"/>
                    </a:srgbClr>
                  </a:outerShdw>
                </a:effectLst>
                <a:latin typeface="Arial" pitchFamily="34" charset="0"/>
              </a:rPr>
              <a:t> </a:t>
            </a:r>
            <a:r>
              <a:rPr lang="en-US" sz="2800" dirty="0">
                <a:effectLst>
                  <a:outerShdw blurRad="38100" dist="38100" dir="2700000" algn="tl">
                    <a:srgbClr val="000000">
                      <a:alpha val="43137"/>
                    </a:srgbClr>
                  </a:outerShdw>
                </a:effectLst>
                <a:latin typeface="Arial" pitchFamily="34" charset="0"/>
              </a:rPr>
              <a:t>from the ground. </a:t>
            </a:r>
            <a:r>
              <a:rPr lang="en-US" sz="2800" baseline="30000" dirty="0">
                <a:effectLst>
                  <a:outerShdw blurRad="38100" dist="38100" dir="2700000" algn="tl">
                    <a:srgbClr val="000000">
                      <a:alpha val="43137"/>
                    </a:srgbClr>
                  </a:outerShdw>
                </a:effectLst>
                <a:latin typeface="Arial" pitchFamily="34" charset="0"/>
              </a:rPr>
              <a:t>11</a:t>
            </a:r>
            <a:r>
              <a:rPr lang="en-US" sz="2800" dirty="0">
                <a:effectLst>
                  <a:outerShdw blurRad="38100" dist="38100" dir="2700000" algn="tl">
                    <a:srgbClr val="000000">
                      <a:alpha val="43137"/>
                    </a:srgbClr>
                  </a:outerShdw>
                </a:effectLst>
                <a:latin typeface="Arial" pitchFamily="34" charset="0"/>
              </a:rPr>
              <a:t>“So now you </a:t>
            </a:r>
            <a:r>
              <a:rPr lang="en-US" sz="2800" i="1" dirty="0">
                <a:effectLst>
                  <a:outerShdw blurRad="38100" dist="38100" dir="2700000" algn="tl">
                    <a:srgbClr val="000000">
                      <a:alpha val="43137"/>
                    </a:srgbClr>
                  </a:outerShdw>
                </a:effectLst>
                <a:latin typeface="Arial" pitchFamily="34" charset="0"/>
              </a:rPr>
              <a:t>are</a:t>
            </a:r>
            <a:r>
              <a:rPr lang="en-US" sz="2800" dirty="0">
                <a:effectLst>
                  <a:outerShdw blurRad="38100" dist="38100" dir="2700000" algn="tl">
                    <a:srgbClr val="000000">
                      <a:alpha val="43137"/>
                    </a:srgbClr>
                  </a:outerShdw>
                </a:effectLst>
                <a:latin typeface="Arial" pitchFamily="34" charset="0"/>
              </a:rPr>
              <a:t> cursed from the earth, which has opened its mouth to </a:t>
            </a:r>
            <a:r>
              <a:rPr lang="en-US" sz="2800" b="1" dirty="0">
                <a:solidFill>
                  <a:srgbClr val="FFFF00"/>
                </a:solidFill>
                <a:effectLst>
                  <a:outerShdw blurRad="38100" dist="38100" dir="2700000" algn="tl">
                    <a:srgbClr val="000000">
                      <a:alpha val="43137"/>
                    </a:srgbClr>
                  </a:outerShdw>
                </a:effectLst>
                <a:latin typeface="Arial" pitchFamily="34" charset="0"/>
              </a:rPr>
              <a:t>receive your brother’s blood</a:t>
            </a:r>
            <a:r>
              <a:rPr lang="en-US" sz="2800" dirty="0">
                <a:solidFill>
                  <a:srgbClr val="FFFF00"/>
                </a:solidFill>
                <a:effectLst>
                  <a:outerShdw blurRad="38100" dist="38100" dir="2700000" algn="tl">
                    <a:srgbClr val="000000">
                      <a:alpha val="43137"/>
                    </a:srgbClr>
                  </a:outerShdw>
                </a:effectLst>
                <a:latin typeface="Arial" pitchFamily="34" charset="0"/>
              </a:rPr>
              <a:t> </a:t>
            </a:r>
            <a:r>
              <a:rPr lang="en-US" sz="2800" dirty="0">
                <a:effectLst>
                  <a:outerShdw blurRad="38100" dist="38100" dir="2700000" algn="tl">
                    <a:srgbClr val="000000">
                      <a:alpha val="43137"/>
                    </a:srgbClr>
                  </a:outerShdw>
                </a:effectLst>
                <a:latin typeface="Arial" pitchFamily="34" charset="0"/>
              </a:rPr>
              <a:t>from your hand</a:t>
            </a:r>
            <a:r>
              <a:rPr lang="en-US" sz="2800" dirty="0" smtClean="0">
                <a:effectLst>
                  <a:outerShdw blurRad="38100" dist="38100" dir="2700000" algn="tl">
                    <a:srgbClr val="000000">
                      <a:alpha val="43137"/>
                    </a:srgbClr>
                  </a:outerShdw>
                </a:effectLst>
                <a:latin typeface="Arial" pitchFamily="34" charset="0"/>
              </a:rPr>
              <a:t>.</a:t>
            </a:r>
          </a:p>
          <a:p>
            <a:pPr marL="457200" indent="-457200">
              <a:spcBef>
                <a:spcPct val="0"/>
              </a:spcBef>
              <a:spcAft>
                <a:spcPts val="2400"/>
              </a:spcAft>
              <a:defRPr/>
            </a:pPr>
            <a:r>
              <a:rPr lang="en-US" sz="2800" b="1" dirty="0" smtClean="0">
                <a:effectLst>
                  <a:outerShdw blurRad="38100" dist="38100" dir="2700000" algn="tl">
                    <a:srgbClr val="000000">
                      <a:alpha val="43137"/>
                    </a:srgbClr>
                  </a:outerShdw>
                </a:effectLst>
              </a:rPr>
              <a:t>Job 16:18:</a:t>
            </a: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18</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“O earth, </a:t>
            </a:r>
            <a:r>
              <a:rPr lang="en-US" sz="2800" b="1" dirty="0">
                <a:solidFill>
                  <a:srgbClr val="FFFF00"/>
                </a:solidFill>
                <a:effectLst>
                  <a:outerShdw blurRad="38100" dist="38100" dir="2700000" algn="tl">
                    <a:srgbClr val="000000">
                      <a:alpha val="43137"/>
                    </a:srgbClr>
                  </a:outerShdw>
                </a:effectLst>
              </a:rPr>
              <a:t>do not cover my blood</a:t>
            </a:r>
            <a:r>
              <a:rPr lang="en-US" sz="2800" dirty="0">
                <a:effectLst>
                  <a:outerShdw blurRad="38100" dist="38100" dir="2700000" algn="tl">
                    <a:srgbClr val="000000">
                      <a:alpha val="43137"/>
                    </a:srgbClr>
                  </a:outerShdw>
                </a:effectLst>
              </a:rPr>
              <a:t>, And </a:t>
            </a:r>
            <a:r>
              <a:rPr lang="en-US" sz="2800" b="1" dirty="0">
                <a:solidFill>
                  <a:srgbClr val="FFFF00"/>
                </a:solidFill>
                <a:effectLst>
                  <a:outerShdw blurRad="38100" dist="38100" dir="2700000" algn="tl">
                    <a:srgbClr val="000000">
                      <a:alpha val="43137"/>
                    </a:srgbClr>
                  </a:outerShdw>
                </a:effectLst>
              </a:rPr>
              <a:t>let my cry have no resting place</a:t>
            </a:r>
            <a:r>
              <a:rPr lang="en-US" sz="2800" dirty="0">
                <a:effectLst>
                  <a:outerShdw blurRad="38100" dist="38100" dir="2700000" algn="tl">
                    <a:srgbClr val="000000">
                      <a:alpha val="43137"/>
                    </a:srgbClr>
                  </a:outerShdw>
                </a:effectLst>
              </a:rPr>
              <a:t>! </a:t>
            </a:r>
          </a:p>
          <a:p>
            <a:pPr marL="457200" indent="-457200" eaLnBrk="1" hangingPunct="1">
              <a:spcBef>
                <a:spcPct val="0"/>
              </a:spcBef>
              <a:spcAft>
                <a:spcPct val="50000"/>
              </a:spcAft>
              <a:defRPr/>
            </a:pPr>
            <a:endParaRPr lang="en-US" sz="2400" dirty="0"/>
          </a:p>
        </p:txBody>
      </p:sp>
      <p:sp>
        <p:nvSpPr>
          <p:cNvPr id="4" name="Date Placeholder 3"/>
          <p:cNvSpPr>
            <a:spLocks noGrp="1"/>
          </p:cNvSpPr>
          <p:nvPr>
            <p:ph type="dt" sz="half" idx="12"/>
          </p:nvPr>
        </p:nvSpPr>
        <p:spPr/>
        <p:txBody>
          <a:bodyPr/>
          <a:lstStyle/>
          <a:p>
            <a:r>
              <a:rPr lang="en-US" dirty="0" smtClean="0"/>
              <a:t>Outline, p. 23 </a:t>
            </a:r>
            <a:endParaRPr lang="en-US" dirty="0"/>
          </a:p>
        </p:txBody>
      </p:sp>
      <p:sp>
        <p:nvSpPr>
          <p:cNvPr id="5" name="Footer Placeholder 4"/>
          <p:cNvSpPr>
            <a:spLocks noGrp="1"/>
          </p:cNvSpPr>
          <p:nvPr>
            <p:ph type="ftr" sz="quarter" idx="10"/>
          </p:nvPr>
        </p:nvSpPr>
        <p:spPr/>
        <p:txBody>
          <a:bodyPr/>
          <a:lstStyle/>
          <a:p>
            <a:r>
              <a:rPr lang="en-US" smtClean="0"/>
              <a:t>Kevin Kay</a:t>
            </a:r>
            <a:endParaRPr lang="en-US"/>
          </a:p>
        </p:txBody>
      </p:sp>
      <p:sp>
        <p:nvSpPr>
          <p:cNvPr id="6" name="Slide Number Placeholder 5"/>
          <p:cNvSpPr>
            <a:spLocks noGrp="1"/>
          </p:cNvSpPr>
          <p:nvPr>
            <p:ph type="sldNum" sz="quarter" idx="11"/>
          </p:nvPr>
        </p:nvSpPr>
        <p:spPr/>
        <p:txBody>
          <a:bodyPr/>
          <a:lstStyle/>
          <a:p>
            <a:fld id="{D9076E39-33D3-4C19-9190-4442324932E8}" type="slidenum">
              <a:rPr lang="en-US" smtClean="0"/>
              <a:pPr/>
              <a:t>69</a:t>
            </a:fld>
            <a:endParaRPr lang="en-US"/>
          </a:p>
        </p:txBody>
      </p:sp>
    </p:spTree>
    <p:extLst>
      <p:ext uri="{BB962C8B-B14F-4D97-AF65-F5344CB8AC3E}">
        <p14:creationId xmlns:p14="http://schemas.microsoft.com/office/powerpoint/2010/main" val="15905683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sz="half" idx="2"/>
            <p:extLst>
              <p:ext uri="{D42A27DB-BD31-4B8C-83A1-F6EECF244321}">
                <p14:modId xmlns:p14="http://schemas.microsoft.com/office/powerpoint/2010/main" val="1184363798"/>
              </p:ext>
            </p:extLst>
          </p:nvPr>
        </p:nvGraphicFramePr>
        <p:xfrm>
          <a:off x="681318" y="1752598"/>
          <a:ext cx="8001000" cy="4038601"/>
        </p:xfrm>
        <a:graphic>
          <a:graphicData uri="http://schemas.openxmlformats.org/drawingml/2006/table">
            <a:tbl>
              <a:tblPr firstCol="1" bandRow="1">
                <a:tableStyleId>{5C22544A-7EE6-4342-B048-85BDC9FD1C3A}</a:tableStyleId>
              </a:tblPr>
              <a:tblGrid>
                <a:gridCol w="1877786"/>
                <a:gridCol w="6123214"/>
              </a:tblGrid>
              <a:tr h="519820">
                <a:tc>
                  <a:txBody>
                    <a:bodyPr/>
                    <a:lstStyle/>
                    <a:p>
                      <a:pPr algn="ctr"/>
                      <a:r>
                        <a:rPr lang="en-US" sz="2000" dirty="0" smtClean="0">
                          <a:solidFill>
                            <a:srgbClr val="FFFF00"/>
                          </a:solidFill>
                          <a:effectLst>
                            <a:outerShdw blurRad="38100" dist="38100" dir="2700000" algn="tl">
                              <a:srgbClr val="000000">
                                <a:alpha val="43137"/>
                              </a:srgbClr>
                            </a:outerShdw>
                          </a:effectLst>
                        </a:rPr>
                        <a:t>Other Terms</a:t>
                      </a:r>
                      <a:endParaRPr lang="en-US" sz="2000" dirty="0">
                        <a:solidFill>
                          <a:srgbClr val="FFFF00"/>
                        </a:solidFill>
                        <a:effectLst>
                          <a:outerShdw blurRad="38100" dist="38100" dir="2700000" algn="tl">
                            <a:srgbClr val="000000">
                              <a:alpha val="43137"/>
                            </a:srgbClr>
                          </a:outerShdw>
                        </a:effectLs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a:t>
                      </a:r>
                      <a:r>
                        <a:rPr lang="en-US" sz="2000" dirty="0" smtClean="0">
                          <a:latin typeface="+mj-lt"/>
                        </a:rPr>
                        <a:t>Burnt</a:t>
                      </a:r>
                      <a:r>
                        <a:rPr lang="en-US" sz="2000" dirty="0" smtClean="0"/>
                        <a:t> Sacrifice”; “</a:t>
                      </a:r>
                      <a:r>
                        <a:rPr lang="en-US" sz="2000" dirty="0" smtClean="0">
                          <a:latin typeface="+mj-lt"/>
                        </a:rPr>
                        <a:t>Holocaust</a:t>
                      </a:r>
                      <a:r>
                        <a:rPr lang="en-US" sz="2000" dirty="0" smtClean="0"/>
                        <a:t> Offering”</a:t>
                      </a:r>
                      <a:endParaRPr lang="en-US" sz="200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19820">
                <a:tc>
                  <a:txBody>
                    <a:bodyPr/>
                    <a:lstStyle/>
                    <a:p>
                      <a:pPr algn="ctr"/>
                      <a:r>
                        <a:rPr lang="en-US" sz="2000" dirty="0" smtClean="0">
                          <a:solidFill>
                            <a:srgbClr val="FFFF00"/>
                          </a:solidFill>
                          <a:effectLst>
                            <a:outerShdw blurRad="38100" dist="38100" dir="2700000" algn="tl">
                              <a:srgbClr val="000000">
                                <a:alpha val="43137"/>
                              </a:srgbClr>
                            </a:outerShdw>
                          </a:effectLst>
                        </a:rPr>
                        <a:t>Occasions</a:t>
                      </a:r>
                      <a:endParaRPr lang="en-US" sz="2000" dirty="0">
                        <a:solidFill>
                          <a:srgbClr val="FFFF00"/>
                        </a:solidFill>
                        <a:effectLst>
                          <a:outerShdw blurRad="38100" dist="38100" dir="2700000" algn="tl">
                            <a:srgbClr val="000000">
                              <a:alpha val="43137"/>
                            </a:srgbClr>
                          </a:outerShdw>
                        </a:effectLs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With </a:t>
                      </a:r>
                      <a:r>
                        <a:rPr lang="en-US" sz="2000" dirty="0" smtClean="0">
                          <a:latin typeface="+mj-lt"/>
                        </a:rPr>
                        <a:t>sin</a:t>
                      </a:r>
                      <a:r>
                        <a:rPr lang="en-US" sz="2000" dirty="0" smtClean="0"/>
                        <a:t> &amp; </a:t>
                      </a:r>
                      <a:r>
                        <a:rPr lang="en-US" sz="2000" dirty="0" smtClean="0">
                          <a:latin typeface="+mj-lt"/>
                        </a:rPr>
                        <a:t>trespass</a:t>
                      </a:r>
                      <a:r>
                        <a:rPr lang="en-US" sz="2000" dirty="0" smtClean="0"/>
                        <a:t> offerings</a:t>
                      </a:r>
                      <a:endParaRPr lang="en-US" sz="200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19681">
                <a:tc>
                  <a:txBody>
                    <a:bodyPr/>
                    <a:lstStyle/>
                    <a:p>
                      <a:pPr algn="ctr"/>
                      <a:r>
                        <a:rPr lang="en-US" sz="2000" dirty="0" smtClean="0">
                          <a:solidFill>
                            <a:srgbClr val="FFFF00"/>
                          </a:solidFill>
                          <a:effectLst>
                            <a:outerShdw blurRad="38100" dist="38100" dir="2700000" algn="tl">
                              <a:srgbClr val="000000">
                                <a:alpha val="43137"/>
                              </a:srgbClr>
                            </a:outerShdw>
                          </a:effectLst>
                        </a:rPr>
                        <a:t>Offering</a:t>
                      </a:r>
                      <a:endParaRPr lang="en-US" sz="2000" dirty="0">
                        <a:solidFill>
                          <a:srgbClr val="FFFF00"/>
                        </a:solidFill>
                        <a:effectLst>
                          <a:outerShdw blurRad="38100" dist="38100" dir="2700000" algn="tl">
                            <a:srgbClr val="000000">
                              <a:alpha val="43137"/>
                            </a:srgbClr>
                          </a:outerShdw>
                        </a:effectLs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latin typeface="+mj-lt"/>
                        </a:rPr>
                        <a:t>1 Cow </a:t>
                      </a:r>
                      <a:r>
                        <a:rPr lang="en-US" sz="2000" dirty="0" smtClean="0"/>
                        <a:t>[m]; </a:t>
                      </a:r>
                      <a:r>
                        <a:rPr lang="en-US" sz="2000" dirty="0" smtClean="0">
                          <a:latin typeface="+mj-lt"/>
                        </a:rPr>
                        <a:t>1 Sheep/Goat</a:t>
                      </a:r>
                      <a:r>
                        <a:rPr lang="en-US" sz="2000" dirty="0" smtClean="0"/>
                        <a:t> [m]; </a:t>
                      </a:r>
                      <a:r>
                        <a:rPr lang="en-US" sz="2000" dirty="0" smtClean="0">
                          <a:latin typeface="+mj-lt"/>
                        </a:rPr>
                        <a:t>Doves</a:t>
                      </a:r>
                      <a:r>
                        <a:rPr lang="en-US" sz="2000" baseline="0" dirty="0" smtClean="0"/>
                        <a:t> or </a:t>
                      </a:r>
                      <a:r>
                        <a:rPr lang="en-US" sz="2000" baseline="0" dirty="0" smtClean="0">
                          <a:latin typeface="+mj-lt"/>
                        </a:rPr>
                        <a:t>Pigeons</a:t>
                      </a:r>
                      <a:endParaRPr lang="en-US" sz="2000" dirty="0">
                        <a:latin typeface="+mj-l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19820">
                <a:tc>
                  <a:txBody>
                    <a:bodyPr/>
                    <a:lstStyle/>
                    <a:p>
                      <a:pPr algn="ctr"/>
                      <a:r>
                        <a:rPr lang="en-US" sz="2000" dirty="0" smtClean="0">
                          <a:solidFill>
                            <a:srgbClr val="FFFF00"/>
                          </a:solidFill>
                          <a:effectLst>
                            <a:outerShdw blurRad="38100" dist="38100" dir="2700000" algn="tl">
                              <a:srgbClr val="000000">
                                <a:alpha val="43137"/>
                              </a:srgbClr>
                            </a:outerShdw>
                          </a:effectLst>
                        </a:rPr>
                        <a:t>Blood Rite</a:t>
                      </a:r>
                      <a:endParaRPr lang="en-US" sz="2000" dirty="0">
                        <a:solidFill>
                          <a:srgbClr val="FFFF00"/>
                        </a:solidFill>
                        <a:effectLst>
                          <a:outerShdw blurRad="38100" dist="38100" dir="2700000" algn="tl">
                            <a:srgbClr val="000000">
                              <a:alpha val="43137"/>
                            </a:srgbClr>
                          </a:outerShdw>
                        </a:effectLs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Blood </a:t>
                      </a:r>
                      <a:r>
                        <a:rPr lang="en-US" sz="2000" dirty="0" smtClean="0">
                          <a:latin typeface="+mj-lt"/>
                        </a:rPr>
                        <a:t>sprinkled</a:t>
                      </a:r>
                      <a:r>
                        <a:rPr lang="en-US" sz="2000" dirty="0" smtClean="0"/>
                        <a:t> around on altar</a:t>
                      </a:r>
                      <a:endParaRPr lang="en-US" sz="200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19820">
                <a:tc>
                  <a:txBody>
                    <a:bodyPr/>
                    <a:lstStyle/>
                    <a:p>
                      <a:pPr algn="ctr"/>
                      <a:r>
                        <a:rPr lang="en-US" sz="2000" dirty="0" smtClean="0">
                          <a:solidFill>
                            <a:srgbClr val="FFFF00"/>
                          </a:solidFill>
                          <a:effectLst>
                            <a:outerShdw blurRad="38100" dist="38100" dir="2700000" algn="tl">
                              <a:srgbClr val="000000">
                                <a:alpha val="43137"/>
                              </a:srgbClr>
                            </a:outerShdw>
                          </a:effectLst>
                        </a:rPr>
                        <a:t>Sacrifice</a:t>
                      </a:r>
                      <a:endParaRPr lang="en-US" sz="2000" dirty="0">
                        <a:solidFill>
                          <a:srgbClr val="FFFF00"/>
                        </a:solidFill>
                        <a:effectLst>
                          <a:outerShdw blurRad="38100" dist="38100" dir="2700000" algn="tl">
                            <a:srgbClr val="000000">
                              <a:alpha val="43137"/>
                            </a:srgbClr>
                          </a:outerShdw>
                        </a:effectLs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latin typeface="+mj-lt"/>
                        </a:rPr>
                        <a:t>Whole</a:t>
                      </a:r>
                      <a:r>
                        <a:rPr lang="en-US" sz="2000" dirty="0" smtClean="0"/>
                        <a:t> animal</a:t>
                      </a:r>
                      <a:endParaRPr lang="en-US" sz="200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19820">
                <a:tc>
                  <a:txBody>
                    <a:bodyPr/>
                    <a:lstStyle/>
                    <a:p>
                      <a:pPr algn="ctr"/>
                      <a:r>
                        <a:rPr lang="en-US" sz="2000" dirty="0" smtClean="0">
                          <a:solidFill>
                            <a:srgbClr val="FFFF00"/>
                          </a:solidFill>
                          <a:effectLst>
                            <a:outerShdw blurRad="38100" dist="38100" dir="2700000" algn="tl">
                              <a:srgbClr val="000000">
                                <a:alpha val="43137"/>
                              </a:srgbClr>
                            </a:outerShdw>
                          </a:effectLst>
                        </a:rPr>
                        <a:t>Leftovers</a:t>
                      </a:r>
                      <a:endParaRPr lang="en-US" sz="2000" dirty="0">
                        <a:solidFill>
                          <a:srgbClr val="FFFF00"/>
                        </a:solidFill>
                        <a:effectLst>
                          <a:outerShdw blurRad="38100" dist="38100" dir="2700000" algn="tl">
                            <a:srgbClr val="000000">
                              <a:alpha val="43137"/>
                            </a:srgbClr>
                          </a:outerShdw>
                        </a:effectLs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latin typeface="+mj-lt"/>
                        </a:rPr>
                        <a:t>Skin</a:t>
                      </a:r>
                      <a:r>
                        <a:rPr lang="en-US" sz="2000" dirty="0" smtClean="0"/>
                        <a:t> to priest; Bird’s </a:t>
                      </a:r>
                      <a:r>
                        <a:rPr lang="en-US" sz="2000" kern="1200" dirty="0" smtClean="0">
                          <a:solidFill>
                            <a:schemeClr val="dk1"/>
                          </a:solidFill>
                          <a:latin typeface="+mj-lt"/>
                          <a:ea typeface="+mn-ea"/>
                          <a:cs typeface="+mn-cs"/>
                        </a:rPr>
                        <a:t>c</a:t>
                      </a:r>
                      <a:r>
                        <a:rPr lang="en-US" sz="2000" dirty="0" smtClean="0">
                          <a:latin typeface="+mj-lt"/>
                        </a:rPr>
                        <a:t>rop</a:t>
                      </a:r>
                      <a:r>
                        <a:rPr lang="en-US" sz="2000" dirty="0" smtClean="0"/>
                        <a:t> beside altar</a:t>
                      </a:r>
                      <a:endParaRPr lang="en-US" sz="200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19820">
                <a:tc>
                  <a:txBody>
                    <a:bodyPr/>
                    <a:lstStyle/>
                    <a:p>
                      <a:pPr algn="ctr"/>
                      <a:r>
                        <a:rPr lang="en-US" sz="2000" dirty="0" smtClean="0">
                          <a:solidFill>
                            <a:srgbClr val="FFFF00"/>
                          </a:solidFill>
                          <a:effectLst>
                            <a:outerShdw blurRad="38100" dist="38100" dir="2700000" algn="tl">
                              <a:srgbClr val="000000">
                                <a:alpha val="43137"/>
                              </a:srgbClr>
                            </a:outerShdw>
                          </a:effectLst>
                        </a:rPr>
                        <a:t>Purpose</a:t>
                      </a:r>
                      <a:endParaRPr lang="en-US" sz="2000" dirty="0">
                        <a:solidFill>
                          <a:srgbClr val="FFFF00"/>
                        </a:solidFill>
                        <a:effectLst>
                          <a:outerShdw blurRad="38100" dist="38100" dir="2700000" algn="tl">
                            <a:srgbClr val="000000">
                              <a:alpha val="43137"/>
                            </a:srgbClr>
                          </a:outerShdw>
                        </a:effectLs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latin typeface="+mj-lt"/>
                        </a:rPr>
                        <a:t>Propitiation</a:t>
                      </a:r>
                      <a:r>
                        <a:rPr lang="en-US" sz="2000" dirty="0" smtClean="0"/>
                        <a:t>; </a:t>
                      </a:r>
                      <a:r>
                        <a:rPr lang="en-US" sz="2000" dirty="0" smtClean="0">
                          <a:latin typeface="+mj-lt"/>
                        </a:rPr>
                        <a:t>Consecration</a:t>
                      </a:r>
                      <a:r>
                        <a:rPr lang="en-US" sz="2000" dirty="0" smtClean="0"/>
                        <a:t>; </a:t>
                      </a:r>
                      <a:r>
                        <a:rPr lang="en-US" sz="2000" dirty="0" smtClean="0">
                          <a:latin typeface="+mj-lt"/>
                        </a:rPr>
                        <a:t>Atonement</a:t>
                      </a:r>
                      <a:endParaRPr lang="en-US" sz="2000" dirty="0">
                        <a:latin typeface="+mj-l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1266" name="Rectangle 2"/>
          <p:cNvSpPr>
            <a:spLocks noGrp="1" noChangeArrowheads="1"/>
          </p:cNvSpPr>
          <p:nvPr>
            <p:ph type="title"/>
          </p:nvPr>
        </p:nvSpPr>
        <p:spPr/>
        <p:txBody>
          <a:bodyPr/>
          <a:lstStyle/>
          <a:p>
            <a:pPr eaLnBrk="1" hangingPunct="1">
              <a:defRPr/>
            </a:pPr>
            <a:r>
              <a:rPr lang="en-US" sz="4400" dirty="0" smtClean="0">
                <a:latin typeface="Arial Black" pitchFamily="34" charset="0"/>
              </a:rPr>
              <a:t>Burnt Offering</a:t>
            </a:r>
            <a:br>
              <a:rPr lang="en-US" sz="4400" dirty="0" smtClean="0">
                <a:latin typeface="Arial Black" pitchFamily="34" charset="0"/>
              </a:rPr>
            </a:br>
            <a:r>
              <a:rPr lang="en-US" sz="3000" dirty="0" smtClean="0">
                <a:latin typeface="+mn-lt"/>
              </a:rPr>
              <a:t>(</a:t>
            </a:r>
            <a:r>
              <a:rPr lang="en-US" sz="3000" dirty="0">
                <a:effectLst/>
                <a:latin typeface="+mn-lt"/>
              </a:rPr>
              <a:t>Lev. 1:1-17; </a:t>
            </a:r>
            <a:r>
              <a:rPr lang="en-US" sz="3000" dirty="0" smtClean="0">
                <a:effectLst/>
                <a:latin typeface="+mn-lt"/>
              </a:rPr>
              <a:t>6:8-13)</a:t>
            </a:r>
            <a:endParaRPr lang="en-US" sz="3000" dirty="0">
              <a:latin typeface="+mn-lt"/>
            </a:endParaRPr>
          </a:p>
        </p:txBody>
      </p:sp>
      <p:sp>
        <p:nvSpPr>
          <p:cNvPr id="5" name="Date Placeholder 4"/>
          <p:cNvSpPr>
            <a:spLocks noGrp="1"/>
          </p:cNvSpPr>
          <p:nvPr>
            <p:ph type="dt" sz="half" idx="12"/>
          </p:nvPr>
        </p:nvSpPr>
        <p:spPr/>
        <p:txBody>
          <a:bodyPr/>
          <a:lstStyle/>
          <a:p>
            <a:r>
              <a:rPr lang="en-US" dirty="0" smtClean="0">
                <a:solidFill>
                  <a:srgbClr val="FFFFFF"/>
                </a:solidFill>
              </a:rPr>
              <a:t>Outline, p. 1-2 </a:t>
            </a:r>
            <a:endParaRPr lang="en-US" dirty="0">
              <a:solidFill>
                <a:srgbClr val="FFFFFF"/>
              </a:solidFill>
            </a:endParaRPr>
          </a:p>
        </p:txBody>
      </p:sp>
      <p:sp>
        <p:nvSpPr>
          <p:cNvPr id="6" name="Footer Placeholder 5"/>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7" name="Slide Number Placeholder 6"/>
          <p:cNvSpPr>
            <a:spLocks noGrp="1"/>
          </p:cNvSpPr>
          <p:nvPr>
            <p:ph type="sldNum" sz="quarter" idx="11"/>
          </p:nvPr>
        </p:nvSpPr>
        <p:spPr/>
        <p:txBody>
          <a:bodyPr/>
          <a:lstStyle/>
          <a:p>
            <a:fld id="{00E9B7B4-5730-4F9F-AA91-6722781C7E75}" type="slidenum">
              <a:rPr lang="en-US" smtClean="0">
                <a:solidFill>
                  <a:srgbClr val="FFFFFF"/>
                </a:solidFill>
              </a:rPr>
              <a:pPr/>
              <a:t>7</a:t>
            </a:fld>
            <a:endParaRPr lang="en-US">
              <a:solidFill>
                <a:srgbClr val="FFFFFF"/>
              </a:solidFill>
            </a:endParaRPr>
          </a:p>
        </p:txBody>
      </p:sp>
    </p:spTree>
    <p:extLst>
      <p:ext uri="{BB962C8B-B14F-4D97-AF65-F5344CB8AC3E}">
        <p14:creationId xmlns:p14="http://schemas.microsoft.com/office/powerpoint/2010/main" val="3906128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sz="4400" dirty="0" smtClean="0"/>
              <a:t>“Blood” Means Death</a:t>
            </a:r>
            <a:endParaRPr lang="en-US" sz="4400" dirty="0">
              <a:latin typeface="+mn-lt"/>
            </a:endParaRPr>
          </a:p>
        </p:txBody>
      </p:sp>
      <p:sp>
        <p:nvSpPr>
          <p:cNvPr id="18435" name="Rectangle 3"/>
          <p:cNvSpPr>
            <a:spLocks noGrp="1" noChangeArrowheads="1"/>
          </p:cNvSpPr>
          <p:nvPr>
            <p:ph type="body" idx="1"/>
          </p:nvPr>
        </p:nvSpPr>
        <p:spPr>
          <a:xfrm>
            <a:off x="457200" y="1447800"/>
            <a:ext cx="8153400" cy="4876800"/>
          </a:xfrm>
        </p:spPr>
        <p:txBody>
          <a:bodyPr/>
          <a:lstStyle/>
          <a:p>
            <a:pPr marL="457200" indent="-457200" eaLnBrk="1" hangingPunct="1">
              <a:spcBef>
                <a:spcPct val="0"/>
              </a:spcBef>
              <a:spcAft>
                <a:spcPts val="2400"/>
              </a:spcAft>
              <a:defRPr/>
            </a:pPr>
            <a:r>
              <a:rPr lang="en-US" dirty="0" smtClean="0">
                <a:latin typeface="Arial" pitchFamily="34" charset="0"/>
              </a:rPr>
              <a:t>“Blood” most often denotes </a:t>
            </a:r>
            <a:r>
              <a:rPr lang="en-US" b="1" dirty="0">
                <a:solidFill>
                  <a:srgbClr val="FFFF00"/>
                </a:solidFill>
                <a:latin typeface="Arial" pitchFamily="34" charset="0"/>
              </a:rPr>
              <a:t>death by violence</a:t>
            </a:r>
          </a:p>
          <a:p>
            <a:pPr marL="857250" lvl="1" indent="-457200">
              <a:spcBef>
                <a:spcPct val="0"/>
              </a:spcBef>
              <a:spcAft>
                <a:spcPts val="2400"/>
              </a:spcAft>
              <a:defRPr/>
            </a:pPr>
            <a:r>
              <a:rPr lang="en-US" dirty="0" smtClean="0">
                <a:latin typeface="Arial" pitchFamily="34" charset="0"/>
              </a:rPr>
              <a:t>“Bloodshed”  (Gen. 9:6; 37:26; Hos. 4:2)</a:t>
            </a:r>
          </a:p>
          <a:p>
            <a:pPr marL="857250" lvl="1" indent="-457200">
              <a:spcBef>
                <a:spcPct val="0"/>
              </a:spcBef>
              <a:spcAft>
                <a:spcPts val="2400"/>
              </a:spcAft>
              <a:defRPr/>
            </a:pPr>
            <a:r>
              <a:rPr lang="en-US" dirty="0" smtClean="0">
                <a:latin typeface="Arial" pitchFamily="34" charset="0"/>
              </a:rPr>
              <a:t>“Blood guiltiness”  (Josh. 2:19; 2 Sam. 1:16)</a:t>
            </a:r>
          </a:p>
          <a:p>
            <a:pPr marL="857250" lvl="1" indent="-457200">
              <a:spcBef>
                <a:spcPct val="0"/>
              </a:spcBef>
              <a:spcAft>
                <a:spcPts val="2400"/>
              </a:spcAft>
              <a:defRPr/>
            </a:pPr>
            <a:r>
              <a:rPr lang="en-US" dirty="0" smtClean="0">
                <a:latin typeface="Arial" pitchFamily="34" charset="0"/>
              </a:rPr>
              <a:t>“Blood vengeance”  (Num. 35:19, 26-27)</a:t>
            </a:r>
          </a:p>
          <a:p>
            <a:pPr marL="457200" indent="-457200">
              <a:spcBef>
                <a:spcPct val="0"/>
              </a:spcBef>
              <a:spcAft>
                <a:spcPts val="2400"/>
              </a:spcAft>
              <a:defRPr/>
            </a:pPr>
            <a:r>
              <a:rPr lang="en-US" dirty="0" smtClean="0">
                <a:latin typeface="Arial" pitchFamily="34" charset="0"/>
              </a:rPr>
              <a:t>“Life” often means </a:t>
            </a:r>
            <a:r>
              <a:rPr lang="en-US" b="1" dirty="0">
                <a:solidFill>
                  <a:srgbClr val="FFFF00"/>
                </a:solidFill>
                <a:latin typeface="Arial" pitchFamily="34" charset="0"/>
              </a:rPr>
              <a:t>“life yielded up in death”</a:t>
            </a:r>
          </a:p>
          <a:p>
            <a:pPr marL="457200" indent="-457200" eaLnBrk="1" hangingPunct="1">
              <a:spcBef>
                <a:spcPct val="0"/>
              </a:spcBef>
              <a:spcAft>
                <a:spcPct val="50000"/>
              </a:spcAft>
              <a:defRPr/>
            </a:pPr>
            <a:endParaRPr lang="en-US" sz="2400" dirty="0"/>
          </a:p>
        </p:txBody>
      </p:sp>
      <p:sp>
        <p:nvSpPr>
          <p:cNvPr id="4" name="Date Placeholder 3"/>
          <p:cNvSpPr>
            <a:spLocks noGrp="1"/>
          </p:cNvSpPr>
          <p:nvPr>
            <p:ph type="dt" sz="half" idx="12"/>
          </p:nvPr>
        </p:nvSpPr>
        <p:spPr/>
        <p:txBody>
          <a:bodyPr/>
          <a:lstStyle/>
          <a:p>
            <a:r>
              <a:rPr lang="en-US" dirty="0" smtClean="0"/>
              <a:t>Outline, p.  23-24, 26</a:t>
            </a:r>
            <a:endParaRPr lang="en-US" dirty="0"/>
          </a:p>
        </p:txBody>
      </p:sp>
      <p:sp>
        <p:nvSpPr>
          <p:cNvPr id="5" name="Footer Placeholder 4"/>
          <p:cNvSpPr>
            <a:spLocks noGrp="1"/>
          </p:cNvSpPr>
          <p:nvPr>
            <p:ph type="ftr" sz="quarter" idx="10"/>
          </p:nvPr>
        </p:nvSpPr>
        <p:spPr/>
        <p:txBody>
          <a:bodyPr/>
          <a:lstStyle/>
          <a:p>
            <a:r>
              <a:rPr lang="en-US" smtClean="0"/>
              <a:t>Kevin Kay</a:t>
            </a:r>
            <a:endParaRPr lang="en-US"/>
          </a:p>
        </p:txBody>
      </p:sp>
      <p:sp>
        <p:nvSpPr>
          <p:cNvPr id="6" name="Slide Number Placeholder 5"/>
          <p:cNvSpPr>
            <a:spLocks noGrp="1"/>
          </p:cNvSpPr>
          <p:nvPr>
            <p:ph type="sldNum" sz="quarter" idx="11"/>
          </p:nvPr>
        </p:nvSpPr>
        <p:spPr/>
        <p:txBody>
          <a:bodyPr/>
          <a:lstStyle/>
          <a:p>
            <a:fld id="{D9076E39-33D3-4C19-9190-4442324932E8}" type="slidenum">
              <a:rPr lang="en-US" smtClean="0"/>
              <a:pPr/>
              <a:t>70</a:t>
            </a:fld>
            <a:endParaRPr lang="en-US"/>
          </a:p>
        </p:txBody>
      </p:sp>
    </p:spTree>
    <p:extLst>
      <p:ext uri="{BB962C8B-B14F-4D97-AF65-F5344CB8AC3E}">
        <p14:creationId xmlns:p14="http://schemas.microsoft.com/office/powerpoint/2010/main" val="18268631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 fill="hold"/>
                                        <p:tgtEl>
                                          <p:spTgt spid="18434"/>
                                        </p:tgtEl>
                                        <p:attrNameLst>
                                          <p:attrName>ppt_w</p:attrName>
                                        </p:attrNameLst>
                                      </p:cBhvr>
                                      <p:tavLst>
                                        <p:tav tm="0">
                                          <p:val>
                                            <p:fltVal val="0"/>
                                          </p:val>
                                        </p:tav>
                                        <p:tav tm="100000">
                                          <p:val>
                                            <p:strVal val="#ppt_w"/>
                                          </p:val>
                                        </p:tav>
                                      </p:tavLst>
                                    </p:anim>
                                    <p:anim calcmode="lin" valueType="num">
                                      <p:cBhvr>
                                        <p:cTn id="8" dur="500" fill="hold"/>
                                        <p:tgtEl>
                                          <p:spTgt spid="18434"/>
                                        </p:tgtEl>
                                        <p:attrNameLst>
                                          <p:attrName>ppt_h</p:attrName>
                                        </p:attrNameLst>
                                      </p:cBhvr>
                                      <p:tavLst>
                                        <p:tav tm="0">
                                          <p:val>
                                            <p:fltVal val="0"/>
                                          </p:val>
                                        </p:tav>
                                        <p:tav tm="100000">
                                          <p:val>
                                            <p:strVal val="#ppt_h"/>
                                          </p:val>
                                        </p:tav>
                                      </p:tavLst>
                                    </p:anim>
                                    <p:animEffect transition="in" filter="fade">
                                      <p:cBhvr>
                                        <p:cTn id="9" dur="500"/>
                                        <p:tgtEl>
                                          <p:spTgt spid="1843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8435">
                                            <p:txEl>
                                              <p:pRg st="0" end="0"/>
                                            </p:txEl>
                                          </p:spTgt>
                                        </p:tgtEl>
                                        <p:attrNameLst>
                                          <p:attrName>style.visibility</p:attrName>
                                        </p:attrNameLst>
                                      </p:cBhvr>
                                      <p:to>
                                        <p:strVal val="visible"/>
                                      </p:to>
                                    </p:set>
                                    <p:anim calcmode="lin" valueType="num">
                                      <p:cBhvr>
                                        <p:cTn id="14" dur="500" fill="hold"/>
                                        <p:tgtEl>
                                          <p:spTgt spid="1843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843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843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8435">
                                            <p:txEl>
                                              <p:pRg st="1" end="1"/>
                                            </p:txEl>
                                          </p:spTgt>
                                        </p:tgtEl>
                                        <p:attrNameLst>
                                          <p:attrName>style.visibility</p:attrName>
                                        </p:attrNameLst>
                                      </p:cBhvr>
                                      <p:to>
                                        <p:strVal val="visible"/>
                                      </p:to>
                                    </p:set>
                                    <p:anim calcmode="lin" valueType="num">
                                      <p:cBhvr>
                                        <p:cTn id="21" dur="500" fill="hold"/>
                                        <p:tgtEl>
                                          <p:spTgt spid="18435">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8435">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1843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8435">
                                            <p:txEl>
                                              <p:pRg st="2" end="2"/>
                                            </p:txEl>
                                          </p:spTgt>
                                        </p:tgtEl>
                                        <p:attrNameLst>
                                          <p:attrName>style.visibility</p:attrName>
                                        </p:attrNameLst>
                                      </p:cBhvr>
                                      <p:to>
                                        <p:strVal val="visible"/>
                                      </p:to>
                                    </p:set>
                                    <p:anim calcmode="lin" valueType="num">
                                      <p:cBhvr>
                                        <p:cTn id="28" dur="500" fill="hold"/>
                                        <p:tgtEl>
                                          <p:spTgt spid="18435">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18435">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1843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8435">
                                            <p:txEl>
                                              <p:pRg st="3" end="3"/>
                                            </p:txEl>
                                          </p:spTgt>
                                        </p:tgtEl>
                                        <p:attrNameLst>
                                          <p:attrName>style.visibility</p:attrName>
                                        </p:attrNameLst>
                                      </p:cBhvr>
                                      <p:to>
                                        <p:strVal val="visible"/>
                                      </p:to>
                                    </p:set>
                                    <p:anim calcmode="lin" valueType="num">
                                      <p:cBhvr>
                                        <p:cTn id="35" dur="500" fill="hold"/>
                                        <p:tgtEl>
                                          <p:spTgt spid="18435">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18435">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1843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8435">
                                            <p:txEl>
                                              <p:pRg st="4" end="4"/>
                                            </p:txEl>
                                          </p:spTgt>
                                        </p:tgtEl>
                                        <p:attrNameLst>
                                          <p:attrName>style.visibility</p:attrName>
                                        </p:attrNameLst>
                                      </p:cBhvr>
                                      <p:to>
                                        <p:strVal val="visible"/>
                                      </p:to>
                                    </p:set>
                                    <p:anim calcmode="lin" valueType="num">
                                      <p:cBhvr>
                                        <p:cTn id="42" dur="500" fill="hold"/>
                                        <p:tgtEl>
                                          <p:spTgt spid="18435">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18435">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184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uiExpand="1" build="p"/>
    </p:bld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 “Death”</a:t>
            </a:r>
            <a:br>
              <a:rPr lang="en-US" dirty="0" smtClean="0"/>
            </a:br>
            <a:r>
              <a:rPr lang="en-US" sz="3000" dirty="0" smtClean="0">
                <a:latin typeface="+mn-lt"/>
              </a:rPr>
              <a:t>(Bloodshed)</a:t>
            </a:r>
            <a:endParaRPr lang="en-US" sz="3000" dirty="0">
              <a:latin typeface="+mn-lt"/>
            </a:endParaRPr>
          </a:p>
        </p:txBody>
      </p:sp>
      <p:sp>
        <p:nvSpPr>
          <p:cNvPr id="3" name="Content Placeholder 2"/>
          <p:cNvSpPr>
            <a:spLocks noGrp="1"/>
          </p:cNvSpPr>
          <p:nvPr>
            <p:ph idx="1"/>
          </p:nvPr>
        </p:nvSpPr>
        <p:spPr/>
        <p:txBody>
          <a:bodyPr/>
          <a:lstStyle/>
          <a:p>
            <a:pPr marL="457200" indent="-457200">
              <a:spcBef>
                <a:spcPts val="0"/>
              </a:spcBef>
              <a:spcAft>
                <a:spcPts val="2400"/>
              </a:spcAft>
            </a:pPr>
            <a:r>
              <a:rPr lang="en-US" sz="2800" b="1" dirty="0" smtClean="0">
                <a:effectLst/>
              </a:rPr>
              <a:t>Gen. </a:t>
            </a:r>
            <a:r>
              <a:rPr lang="en-US" sz="2800" b="1" dirty="0">
                <a:effectLst/>
              </a:rPr>
              <a:t>37:26</a:t>
            </a:r>
            <a:r>
              <a:rPr lang="en-US" sz="2800" b="1" dirty="0" smtClean="0">
                <a:effectLst/>
              </a:rPr>
              <a:t>:  </a:t>
            </a:r>
            <a:r>
              <a:rPr lang="en-US" sz="2800" baseline="30000" dirty="0" smtClean="0">
                <a:effectLst/>
              </a:rPr>
              <a:t>26</a:t>
            </a:r>
            <a:r>
              <a:rPr lang="en-US" sz="2800" dirty="0" smtClean="0">
                <a:effectLst/>
              </a:rPr>
              <a:t> </a:t>
            </a:r>
            <a:r>
              <a:rPr lang="en-US" sz="2800" dirty="0">
                <a:effectLst/>
              </a:rPr>
              <a:t>So Judah said to his brothers, “What profit is there if we </a:t>
            </a:r>
            <a:r>
              <a:rPr lang="en-US" sz="2800" b="1" dirty="0">
                <a:solidFill>
                  <a:srgbClr val="FFFF00"/>
                </a:solidFill>
                <a:effectLst/>
              </a:rPr>
              <a:t>kill</a:t>
            </a:r>
            <a:r>
              <a:rPr lang="en-US" sz="2800" dirty="0">
                <a:effectLst/>
              </a:rPr>
              <a:t> our brother and conceal his </a:t>
            </a:r>
            <a:r>
              <a:rPr lang="en-US" sz="2800" b="1" dirty="0">
                <a:solidFill>
                  <a:srgbClr val="FFFF00"/>
                </a:solidFill>
                <a:effectLst/>
              </a:rPr>
              <a:t>blood</a:t>
            </a:r>
            <a:r>
              <a:rPr lang="en-US" sz="2800" dirty="0" smtClean="0">
                <a:effectLst/>
              </a:rPr>
              <a:t>?</a:t>
            </a:r>
          </a:p>
          <a:p>
            <a:pPr marL="457200" indent="-457200">
              <a:spcBef>
                <a:spcPts val="0"/>
              </a:spcBef>
              <a:spcAft>
                <a:spcPts val="2400"/>
              </a:spcAft>
            </a:pPr>
            <a:r>
              <a:rPr lang="en-US" sz="2800" b="1" dirty="0" smtClean="0">
                <a:effectLst/>
              </a:rPr>
              <a:t>Hos. </a:t>
            </a:r>
            <a:r>
              <a:rPr lang="en-US" sz="2800" b="1" dirty="0">
                <a:effectLst/>
              </a:rPr>
              <a:t>4:2</a:t>
            </a:r>
            <a:r>
              <a:rPr lang="en-US" sz="2800" b="1" dirty="0" smtClean="0">
                <a:effectLst/>
              </a:rPr>
              <a:t>:  </a:t>
            </a:r>
            <a:r>
              <a:rPr lang="en-US" sz="2800" baseline="30000" dirty="0" smtClean="0">
                <a:effectLst/>
              </a:rPr>
              <a:t>2</a:t>
            </a:r>
            <a:r>
              <a:rPr lang="en-US" sz="2800" dirty="0" smtClean="0">
                <a:effectLst/>
              </a:rPr>
              <a:t> </a:t>
            </a:r>
            <a:r>
              <a:rPr lang="en-US" sz="2800" dirty="0">
                <a:effectLst/>
              </a:rPr>
              <a:t>By swearing and lying, </a:t>
            </a:r>
            <a:r>
              <a:rPr lang="en-US" sz="2800" b="1" dirty="0">
                <a:solidFill>
                  <a:srgbClr val="FFFF00"/>
                </a:solidFill>
                <a:effectLst/>
              </a:rPr>
              <a:t>Killing</a:t>
            </a:r>
            <a:r>
              <a:rPr lang="en-US" sz="2800" dirty="0">
                <a:effectLst/>
              </a:rPr>
              <a:t> and stealing and committing adultery, They break all restraint, With </a:t>
            </a:r>
            <a:r>
              <a:rPr lang="en-US" sz="2800" b="1" dirty="0">
                <a:solidFill>
                  <a:srgbClr val="FFFF00"/>
                </a:solidFill>
                <a:effectLst/>
              </a:rPr>
              <a:t>bloodshed</a:t>
            </a:r>
            <a:r>
              <a:rPr lang="en-US" sz="2800" dirty="0">
                <a:effectLst/>
              </a:rPr>
              <a:t> upon </a:t>
            </a:r>
            <a:r>
              <a:rPr lang="en-US" sz="2800" b="1" dirty="0">
                <a:solidFill>
                  <a:srgbClr val="FFFF00"/>
                </a:solidFill>
                <a:effectLst/>
              </a:rPr>
              <a:t>bloodshed</a:t>
            </a:r>
            <a:r>
              <a:rPr lang="en-US" sz="2800" dirty="0">
                <a:effectLst/>
              </a:rPr>
              <a:t>. </a:t>
            </a:r>
          </a:p>
          <a:p>
            <a:pPr marL="457200" indent="-457200">
              <a:spcBef>
                <a:spcPts val="0"/>
              </a:spcBef>
              <a:spcAft>
                <a:spcPts val="2400"/>
              </a:spcAft>
            </a:pPr>
            <a:r>
              <a:rPr lang="en-US" sz="2800" b="1" dirty="0" smtClean="0">
                <a:effectLst/>
              </a:rPr>
              <a:t>Rev. </a:t>
            </a:r>
            <a:r>
              <a:rPr lang="en-US" sz="2800" b="1" dirty="0">
                <a:effectLst/>
              </a:rPr>
              <a:t>16:6</a:t>
            </a:r>
            <a:r>
              <a:rPr lang="en-US" sz="2800" b="1" dirty="0" smtClean="0">
                <a:effectLst/>
              </a:rPr>
              <a:t>:  </a:t>
            </a:r>
            <a:r>
              <a:rPr lang="en-US" sz="2800" baseline="30000" dirty="0" smtClean="0">
                <a:effectLst/>
              </a:rPr>
              <a:t>6</a:t>
            </a:r>
            <a:r>
              <a:rPr lang="en-US" sz="2800" dirty="0" smtClean="0">
                <a:effectLst/>
              </a:rPr>
              <a:t> </a:t>
            </a:r>
            <a:r>
              <a:rPr lang="en-US" sz="2800" dirty="0">
                <a:effectLst/>
              </a:rPr>
              <a:t>For they have </a:t>
            </a:r>
            <a:r>
              <a:rPr lang="en-US" sz="2800" b="1" dirty="0">
                <a:solidFill>
                  <a:srgbClr val="FFFF00"/>
                </a:solidFill>
                <a:effectLst/>
              </a:rPr>
              <a:t>shed the blood </a:t>
            </a:r>
            <a:r>
              <a:rPr lang="en-US" sz="2800" dirty="0">
                <a:effectLst/>
              </a:rPr>
              <a:t>of saints and prophets, And You have given them </a:t>
            </a:r>
            <a:r>
              <a:rPr lang="en-US" sz="2800" b="1" dirty="0">
                <a:solidFill>
                  <a:srgbClr val="FFFF00"/>
                </a:solidFill>
                <a:effectLst/>
              </a:rPr>
              <a:t>blood</a:t>
            </a:r>
            <a:r>
              <a:rPr lang="en-US" sz="2800" dirty="0">
                <a:effectLst/>
              </a:rPr>
              <a:t> to drink. For it is their just due.” </a:t>
            </a:r>
          </a:p>
          <a:p>
            <a:pPr marL="457200" indent="-457200">
              <a:spcBef>
                <a:spcPts val="0"/>
              </a:spcBef>
              <a:spcAft>
                <a:spcPts val="2400"/>
              </a:spcAft>
            </a:pPr>
            <a:endParaRPr lang="en-US" sz="2800" dirty="0">
              <a:effectLst/>
            </a:endParaRPr>
          </a:p>
          <a:p>
            <a:pPr marL="457200" indent="-457200"/>
            <a:endParaRPr lang="en-US" sz="2800" dirty="0"/>
          </a:p>
        </p:txBody>
      </p:sp>
      <p:sp>
        <p:nvSpPr>
          <p:cNvPr id="6" name="Date Placeholder 5"/>
          <p:cNvSpPr>
            <a:spLocks noGrp="1"/>
          </p:cNvSpPr>
          <p:nvPr>
            <p:ph type="dt" sz="half" idx="12"/>
          </p:nvPr>
        </p:nvSpPr>
        <p:spPr/>
        <p:txBody>
          <a:bodyPr/>
          <a:lstStyle/>
          <a:p>
            <a:r>
              <a:rPr lang="en-US" dirty="0" smtClean="0"/>
              <a:t>Outline, p.  23</a:t>
            </a:r>
          </a:p>
        </p:txBody>
      </p:sp>
      <p:sp>
        <p:nvSpPr>
          <p:cNvPr id="7" name="Footer Placeholder 6"/>
          <p:cNvSpPr>
            <a:spLocks noGrp="1"/>
          </p:cNvSpPr>
          <p:nvPr>
            <p:ph type="ftr" sz="quarter" idx="10"/>
          </p:nvPr>
        </p:nvSpPr>
        <p:spPr/>
        <p:txBody>
          <a:bodyPr/>
          <a:lstStyle/>
          <a:p>
            <a:r>
              <a:rPr lang="en-US" smtClean="0"/>
              <a:t>Kevin Kay</a:t>
            </a:r>
            <a:endParaRPr lang="en-US"/>
          </a:p>
        </p:txBody>
      </p:sp>
      <p:sp>
        <p:nvSpPr>
          <p:cNvPr id="8" name="Slide Number Placeholder 7"/>
          <p:cNvSpPr>
            <a:spLocks noGrp="1"/>
          </p:cNvSpPr>
          <p:nvPr>
            <p:ph type="sldNum" sz="quarter" idx="11"/>
          </p:nvPr>
        </p:nvSpPr>
        <p:spPr/>
        <p:txBody>
          <a:bodyPr/>
          <a:lstStyle/>
          <a:p>
            <a:fld id="{D9076E39-33D3-4C19-9190-4442324932E8}" type="slidenum">
              <a:rPr lang="en-US" smtClean="0"/>
              <a:pPr/>
              <a:t>71</a:t>
            </a:fld>
            <a:endParaRPr lang="en-US"/>
          </a:p>
        </p:txBody>
      </p:sp>
    </p:spTree>
    <p:extLst>
      <p:ext uri="{BB962C8B-B14F-4D97-AF65-F5344CB8AC3E}">
        <p14:creationId xmlns:p14="http://schemas.microsoft.com/office/powerpoint/2010/main" val="18627304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 “Death”</a:t>
            </a:r>
            <a:br>
              <a:rPr lang="en-US" dirty="0" smtClean="0"/>
            </a:br>
            <a:r>
              <a:rPr lang="en-US" sz="3000" dirty="0" smtClean="0">
                <a:latin typeface="+mn-lt"/>
              </a:rPr>
              <a:t>(Bloodshed)</a:t>
            </a:r>
            <a:endParaRPr lang="en-US" sz="3000" dirty="0">
              <a:latin typeface="+mn-lt"/>
            </a:endParaRPr>
          </a:p>
        </p:txBody>
      </p:sp>
      <p:sp>
        <p:nvSpPr>
          <p:cNvPr id="3" name="Content Placeholder 2"/>
          <p:cNvSpPr>
            <a:spLocks noGrp="1"/>
          </p:cNvSpPr>
          <p:nvPr>
            <p:ph idx="1"/>
          </p:nvPr>
        </p:nvSpPr>
        <p:spPr/>
        <p:txBody>
          <a:bodyPr/>
          <a:lstStyle/>
          <a:p>
            <a:pPr marL="457200" indent="-457200"/>
            <a:r>
              <a:rPr lang="en-US" sz="2800" b="1" dirty="0" smtClean="0">
                <a:effectLst/>
              </a:rPr>
              <a:t>Isa. </a:t>
            </a:r>
            <a:r>
              <a:rPr lang="en-US" sz="2800" b="1" dirty="0">
                <a:effectLst/>
              </a:rPr>
              <a:t>26:21</a:t>
            </a:r>
            <a:r>
              <a:rPr lang="en-US" sz="2800" b="1" dirty="0" smtClean="0">
                <a:effectLst/>
              </a:rPr>
              <a:t>:  </a:t>
            </a:r>
            <a:r>
              <a:rPr lang="en-US" sz="2800" baseline="30000" dirty="0" smtClean="0">
                <a:effectLst/>
              </a:rPr>
              <a:t>21</a:t>
            </a:r>
            <a:r>
              <a:rPr lang="en-US" sz="2800" dirty="0" smtClean="0">
                <a:effectLst/>
              </a:rPr>
              <a:t> </a:t>
            </a:r>
            <a:r>
              <a:rPr lang="en-US" sz="2800" dirty="0">
                <a:effectLst/>
              </a:rPr>
              <a:t>For behold, the </a:t>
            </a:r>
            <a:r>
              <a:rPr lang="en-US" sz="2800" cap="small" dirty="0">
                <a:effectLst/>
              </a:rPr>
              <a:t>Lord</a:t>
            </a:r>
            <a:r>
              <a:rPr lang="en-US" sz="2800" dirty="0">
                <a:effectLst/>
              </a:rPr>
              <a:t> comes out of His place To punish the inhabitants of the earth for their iniquity; The earth will also disclose her </a:t>
            </a:r>
            <a:r>
              <a:rPr lang="en-US" sz="2800" b="1" dirty="0">
                <a:solidFill>
                  <a:srgbClr val="FFFF00"/>
                </a:solidFill>
                <a:effectLst/>
              </a:rPr>
              <a:t>blood</a:t>
            </a:r>
            <a:r>
              <a:rPr lang="en-US" sz="2800" dirty="0">
                <a:effectLst/>
              </a:rPr>
              <a:t>, And will no more cover her </a:t>
            </a:r>
            <a:r>
              <a:rPr lang="en-US" sz="2800" b="1" dirty="0">
                <a:solidFill>
                  <a:srgbClr val="FFFF00"/>
                </a:solidFill>
                <a:effectLst/>
              </a:rPr>
              <a:t>slain</a:t>
            </a:r>
            <a:r>
              <a:rPr lang="en-US" sz="2800" dirty="0" smtClean="0">
                <a:effectLst/>
              </a:rPr>
              <a:t>.</a:t>
            </a:r>
            <a:endParaRPr lang="en-US" sz="2800" dirty="0">
              <a:effectLst/>
            </a:endParaRPr>
          </a:p>
        </p:txBody>
      </p:sp>
      <p:sp>
        <p:nvSpPr>
          <p:cNvPr id="6" name="Date Placeholder 5"/>
          <p:cNvSpPr>
            <a:spLocks noGrp="1"/>
          </p:cNvSpPr>
          <p:nvPr>
            <p:ph type="dt" sz="half" idx="12"/>
          </p:nvPr>
        </p:nvSpPr>
        <p:spPr/>
        <p:txBody>
          <a:bodyPr/>
          <a:lstStyle/>
          <a:p>
            <a:r>
              <a:rPr lang="en-US" dirty="0" smtClean="0"/>
              <a:t>Outline, p. 23</a:t>
            </a:r>
            <a:endParaRPr lang="en-US" dirty="0"/>
          </a:p>
        </p:txBody>
      </p:sp>
      <p:sp>
        <p:nvSpPr>
          <p:cNvPr id="7" name="Footer Placeholder 6"/>
          <p:cNvSpPr>
            <a:spLocks noGrp="1"/>
          </p:cNvSpPr>
          <p:nvPr>
            <p:ph type="ftr" sz="quarter" idx="10"/>
          </p:nvPr>
        </p:nvSpPr>
        <p:spPr/>
        <p:txBody>
          <a:bodyPr/>
          <a:lstStyle/>
          <a:p>
            <a:r>
              <a:rPr lang="en-US" smtClean="0"/>
              <a:t>Kevin Kay</a:t>
            </a:r>
            <a:endParaRPr lang="en-US"/>
          </a:p>
        </p:txBody>
      </p:sp>
      <p:sp>
        <p:nvSpPr>
          <p:cNvPr id="8" name="Slide Number Placeholder 7"/>
          <p:cNvSpPr>
            <a:spLocks noGrp="1"/>
          </p:cNvSpPr>
          <p:nvPr>
            <p:ph type="sldNum" sz="quarter" idx="11"/>
          </p:nvPr>
        </p:nvSpPr>
        <p:spPr/>
        <p:txBody>
          <a:bodyPr/>
          <a:lstStyle/>
          <a:p>
            <a:fld id="{D9076E39-33D3-4C19-9190-4442324932E8}" type="slidenum">
              <a:rPr lang="en-US" smtClean="0"/>
              <a:pPr/>
              <a:t>72</a:t>
            </a:fld>
            <a:endParaRPr lang="en-US"/>
          </a:p>
        </p:txBody>
      </p:sp>
    </p:spTree>
    <p:extLst>
      <p:ext uri="{BB962C8B-B14F-4D97-AF65-F5344CB8AC3E}">
        <p14:creationId xmlns:p14="http://schemas.microsoft.com/office/powerpoint/2010/main" val="41389520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Shedding Blood = Taking Life</a:t>
            </a:r>
            <a:endParaRPr lang="en-US" sz="3800" dirty="0"/>
          </a:p>
        </p:txBody>
      </p:sp>
      <p:sp>
        <p:nvSpPr>
          <p:cNvPr id="3" name="Content Placeholder 2"/>
          <p:cNvSpPr>
            <a:spLocks noGrp="1"/>
          </p:cNvSpPr>
          <p:nvPr>
            <p:ph idx="1"/>
          </p:nvPr>
        </p:nvSpPr>
        <p:spPr/>
        <p:txBody>
          <a:bodyPr/>
          <a:lstStyle/>
          <a:p>
            <a:pPr marL="457200" indent="-457200">
              <a:spcBef>
                <a:spcPts val="0"/>
              </a:spcBef>
              <a:spcAft>
                <a:spcPts val="2400"/>
              </a:spcAft>
            </a:pPr>
            <a:r>
              <a:rPr lang="en-US" sz="2800" b="1" dirty="0">
                <a:solidFill>
                  <a:srgbClr val="FFFFFF"/>
                </a:solidFill>
                <a:latin typeface="Arial" pitchFamily="34" charset="0"/>
              </a:rPr>
              <a:t>Gen. 37:21-22:  </a:t>
            </a:r>
            <a:r>
              <a:rPr lang="en-US" sz="2800" dirty="0">
                <a:solidFill>
                  <a:srgbClr val="FFFFFF"/>
                </a:solidFill>
                <a:latin typeface="Arial" pitchFamily="34" charset="0"/>
              </a:rPr>
              <a:t> </a:t>
            </a:r>
            <a:r>
              <a:rPr lang="en-US" sz="2800" baseline="30000" dirty="0">
                <a:solidFill>
                  <a:srgbClr val="FFFFFF"/>
                </a:solidFill>
                <a:latin typeface="Arial" pitchFamily="34" charset="0"/>
              </a:rPr>
              <a:t>21</a:t>
            </a:r>
            <a:r>
              <a:rPr lang="en-US" sz="2800" dirty="0">
                <a:solidFill>
                  <a:srgbClr val="FFFFFF"/>
                </a:solidFill>
                <a:latin typeface="Arial" pitchFamily="34" charset="0"/>
              </a:rPr>
              <a:t>But Reuben heard </a:t>
            </a:r>
            <a:r>
              <a:rPr lang="en-US" sz="2800" i="1" dirty="0">
                <a:solidFill>
                  <a:srgbClr val="FFFFFF"/>
                </a:solidFill>
                <a:latin typeface="Arial" pitchFamily="34" charset="0"/>
              </a:rPr>
              <a:t>it,</a:t>
            </a:r>
            <a:r>
              <a:rPr lang="en-US" sz="2800" dirty="0">
                <a:solidFill>
                  <a:srgbClr val="FFFFFF"/>
                </a:solidFill>
                <a:latin typeface="Arial" pitchFamily="34" charset="0"/>
              </a:rPr>
              <a:t> and he delivered him out of their hands, and said, </a:t>
            </a:r>
            <a:r>
              <a:rPr lang="en-US" sz="2800" b="1" dirty="0">
                <a:solidFill>
                  <a:srgbClr val="FFFF00"/>
                </a:solidFill>
                <a:latin typeface="Arial" pitchFamily="34" charset="0"/>
              </a:rPr>
              <a:t>“Let us not kill him.” </a:t>
            </a:r>
            <a:r>
              <a:rPr lang="en-US" sz="2800" baseline="30000" dirty="0">
                <a:solidFill>
                  <a:srgbClr val="FFFFFF"/>
                </a:solidFill>
                <a:latin typeface="Arial" pitchFamily="34" charset="0"/>
              </a:rPr>
              <a:t>22</a:t>
            </a:r>
            <a:r>
              <a:rPr lang="en-US" sz="2800" dirty="0">
                <a:solidFill>
                  <a:srgbClr val="FFFFFF"/>
                </a:solidFill>
                <a:latin typeface="Arial" pitchFamily="34" charset="0"/>
              </a:rPr>
              <a:t>And Reuben said to them, </a:t>
            </a:r>
            <a:r>
              <a:rPr lang="en-US" sz="2800" b="1" dirty="0">
                <a:solidFill>
                  <a:srgbClr val="FFFF00"/>
                </a:solidFill>
                <a:latin typeface="Arial" pitchFamily="34" charset="0"/>
              </a:rPr>
              <a:t>“Shed no blood</a:t>
            </a:r>
            <a:r>
              <a:rPr lang="en-US" sz="2800" dirty="0">
                <a:solidFill>
                  <a:srgbClr val="FFFFFF"/>
                </a:solidFill>
                <a:latin typeface="Arial" pitchFamily="34" charset="0"/>
              </a:rPr>
              <a:t>, </a:t>
            </a:r>
            <a:r>
              <a:rPr lang="en-US" sz="2800" i="1" dirty="0">
                <a:solidFill>
                  <a:srgbClr val="FFFFFF"/>
                </a:solidFill>
                <a:latin typeface="Arial" pitchFamily="34" charset="0"/>
              </a:rPr>
              <a:t>but</a:t>
            </a:r>
            <a:r>
              <a:rPr lang="en-US" sz="2800" dirty="0">
                <a:solidFill>
                  <a:srgbClr val="FFFFFF"/>
                </a:solidFill>
                <a:latin typeface="Arial" pitchFamily="34" charset="0"/>
              </a:rPr>
              <a:t> cast him into this pit</a:t>
            </a:r>
            <a:r>
              <a:rPr lang="en-US" sz="2800" dirty="0" smtClean="0">
                <a:solidFill>
                  <a:srgbClr val="FFFFFF"/>
                </a:solidFill>
                <a:latin typeface="Arial" pitchFamily="34" charset="0"/>
              </a:rPr>
              <a:t>….”</a:t>
            </a:r>
          </a:p>
          <a:p>
            <a:pPr marL="457200" indent="-457200">
              <a:spcBef>
                <a:spcPts val="0"/>
              </a:spcBef>
              <a:spcAft>
                <a:spcPts val="2400"/>
              </a:spcAft>
            </a:pPr>
            <a:r>
              <a:rPr lang="en-US" sz="2800" b="1" dirty="0">
                <a:solidFill>
                  <a:srgbClr val="FFFFFF"/>
                </a:solidFill>
                <a:latin typeface="Arial" pitchFamily="34" charset="0"/>
              </a:rPr>
              <a:t>Gen. 37:26:  </a:t>
            </a:r>
            <a:r>
              <a:rPr lang="en-US" sz="2800" baseline="30000" dirty="0">
                <a:solidFill>
                  <a:srgbClr val="FFFFFF"/>
                </a:solidFill>
                <a:latin typeface="Arial" pitchFamily="34" charset="0"/>
              </a:rPr>
              <a:t>26</a:t>
            </a:r>
            <a:r>
              <a:rPr lang="en-US" sz="2800" dirty="0">
                <a:solidFill>
                  <a:srgbClr val="FFFFFF"/>
                </a:solidFill>
                <a:latin typeface="Arial" pitchFamily="34" charset="0"/>
              </a:rPr>
              <a:t>So Judah said to his brothers, “What profit </a:t>
            </a:r>
            <a:r>
              <a:rPr lang="en-US" sz="2800" i="1" dirty="0">
                <a:solidFill>
                  <a:srgbClr val="FFFFFF"/>
                </a:solidFill>
                <a:latin typeface="Arial" pitchFamily="34" charset="0"/>
              </a:rPr>
              <a:t>is</a:t>
            </a:r>
            <a:r>
              <a:rPr lang="en-US" sz="2800" dirty="0">
                <a:solidFill>
                  <a:srgbClr val="FFFFFF"/>
                </a:solidFill>
                <a:latin typeface="Arial" pitchFamily="34" charset="0"/>
              </a:rPr>
              <a:t> </a:t>
            </a:r>
            <a:r>
              <a:rPr lang="en-US" sz="2800" i="1" dirty="0">
                <a:solidFill>
                  <a:srgbClr val="FFFFFF"/>
                </a:solidFill>
                <a:latin typeface="Arial" pitchFamily="34" charset="0"/>
              </a:rPr>
              <a:t>there</a:t>
            </a:r>
            <a:r>
              <a:rPr lang="en-US" sz="2800" dirty="0">
                <a:solidFill>
                  <a:srgbClr val="FFFFFF"/>
                </a:solidFill>
                <a:latin typeface="Arial" pitchFamily="34" charset="0"/>
              </a:rPr>
              <a:t> if we </a:t>
            </a:r>
            <a:r>
              <a:rPr lang="en-US" sz="2800" b="1" dirty="0">
                <a:solidFill>
                  <a:srgbClr val="FFFF00"/>
                </a:solidFill>
                <a:latin typeface="Arial" pitchFamily="34" charset="0"/>
              </a:rPr>
              <a:t>kill our brother </a:t>
            </a:r>
            <a:r>
              <a:rPr lang="en-US" sz="2800" dirty="0">
                <a:solidFill>
                  <a:srgbClr val="FFFFFF"/>
                </a:solidFill>
                <a:latin typeface="Arial" pitchFamily="34" charset="0"/>
              </a:rPr>
              <a:t>and </a:t>
            </a:r>
            <a:r>
              <a:rPr lang="en-US" sz="2800" b="1" dirty="0">
                <a:solidFill>
                  <a:srgbClr val="FFFF00"/>
                </a:solidFill>
                <a:latin typeface="Arial" pitchFamily="34" charset="0"/>
              </a:rPr>
              <a:t>conceal his blood</a:t>
            </a:r>
            <a:r>
              <a:rPr lang="en-US" sz="2800" dirty="0">
                <a:solidFill>
                  <a:srgbClr val="FFFFFF"/>
                </a:solidFill>
                <a:latin typeface="Arial" pitchFamily="34" charset="0"/>
              </a:rPr>
              <a:t>?</a:t>
            </a:r>
            <a:endParaRPr lang="en-US" sz="2800" dirty="0"/>
          </a:p>
        </p:txBody>
      </p:sp>
      <p:sp>
        <p:nvSpPr>
          <p:cNvPr id="4" name="Date Placeholder 3"/>
          <p:cNvSpPr>
            <a:spLocks noGrp="1"/>
          </p:cNvSpPr>
          <p:nvPr>
            <p:ph type="dt" sz="half" idx="12"/>
          </p:nvPr>
        </p:nvSpPr>
        <p:spPr/>
        <p:txBody>
          <a:bodyPr/>
          <a:lstStyle/>
          <a:p>
            <a:r>
              <a:rPr lang="en-US" dirty="0" smtClean="0">
                <a:solidFill>
                  <a:srgbClr val="FFFFFF"/>
                </a:solidFill>
              </a:rPr>
              <a:t>Outline, p. 23</a:t>
            </a:r>
            <a:endParaRPr lang="en-US" dirty="0">
              <a:solidFill>
                <a:srgbClr val="FFFFFF"/>
              </a:solidFill>
            </a:endParaRPr>
          </a:p>
        </p:txBody>
      </p:sp>
      <p:sp>
        <p:nvSpPr>
          <p:cNvPr id="7" name="Footer Placeholder 6"/>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8" name="Slide Number Placeholder 7"/>
          <p:cNvSpPr>
            <a:spLocks noGrp="1"/>
          </p:cNvSpPr>
          <p:nvPr>
            <p:ph type="sldNum" sz="quarter" idx="11"/>
          </p:nvPr>
        </p:nvSpPr>
        <p:spPr/>
        <p:txBody>
          <a:bodyPr/>
          <a:lstStyle/>
          <a:p>
            <a:fld id="{D9076E39-33D3-4C19-9190-4442324932E8}" type="slidenum">
              <a:rPr lang="en-US" smtClean="0">
                <a:solidFill>
                  <a:srgbClr val="FFFFFF"/>
                </a:solidFill>
              </a:rPr>
              <a:pPr/>
              <a:t>73</a:t>
            </a:fld>
            <a:endParaRPr lang="en-US">
              <a:solidFill>
                <a:srgbClr val="FFFFFF"/>
              </a:solidFill>
            </a:endParaRPr>
          </a:p>
        </p:txBody>
      </p:sp>
    </p:spTree>
    <p:extLst>
      <p:ext uri="{BB962C8B-B14F-4D97-AF65-F5344CB8AC3E}">
        <p14:creationId xmlns:p14="http://schemas.microsoft.com/office/powerpoint/2010/main" val="20273661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Shedding Blood = Taking Life</a:t>
            </a:r>
            <a:endParaRPr lang="en-US" sz="3800" dirty="0"/>
          </a:p>
        </p:txBody>
      </p:sp>
      <p:sp>
        <p:nvSpPr>
          <p:cNvPr id="3" name="Content Placeholder 2"/>
          <p:cNvSpPr>
            <a:spLocks noGrp="1"/>
          </p:cNvSpPr>
          <p:nvPr>
            <p:ph idx="1"/>
          </p:nvPr>
        </p:nvSpPr>
        <p:spPr/>
        <p:txBody>
          <a:bodyPr/>
          <a:lstStyle/>
          <a:p>
            <a:pPr marL="457200" indent="-457200">
              <a:spcBef>
                <a:spcPts val="0"/>
              </a:spcBef>
              <a:spcAft>
                <a:spcPts val="2400"/>
              </a:spcAft>
            </a:pPr>
            <a:r>
              <a:rPr lang="en-US" sz="2800" b="1" dirty="0">
                <a:solidFill>
                  <a:srgbClr val="FFFFFF"/>
                </a:solidFill>
                <a:latin typeface="Arial" pitchFamily="34" charset="0"/>
              </a:rPr>
              <a:t>1 Sam. 19:5:  </a:t>
            </a:r>
            <a:r>
              <a:rPr lang="en-US" sz="2800" dirty="0">
                <a:solidFill>
                  <a:srgbClr val="FFFFFF"/>
                </a:solidFill>
                <a:latin typeface="Arial" pitchFamily="34" charset="0"/>
              </a:rPr>
              <a:t> </a:t>
            </a:r>
            <a:r>
              <a:rPr lang="en-US" sz="2800" baseline="30000" dirty="0">
                <a:solidFill>
                  <a:srgbClr val="FFFFFF"/>
                </a:solidFill>
                <a:latin typeface="Arial" pitchFamily="34" charset="0"/>
              </a:rPr>
              <a:t>5</a:t>
            </a:r>
            <a:r>
              <a:rPr lang="en-US" sz="2800" dirty="0">
                <a:solidFill>
                  <a:srgbClr val="FFFFFF"/>
                </a:solidFill>
                <a:latin typeface="Arial" pitchFamily="34" charset="0"/>
              </a:rPr>
              <a:t>“For he took his life in his hands and killed the Philistine….You saw </a:t>
            </a:r>
            <a:r>
              <a:rPr lang="en-US" sz="2800" i="1" dirty="0">
                <a:solidFill>
                  <a:srgbClr val="FFFFFF"/>
                </a:solidFill>
                <a:latin typeface="Arial" pitchFamily="34" charset="0"/>
              </a:rPr>
              <a:t>it</a:t>
            </a:r>
            <a:r>
              <a:rPr lang="en-US" sz="2800" dirty="0">
                <a:solidFill>
                  <a:srgbClr val="FFFFFF"/>
                </a:solidFill>
                <a:latin typeface="Arial" pitchFamily="34" charset="0"/>
              </a:rPr>
              <a:t> and rejoiced. Why then will you </a:t>
            </a:r>
            <a:r>
              <a:rPr lang="en-US" sz="2800" b="1" dirty="0">
                <a:solidFill>
                  <a:srgbClr val="FFFF00"/>
                </a:solidFill>
                <a:latin typeface="Arial" pitchFamily="34" charset="0"/>
              </a:rPr>
              <a:t>sin against innocent blood, to kill David </a:t>
            </a:r>
            <a:r>
              <a:rPr lang="en-US" sz="2800" dirty="0">
                <a:solidFill>
                  <a:srgbClr val="FFFFFF"/>
                </a:solidFill>
                <a:latin typeface="Arial" pitchFamily="34" charset="0"/>
              </a:rPr>
              <a:t>without a cause</a:t>
            </a:r>
            <a:r>
              <a:rPr lang="en-US" sz="2800" dirty="0" smtClean="0">
                <a:solidFill>
                  <a:srgbClr val="FFFFFF"/>
                </a:solidFill>
                <a:latin typeface="Arial" pitchFamily="34" charset="0"/>
              </a:rPr>
              <a:t>?”</a:t>
            </a:r>
          </a:p>
          <a:p>
            <a:pPr marL="457200" indent="-457200">
              <a:spcBef>
                <a:spcPts val="0"/>
              </a:spcBef>
              <a:spcAft>
                <a:spcPts val="2400"/>
              </a:spcAft>
            </a:pPr>
            <a:r>
              <a:rPr lang="en-US" sz="2800" b="1" dirty="0">
                <a:solidFill>
                  <a:srgbClr val="FFFFFF"/>
                </a:solidFill>
                <a:latin typeface="Arial" pitchFamily="34" charset="0"/>
              </a:rPr>
              <a:t>Jer. 26:15:  </a:t>
            </a:r>
            <a:r>
              <a:rPr lang="en-US" sz="2800" baseline="30000" dirty="0">
                <a:solidFill>
                  <a:srgbClr val="FFFFFF"/>
                </a:solidFill>
                <a:latin typeface="Arial" pitchFamily="34" charset="0"/>
              </a:rPr>
              <a:t>15</a:t>
            </a:r>
            <a:r>
              <a:rPr lang="en-US" sz="2800" dirty="0">
                <a:solidFill>
                  <a:srgbClr val="FFFFFF"/>
                </a:solidFill>
                <a:latin typeface="Arial" pitchFamily="34" charset="0"/>
              </a:rPr>
              <a:t>“But know for certain that if you </a:t>
            </a:r>
            <a:r>
              <a:rPr lang="en-US" sz="2800" b="1" dirty="0">
                <a:solidFill>
                  <a:srgbClr val="FFFF00"/>
                </a:solidFill>
                <a:latin typeface="Arial" pitchFamily="34" charset="0"/>
              </a:rPr>
              <a:t>put me to death</a:t>
            </a:r>
            <a:r>
              <a:rPr lang="en-US" sz="2800" dirty="0">
                <a:solidFill>
                  <a:srgbClr val="FFFFFF"/>
                </a:solidFill>
                <a:latin typeface="Arial" pitchFamily="34" charset="0"/>
              </a:rPr>
              <a:t>, you will surely </a:t>
            </a:r>
            <a:r>
              <a:rPr lang="en-US" sz="2800" b="1" dirty="0">
                <a:solidFill>
                  <a:srgbClr val="FFFF00"/>
                </a:solidFill>
                <a:latin typeface="Arial" pitchFamily="34" charset="0"/>
              </a:rPr>
              <a:t>bring innocent blood on yourselves</a:t>
            </a:r>
            <a:r>
              <a:rPr lang="en-US" sz="2800" dirty="0">
                <a:solidFill>
                  <a:srgbClr val="FFFFFF"/>
                </a:solidFill>
                <a:latin typeface="Arial" pitchFamily="34" charset="0"/>
              </a:rPr>
              <a:t>, on this city, and on its inhabitants….”</a:t>
            </a:r>
            <a:endParaRPr lang="en-US" sz="2800" dirty="0"/>
          </a:p>
        </p:txBody>
      </p:sp>
      <p:sp>
        <p:nvSpPr>
          <p:cNvPr id="4" name="Date Placeholder 3"/>
          <p:cNvSpPr>
            <a:spLocks noGrp="1"/>
          </p:cNvSpPr>
          <p:nvPr>
            <p:ph type="dt" sz="half" idx="12"/>
          </p:nvPr>
        </p:nvSpPr>
        <p:spPr/>
        <p:txBody>
          <a:bodyPr/>
          <a:lstStyle/>
          <a:p>
            <a:r>
              <a:rPr lang="en-US" dirty="0" smtClean="0">
                <a:solidFill>
                  <a:srgbClr val="FFFFFF"/>
                </a:solidFill>
              </a:rPr>
              <a:t>Outline, p. 24 </a:t>
            </a:r>
            <a:endParaRPr lang="en-US" dirty="0">
              <a:solidFill>
                <a:srgbClr val="FFFFFF"/>
              </a:solidFill>
            </a:endParaRPr>
          </a:p>
        </p:txBody>
      </p:sp>
      <p:sp>
        <p:nvSpPr>
          <p:cNvPr id="7" name="Footer Placeholder 6"/>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8" name="Slide Number Placeholder 7"/>
          <p:cNvSpPr>
            <a:spLocks noGrp="1"/>
          </p:cNvSpPr>
          <p:nvPr>
            <p:ph type="sldNum" sz="quarter" idx="11"/>
          </p:nvPr>
        </p:nvSpPr>
        <p:spPr/>
        <p:txBody>
          <a:bodyPr/>
          <a:lstStyle/>
          <a:p>
            <a:fld id="{D9076E39-33D3-4C19-9190-4442324932E8}" type="slidenum">
              <a:rPr lang="en-US" smtClean="0">
                <a:solidFill>
                  <a:srgbClr val="FFFFFF"/>
                </a:solidFill>
              </a:rPr>
              <a:pPr/>
              <a:t>74</a:t>
            </a:fld>
            <a:endParaRPr lang="en-US">
              <a:solidFill>
                <a:srgbClr val="FFFFFF"/>
              </a:solidFill>
            </a:endParaRPr>
          </a:p>
        </p:txBody>
      </p:sp>
    </p:spTree>
    <p:extLst>
      <p:ext uri="{BB962C8B-B14F-4D97-AF65-F5344CB8AC3E}">
        <p14:creationId xmlns:p14="http://schemas.microsoft.com/office/powerpoint/2010/main" val="41418531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Blood Means “Death”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05293595"/>
              </p:ext>
            </p:extLst>
          </p:nvPr>
        </p:nvGraphicFramePr>
        <p:xfrm>
          <a:off x="457200" y="1524000"/>
          <a:ext cx="8229600" cy="4343400"/>
        </p:xfrm>
        <a:graphic>
          <a:graphicData uri="http://schemas.openxmlformats.org/drawingml/2006/table">
            <a:tbl>
              <a:tblPr firstRow="1" firstCol="1" bandCol="1">
                <a:tableStyleId>{5C22544A-7EE6-4342-B048-85BDC9FD1C3A}</a:tableStyleId>
              </a:tblPr>
              <a:tblGrid>
                <a:gridCol w="1752600"/>
                <a:gridCol w="3352800"/>
                <a:gridCol w="3124200"/>
              </a:tblGrid>
              <a:tr h="482600">
                <a:tc>
                  <a:txBody>
                    <a:bodyPr/>
                    <a:lstStyle/>
                    <a:p>
                      <a:pPr algn="ctr"/>
                      <a:r>
                        <a:rPr lang="en-US" sz="2000" dirty="0" smtClean="0"/>
                        <a:t>Passage</a:t>
                      </a:r>
                      <a:endParaRPr lang="en-US" sz="2000" dirty="0"/>
                    </a:p>
                  </a:txBody>
                  <a:tcPr anchor="ctr"/>
                </a:tc>
                <a:tc>
                  <a:txBody>
                    <a:bodyPr/>
                    <a:lstStyle/>
                    <a:p>
                      <a:pPr algn="ctr"/>
                      <a:r>
                        <a:rPr lang="en-US" sz="2000" dirty="0" smtClean="0"/>
                        <a:t>“Blood”</a:t>
                      </a:r>
                      <a:endParaRPr lang="en-US" sz="2000" dirty="0"/>
                    </a:p>
                  </a:txBody>
                  <a:tcPr anchor="ctr"/>
                </a:tc>
                <a:tc>
                  <a:txBody>
                    <a:bodyPr/>
                    <a:lstStyle/>
                    <a:p>
                      <a:pPr algn="ctr"/>
                      <a:r>
                        <a:rPr lang="en-US" sz="2000" dirty="0" smtClean="0"/>
                        <a:t>Meaning</a:t>
                      </a:r>
                      <a:endParaRPr lang="en-US" sz="2000" dirty="0"/>
                    </a:p>
                  </a:txBody>
                  <a:tcPr anchor="ctr"/>
                </a:tc>
              </a:tr>
              <a:tr h="482600">
                <a:tc>
                  <a:txBody>
                    <a:bodyPr/>
                    <a:lstStyle/>
                    <a:p>
                      <a:r>
                        <a:rPr lang="en-US" sz="2000" dirty="0" smtClean="0"/>
                        <a:t>Mt. 23:30</a:t>
                      </a:r>
                      <a:endParaRPr lang="en-US" sz="2000" dirty="0"/>
                    </a:p>
                  </a:txBody>
                  <a:tcPr anchor="ctr"/>
                </a:tc>
                <a:tc>
                  <a:txBody>
                    <a:bodyPr/>
                    <a:lstStyle/>
                    <a:p>
                      <a:r>
                        <a:rPr lang="en-US" sz="2000" kern="1200" dirty="0" smtClean="0">
                          <a:solidFill>
                            <a:schemeClr val="dk1"/>
                          </a:solidFill>
                          <a:latin typeface="+mj-lt"/>
                          <a:ea typeface="+mn-ea"/>
                          <a:cs typeface="+mn-cs"/>
                        </a:rPr>
                        <a:t>blood</a:t>
                      </a:r>
                      <a:r>
                        <a:rPr lang="en-US" sz="2000" dirty="0" smtClean="0"/>
                        <a:t> of prophets</a:t>
                      </a:r>
                      <a:endParaRPr lang="en-US" sz="2000" dirty="0"/>
                    </a:p>
                  </a:txBody>
                  <a:tcPr anchor="ctr"/>
                </a:tc>
                <a:tc>
                  <a:txBody>
                    <a:bodyPr/>
                    <a:lstStyle/>
                    <a:p>
                      <a:r>
                        <a:rPr lang="en-US" sz="2000" dirty="0" smtClean="0">
                          <a:latin typeface="+mj-lt"/>
                        </a:rPr>
                        <a:t>death</a:t>
                      </a:r>
                      <a:r>
                        <a:rPr lang="en-US" sz="2000" kern="1200" dirty="0" smtClean="0">
                          <a:solidFill>
                            <a:schemeClr val="dk1"/>
                          </a:solidFill>
                          <a:latin typeface="+mn-lt"/>
                          <a:ea typeface="+mn-ea"/>
                          <a:cs typeface="+mn-cs"/>
                        </a:rPr>
                        <a:t> of prophets</a:t>
                      </a:r>
                      <a:endParaRPr lang="en-US" sz="2000" kern="1200" dirty="0">
                        <a:solidFill>
                          <a:schemeClr val="dk1"/>
                        </a:solidFill>
                        <a:latin typeface="+mn-lt"/>
                        <a:ea typeface="+mn-ea"/>
                        <a:cs typeface="+mn-cs"/>
                      </a:endParaRPr>
                    </a:p>
                  </a:txBody>
                  <a:tcPr anchor="ctr"/>
                </a:tc>
              </a:tr>
              <a:tr h="482600">
                <a:tc>
                  <a:txBody>
                    <a:bodyPr/>
                    <a:lstStyle/>
                    <a:p>
                      <a:r>
                        <a:rPr lang="en-US" sz="2000" smtClean="0"/>
                        <a:t>Mt. 23:35</a:t>
                      </a:r>
                      <a:endParaRPr lang="en-US" sz="2000" dirty="0"/>
                    </a:p>
                  </a:txBody>
                  <a:tcPr anchor="ctr"/>
                </a:tc>
                <a:tc>
                  <a:txBody>
                    <a:bodyPr/>
                    <a:lstStyle/>
                    <a:p>
                      <a:r>
                        <a:rPr lang="en-US" sz="2000" dirty="0" smtClean="0"/>
                        <a:t>all righteous </a:t>
                      </a:r>
                      <a:r>
                        <a:rPr lang="en-US" sz="2000" kern="1200" dirty="0" smtClean="0">
                          <a:solidFill>
                            <a:schemeClr val="dk1"/>
                          </a:solidFill>
                          <a:latin typeface="+mj-lt"/>
                          <a:ea typeface="+mn-ea"/>
                          <a:cs typeface="+mn-cs"/>
                        </a:rPr>
                        <a:t>blood</a:t>
                      </a:r>
                      <a:endParaRPr lang="en-US" sz="2000" dirty="0"/>
                    </a:p>
                  </a:txBody>
                  <a:tcPr anchor="ctr"/>
                </a:tc>
                <a:tc>
                  <a:txBody>
                    <a:bodyPr/>
                    <a:lstStyle/>
                    <a:p>
                      <a:r>
                        <a:rPr lang="en-US" sz="2000" dirty="0" smtClean="0"/>
                        <a:t>all righteous </a:t>
                      </a:r>
                      <a:r>
                        <a:rPr lang="en-US" sz="2000" kern="1200" dirty="0" smtClean="0">
                          <a:solidFill>
                            <a:schemeClr val="dk1"/>
                          </a:solidFill>
                          <a:latin typeface="+mj-lt"/>
                          <a:ea typeface="+mn-ea"/>
                          <a:cs typeface="+mn-cs"/>
                        </a:rPr>
                        <a:t>deaths</a:t>
                      </a:r>
                      <a:endParaRPr lang="en-US" sz="2000" kern="1200" dirty="0">
                        <a:solidFill>
                          <a:schemeClr val="dk1"/>
                        </a:solidFill>
                        <a:latin typeface="+mj-lt"/>
                        <a:ea typeface="+mn-ea"/>
                        <a:cs typeface="+mn-cs"/>
                      </a:endParaRPr>
                    </a:p>
                  </a:txBody>
                  <a:tcPr anchor="ctr"/>
                </a:tc>
              </a:tr>
              <a:tr h="482600">
                <a:tc>
                  <a:txBody>
                    <a:bodyPr/>
                    <a:lstStyle/>
                    <a:p>
                      <a:r>
                        <a:rPr lang="en-US" sz="2000" smtClean="0"/>
                        <a:t>Mt. 23:35</a:t>
                      </a:r>
                      <a:endParaRPr lang="en-US" sz="2000" dirty="0"/>
                    </a:p>
                  </a:txBody>
                  <a:tcPr anchor="ctr"/>
                </a:tc>
                <a:tc>
                  <a:txBody>
                    <a:bodyPr/>
                    <a:lstStyle/>
                    <a:p>
                      <a:r>
                        <a:rPr lang="en-US" sz="2000" kern="1200" dirty="0" smtClean="0">
                          <a:solidFill>
                            <a:schemeClr val="dk1"/>
                          </a:solidFill>
                          <a:latin typeface="+mj-lt"/>
                          <a:ea typeface="+mn-ea"/>
                          <a:cs typeface="+mn-cs"/>
                        </a:rPr>
                        <a:t>blood</a:t>
                      </a:r>
                      <a:r>
                        <a:rPr lang="en-US" sz="2000" dirty="0" smtClean="0"/>
                        <a:t> of righteous Abel</a:t>
                      </a:r>
                      <a:endParaRPr lang="en-US" sz="2000" dirty="0"/>
                    </a:p>
                  </a:txBody>
                  <a:tcPr anchor="ctr"/>
                </a:tc>
                <a:tc>
                  <a:txBody>
                    <a:bodyPr/>
                    <a:lstStyle/>
                    <a:p>
                      <a:r>
                        <a:rPr lang="en-US" sz="2000" kern="1200" dirty="0" smtClean="0">
                          <a:solidFill>
                            <a:schemeClr val="dk1"/>
                          </a:solidFill>
                          <a:latin typeface="+mj-lt"/>
                          <a:ea typeface="+mn-ea"/>
                          <a:cs typeface="+mn-cs"/>
                        </a:rPr>
                        <a:t>death </a:t>
                      </a:r>
                      <a:r>
                        <a:rPr lang="en-US" sz="2000" dirty="0" smtClean="0"/>
                        <a:t>of righteous</a:t>
                      </a:r>
                      <a:r>
                        <a:rPr lang="en-US" sz="2000" baseline="0" dirty="0" smtClean="0"/>
                        <a:t> Abel</a:t>
                      </a:r>
                      <a:endParaRPr lang="en-US" sz="2000" dirty="0"/>
                    </a:p>
                  </a:txBody>
                  <a:tcPr anchor="ctr"/>
                </a:tc>
              </a:tr>
              <a:tr h="482600">
                <a:tc>
                  <a:txBody>
                    <a:bodyPr/>
                    <a:lstStyle/>
                    <a:p>
                      <a:r>
                        <a:rPr lang="en-US" sz="2000" smtClean="0"/>
                        <a:t>Mt. 23:35</a:t>
                      </a:r>
                      <a:endParaRPr lang="en-US" sz="2000" dirty="0"/>
                    </a:p>
                  </a:txBody>
                  <a:tcPr anchor="ctr"/>
                </a:tc>
                <a:tc>
                  <a:txBody>
                    <a:bodyPr/>
                    <a:lstStyle/>
                    <a:p>
                      <a:r>
                        <a:rPr lang="en-US" sz="2000" kern="1200" dirty="0" smtClean="0">
                          <a:solidFill>
                            <a:schemeClr val="dk1"/>
                          </a:solidFill>
                          <a:latin typeface="+mj-lt"/>
                          <a:ea typeface="+mn-ea"/>
                          <a:cs typeface="+mn-cs"/>
                        </a:rPr>
                        <a:t>blood</a:t>
                      </a:r>
                      <a:r>
                        <a:rPr lang="en-US" sz="2000" dirty="0" smtClean="0"/>
                        <a:t> of Zechariah</a:t>
                      </a:r>
                      <a:endParaRPr lang="en-US" sz="2000" dirty="0"/>
                    </a:p>
                  </a:txBody>
                  <a:tcPr anchor="ctr"/>
                </a:tc>
                <a:tc>
                  <a:txBody>
                    <a:bodyPr/>
                    <a:lstStyle/>
                    <a:p>
                      <a:r>
                        <a:rPr lang="en-US" sz="2000" kern="1200" dirty="0" smtClean="0">
                          <a:solidFill>
                            <a:schemeClr val="dk1"/>
                          </a:solidFill>
                          <a:latin typeface="+mj-lt"/>
                          <a:ea typeface="+mn-ea"/>
                          <a:cs typeface="+mn-cs"/>
                        </a:rPr>
                        <a:t>death </a:t>
                      </a:r>
                      <a:r>
                        <a:rPr lang="en-US" sz="2000" dirty="0" smtClean="0"/>
                        <a:t>of Zechariah</a:t>
                      </a:r>
                      <a:endParaRPr lang="en-US" sz="2000" dirty="0"/>
                    </a:p>
                  </a:txBody>
                  <a:tcPr anchor="ctr"/>
                </a:tc>
              </a:tr>
              <a:tr h="482600">
                <a:tc>
                  <a:txBody>
                    <a:bodyPr/>
                    <a:lstStyle/>
                    <a:p>
                      <a:r>
                        <a:rPr lang="en-US" sz="2000" dirty="0" smtClean="0"/>
                        <a:t>Mt. 27:4</a:t>
                      </a:r>
                      <a:endParaRPr lang="en-US"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betraying</a:t>
                      </a:r>
                      <a:r>
                        <a:rPr lang="en-US" sz="2000" baseline="0" dirty="0" smtClean="0"/>
                        <a:t> innocent </a:t>
                      </a:r>
                      <a:r>
                        <a:rPr lang="en-US" sz="2000" kern="1200" dirty="0" smtClean="0">
                          <a:solidFill>
                            <a:schemeClr val="dk1"/>
                          </a:solidFill>
                          <a:latin typeface="+mj-lt"/>
                          <a:ea typeface="+mn-ea"/>
                          <a:cs typeface="+mn-cs"/>
                        </a:rPr>
                        <a:t>blood</a:t>
                      </a:r>
                      <a:endParaRPr lang="en-US" sz="2000" dirty="0" smtClean="0"/>
                    </a:p>
                  </a:txBody>
                  <a:tcPr anchor="ctr"/>
                </a:tc>
                <a:tc>
                  <a:txBody>
                    <a:bodyPr/>
                    <a:lstStyle/>
                    <a:p>
                      <a:endParaRPr lang="en-US" sz="2000" kern="1200" dirty="0">
                        <a:solidFill>
                          <a:schemeClr val="dk1"/>
                        </a:solidFill>
                        <a:latin typeface="+mj-lt"/>
                        <a:ea typeface="+mn-ea"/>
                        <a:cs typeface="+mn-cs"/>
                      </a:endParaRPr>
                    </a:p>
                  </a:txBody>
                  <a:tcPr anchor="ctr"/>
                </a:tc>
              </a:tr>
              <a:tr h="482600">
                <a:tc>
                  <a:txBody>
                    <a:bodyPr/>
                    <a:lstStyle/>
                    <a:p>
                      <a:r>
                        <a:rPr lang="en-US" sz="2000" dirty="0" smtClean="0"/>
                        <a:t>Mt. 27:6</a:t>
                      </a:r>
                      <a:endParaRPr lang="en-US" sz="2000" dirty="0"/>
                    </a:p>
                  </a:txBody>
                  <a:tcPr anchor="ctr"/>
                </a:tc>
                <a:tc>
                  <a:txBody>
                    <a:bodyPr/>
                    <a:lstStyle/>
                    <a:p>
                      <a:r>
                        <a:rPr lang="en-US" sz="2000" dirty="0" smtClean="0"/>
                        <a:t>price</a:t>
                      </a:r>
                      <a:r>
                        <a:rPr lang="en-US" sz="2000" baseline="0" dirty="0" smtClean="0"/>
                        <a:t> of </a:t>
                      </a:r>
                      <a:r>
                        <a:rPr lang="en-US" sz="2000" baseline="0" dirty="0" smtClean="0">
                          <a:latin typeface="+mj-lt"/>
                        </a:rPr>
                        <a:t>blood</a:t>
                      </a:r>
                      <a:endParaRPr lang="en-US" sz="2000" dirty="0"/>
                    </a:p>
                  </a:txBody>
                  <a:tcPr anchor="ctr"/>
                </a:tc>
                <a:tc>
                  <a:txBody>
                    <a:bodyPr/>
                    <a:lstStyle/>
                    <a:p>
                      <a:r>
                        <a:rPr lang="en-US" sz="2000" dirty="0" smtClean="0"/>
                        <a:t>price of </a:t>
                      </a:r>
                      <a:r>
                        <a:rPr lang="en-US" sz="2000" dirty="0" smtClean="0">
                          <a:latin typeface="+mj-lt"/>
                        </a:rPr>
                        <a:t>death</a:t>
                      </a:r>
                      <a:endParaRPr lang="en-US" sz="2000" dirty="0"/>
                    </a:p>
                  </a:txBody>
                  <a:tcPr anchor="ctr"/>
                </a:tc>
              </a:tr>
              <a:tr h="482600">
                <a:tc>
                  <a:txBody>
                    <a:bodyPr/>
                    <a:lstStyle/>
                    <a:p>
                      <a:r>
                        <a:rPr lang="en-US" sz="2000" dirty="0" smtClean="0"/>
                        <a:t>Mt. 27:24</a:t>
                      </a:r>
                      <a:endParaRPr lang="en-US" sz="2000" dirty="0"/>
                    </a:p>
                  </a:txBody>
                  <a:tcPr anchor="ctr"/>
                </a:tc>
                <a:tc>
                  <a:txBody>
                    <a:bodyPr/>
                    <a:lstStyle/>
                    <a:p>
                      <a:r>
                        <a:rPr lang="en-US" sz="2000" dirty="0" smtClean="0"/>
                        <a:t>I am innocent of </a:t>
                      </a:r>
                      <a:r>
                        <a:rPr lang="en-US" sz="2000" kern="1200" dirty="0" smtClean="0">
                          <a:solidFill>
                            <a:schemeClr val="dk1"/>
                          </a:solidFill>
                          <a:latin typeface="+mj-lt"/>
                          <a:ea typeface="+mn-ea"/>
                          <a:cs typeface="+mn-cs"/>
                        </a:rPr>
                        <a:t>blood</a:t>
                      </a:r>
                      <a:endParaRPr lang="en-US" sz="2000" dirty="0"/>
                    </a:p>
                  </a:txBody>
                  <a:tcPr anchor="ctr"/>
                </a:tc>
                <a:tc>
                  <a:txBody>
                    <a:bodyPr/>
                    <a:lstStyle/>
                    <a:p>
                      <a:r>
                        <a:rPr lang="en-US" sz="2000" dirty="0" smtClean="0"/>
                        <a:t>I am innocent of </a:t>
                      </a:r>
                      <a:r>
                        <a:rPr lang="en-US" sz="2000" kern="1200" dirty="0" smtClean="0">
                          <a:solidFill>
                            <a:schemeClr val="dk1"/>
                          </a:solidFill>
                          <a:latin typeface="+mj-lt"/>
                          <a:ea typeface="+mn-ea"/>
                          <a:cs typeface="+mn-cs"/>
                        </a:rPr>
                        <a:t>life</a:t>
                      </a:r>
                      <a:endParaRPr lang="en-US" sz="2000" kern="1200" dirty="0">
                        <a:solidFill>
                          <a:schemeClr val="dk1"/>
                        </a:solidFill>
                        <a:latin typeface="+mj-lt"/>
                        <a:ea typeface="+mn-ea"/>
                        <a:cs typeface="+mn-cs"/>
                      </a:endParaRPr>
                    </a:p>
                  </a:txBody>
                  <a:tcPr anchor="ctr"/>
                </a:tc>
              </a:tr>
              <a:tr h="482600">
                <a:tc>
                  <a:txBody>
                    <a:bodyPr/>
                    <a:lstStyle/>
                    <a:p>
                      <a:r>
                        <a:rPr lang="en-US" sz="2000" dirty="0" smtClean="0"/>
                        <a:t>Mt. 27:25</a:t>
                      </a:r>
                      <a:endParaRPr lang="en-US" sz="2000" dirty="0"/>
                    </a:p>
                  </a:txBody>
                  <a:tcPr anchor="ctr"/>
                </a:tc>
                <a:tc>
                  <a:txBody>
                    <a:bodyPr/>
                    <a:lstStyle/>
                    <a:p>
                      <a:r>
                        <a:rPr lang="en-US" sz="2000" dirty="0" smtClean="0"/>
                        <a:t>His </a:t>
                      </a:r>
                      <a:r>
                        <a:rPr lang="en-US" sz="2000" kern="1200" dirty="0" smtClean="0">
                          <a:solidFill>
                            <a:schemeClr val="dk1"/>
                          </a:solidFill>
                          <a:latin typeface="+mj-lt"/>
                          <a:ea typeface="+mn-ea"/>
                          <a:cs typeface="+mn-cs"/>
                        </a:rPr>
                        <a:t>blood</a:t>
                      </a:r>
                      <a:r>
                        <a:rPr lang="en-US" sz="2000" dirty="0" smtClean="0"/>
                        <a:t> be on us</a:t>
                      </a:r>
                      <a:endParaRPr lang="en-US" sz="2000" dirty="0"/>
                    </a:p>
                  </a:txBody>
                  <a:tcPr anchor="ctr"/>
                </a:tc>
                <a:tc>
                  <a:txBody>
                    <a:bodyPr/>
                    <a:lstStyle/>
                    <a:p>
                      <a:r>
                        <a:rPr lang="en-US" sz="2000" dirty="0" smtClean="0"/>
                        <a:t>His </a:t>
                      </a:r>
                      <a:r>
                        <a:rPr lang="en-US" sz="2000" kern="1200" dirty="0" smtClean="0">
                          <a:solidFill>
                            <a:schemeClr val="dk1"/>
                          </a:solidFill>
                          <a:latin typeface="+mj-lt"/>
                          <a:ea typeface="+mn-ea"/>
                          <a:cs typeface="+mn-cs"/>
                        </a:rPr>
                        <a:t>death </a:t>
                      </a:r>
                      <a:r>
                        <a:rPr lang="en-US" sz="2000" dirty="0" smtClean="0"/>
                        <a:t>be on us</a:t>
                      </a:r>
                    </a:p>
                  </a:txBody>
                  <a:tcPr anchor="ctr"/>
                </a:tc>
              </a:tr>
            </a:tbl>
          </a:graphicData>
        </a:graphic>
      </p:graphicFrame>
      <p:sp>
        <p:nvSpPr>
          <p:cNvPr id="4" name="Date Placeholder 3"/>
          <p:cNvSpPr>
            <a:spLocks noGrp="1"/>
          </p:cNvSpPr>
          <p:nvPr>
            <p:ph type="dt" sz="half" idx="12"/>
          </p:nvPr>
        </p:nvSpPr>
        <p:spPr/>
        <p:txBody>
          <a:bodyPr/>
          <a:lstStyle/>
          <a:p>
            <a:r>
              <a:rPr lang="en-US" dirty="0" smtClean="0"/>
              <a:t>Outline, p. 25</a:t>
            </a:r>
            <a:endParaRPr lang="en-US" dirty="0"/>
          </a:p>
        </p:txBody>
      </p:sp>
      <p:sp>
        <p:nvSpPr>
          <p:cNvPr id="7" name="Footer Placeholder 6"/>
          <p:cNvSpPr>
            <a:spLocks noGrp="1"/>
          </p:cNvSpPr>
          <p:nvPr>
            <p:ph type="ftr" sz="quarter" idx="10"/>
          </p:nvPr>
        </p:nvSpPr>
        <p:spPr/>
        <p:txBody>
          <a:bodyPr/>
          <a:lstStyle/>
          <a:p>
            <a:r>
              <a:rPr lang="en-US" smtClean="0"/>
              <a:t>Kevin Kay</a:t>
            </a:r>
            <a:endParaRPr lang="en-US"/>
          </a:p>
        </p:txBody>
      </p:sp>
      <p:sp>
        <p:nvSpPr>
          <p:cNvPr id="8" name="Slide Number Placeholder 7"/>
          <p:cNvSpPr>
            <a:spLocks noGrp="1"/>
          </p:cNvSpPr>
          <p:nvPr>
            <p:ph type="sldNum" sz="quarter" idx="11"/>
          </p:nvPr>
        </p:nvSpPr>
        <p:spPr/>
        <p:txBody>
          <a:bodyPr/>
          <a:lstStyle/>
          <a:p>
            <a:fld id="{D9076E39-33D3-4C19-9190-4442324932E8}" type="slidenum">
              <a:rPr lang="en-US" smtClean="0"/>
              <a:pPr/>
              <a:t>75</a:t>
            </a:fld>
            <a:endParaRPr lang="en-US"/>
          </a:p>
        </p:txBody>
      </p:sp>
    </p:spTree>
    <p:extLst>
      <p:ext uri="{BB962C8B-B14F-4D97-AF65-F5344CB8AC3E}">
        <p14:creationId xmlns:p14="http://schemas.microsoft.com/office/powerpoint/2010/main" val="12727526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Blood Means “Death”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67091438"/>
              </p:ext>
            </p:extLst>
          </p:nvPr>
        </p:nvGraphicFramePr>
        <p:xfrm>
          <a:off x="457200" y="1375251"/>
          <a:ext cx="8229600" cy="4703371"/>
        </p:xfrm>
        <a:graphic>
          <a:graphicData uri="http://schemas.openxmlformats.org/drawingml/2006/table">
            <a:tbl>
              <a:tblPr firstRow="1" firstCol="1" bandCol="1">
                <a:tableStyleId>{5C22544A-7EE6-4342-B048-85BDC9FD1C3A}</a:tableStyleId>
              </a:tblPr>
              <a:tblGrid>
                <a:gridCol w="1752600"/>
                <a:gridCol w="3200400"/>
                <a:gridCol w="3276600"/>
              </a:tblGrid>
              <a:tr h="486611">
                <a:tc>
                  <a:txBody>
                    <a:bodyPr/>
                    <a:lstStyle/>
                    <a:p>
                      <a:pPr algn="ctr"/>
                      <a:r>
                        <a:rPr lang="en-US" sz="2000" dirty="0" smtClean="0"/>
                        <a:t>Passage</a:t>
                      </a:r>
                      <a:endParaRPr lang="en-US" sz="2000" dirty="0"/>
                    </a:p>
                  </a:txBody>
                  <a:tcPr anchor="ctr"/>
                </a:tc>
                <a:tc>
                  <a:txBody>
                    <a:bodyPr/>
                    <a:lstStyle/>
                    <a:p>
                      <a:pPr algn="ctr"/>
                      <a:r>
                        <a:rPr lang="en-US" sz="2000" dirty="0" smtClean="0"/>
                        <a:t>“Blood”</a:t>
                      </a:r>
                      <a:endParaRPr lang="en-US" sz="2000" dirty="0"/>
                    </a:p>
                  </a:txBody>
                  <a:tcPr anchor="ctr"/>
                </a:tc>
                <a:tc>
                  <a:txBody>
                    <a:bodyPr/>
                    <a:lstStyle/>
                    <a:p>
                      <a:pPr algn="ctr"/>
                      <a:r>
                        <a:rPr lang="en-US" sz="2000" dirty="0" smtClean="0"/>
                        <a:t>Meaning</a:t>
                      </a:r>
                      <a:endParaRPr lang="en-US" sz="2000" dirty="0"/>
                    </a:p>
                  </a:txBody>
                  <a:tcPr anchor="ctr"/>
                </a:tc>
              </a:tr>
              <a:tr h="486611">
                <a:tc>
                  <a:txBody>
                    <a:bodyPr/>
                    <a:lstStyle/>
                    <a:p>
                      <a:r>
                        <a:rPr lang="en-US" sz="2000" dirty="0" smtClean="0"/>
                        <a:t>Lk. 13:1</a:t>
                      </a:r>
                      <a:endParaRPr lang="en-US" sz="2000" dirty="0"/>
                    </a:p>
                  </a:txBody>
                  <a:tcPr anchor="ctr"/>
                </a:tc>
                <a:tc>
                  <a:txBody>
                    <a:bodyPr/>
                    <a:lstStyle/>
                    <a:p>
                      <a:r>
                        <a:rPr lang="en-US" sz="2000" kern="1200" dirty="0" smtClean="0">
                          <a:solidFill>
                            <a:schemeClr val="dk1"/>
                          </a:solidFill>
                          <a:latin typeface="+mj-lt"/>
                          <a:ea typeface="+mn-ea"/>
                          <a:cs typeface="+mn-cs"/>
                        </a:rPr>
                        <a:t>blood</a:t>
                      </a:r>
                      <a:r>
                        <a:rPr lang="en-US" sz="2000" dirty="0" smtClean="0"/>
                        <a:t> Pilate mingled</a:t>
                      </a:r>
                      <a:endParaRPr lang="en-US" sz="2000" dirty="0"/>
                    </a:p>
                  </a:txBody>
                  <a:tcPr anchor="ctr"/>
                </a:tc>
                <a:tc>
                  <a:txBody>
                    <a:bodyPr/>
                    <a:lstStyle/>
                    <a:p>
                      <a:r>
                        <a:rPr lang="en-US" sz="2000" kern="1200" dirty="0" smtClean="0">
                          <a:solidFill>
                            <a:schemeClr val="dk1"/>
                          </a:solidFill>
                          <a:latin typeface="+mj-lt"/>
                          <a:ea typeface="+mn-ea"/>
                          <a:cs typeface="+mn-cs"/>
                        </a:rPr>
                        <a:t>deaths </a:t>
                      </a:r>
                      <a:r>
                        <a:rPr lang="en-US" sz="2000" dirty="0" smtClean="0"/>
                        <a:t>Pilate mingled</a:t>
                      </a:r>
                      <a:endParaRPr lang="en-US" sz="2000" dirty="0"/>
                    </a:p>
                  </a:txBody>
                  <a:tcPr anchor="ctr"/>
                </a:tc>
              </a:tr>
              <a:tr h="486611">
                <a:tc>
                  <a:txBody>
                    <a:bodyPr/>
                    <a:lstStyle/>
                    <a:p>
                      <a:r>
                        <a:rPr lang="en-US" sz="2000" dirty="0" smtClean="0"/>
                        <a:t>Acts 5:28</a:t>
                      </a:r>
                      <a:endParaRPr lang="en-US" sz="2000" dirty="0"/>
                    </a:p>
                  </a:txBody>
                  <a:tcPr anchor="ctr"/>
                </a:tc>
                <a:tc>
                  <a:txBody>
                    <a:bodyPr/>
                    <a:lstStyle/>
                    <a:p>
                      <a:r>
                        <a:rPr lang="en-US" sz="2000" dirty="0" smtClean="0"/>
                        <a:t>bring man’s </a:t>
                      </a:r>
                      <a:r>
                        <a:rPr lang="en-US" sz="2000" kern="1200" dirty="0" smtClean="0">
                          <a:solidFill>
                            <a:schemeClr val="dk1"/>
                          </a:solidFill>
                          <a:latin typeface="+mj-lt"/>
                          <a:ea typeface="+mn-ea"/>
                          <a:cs typeface="+mn-cs"/>
                        </a:rPr>
                        <a:t>blood</a:t>
                      </a:r>
                      <a:r>
                        <a:rPr lang="en-US" sz="2000" dirty="0" smtClean="0"/>
                        <a:t> on us</a:t>
                      </a:r>
                      <a:endParaRPr lang="en-US" sz="2000" dirty="0"/>
                    </a:p>
                  </a:txBody>
                  <a:tcPr anchor="ctr"/>
                </a:tc>
                <a:tc>
                  <a:txBody>
                    <a:bodyPr/>
                    <a:lstStyle/>
                    <a:p>
                      <a:r>
                        <a:rPr lang="en-US" sz="2000" dirty="0" smtClean="0"/>
                        <a:t>bring man’s </a:t>
                      </a:r>
                      <a:r>
                        <a:rPr lang="en-US" sz="2000" kern="1200" dirty="0" smtClean="0">
                          <a:solidFill>
                            <a:schemeClr val="dk1"/>
                          </a:solidFill>
                          <a:latin typeface="+mj-lt"/>
                          <a:ea typeface="+mn-ea"/>
                          <a:cs typeface="+mn-cs"/>
                        </a:rPr>
                        <a:t>death</a:t>
                      </a:r>
                      <a:r>
                        <a:rPr lang="en-US" sz="2000" dirty="0" smtClean="0"/>
                        <a:t> on us</a:t>
                      </a:r>
                      <a:endParaRPr lang="en-US" sz="2000" dirty="0"/>
                    </a:p>
                  </a:txBody>
                  <a:tcPr anchor="ctr"/>
                </a:tc>
              </a:tr>
              <a:tr h="486611">
                <a:tc>
                  <a:txBody>
                    <a:bodyPr/>
                    <a:lstStyle/>
                    <a:p>
                      <a:r>
                        <a:rPr lang="en-US" sz="2000" dirty="0" smtClean="0"/>
                        <a:t>Heb. 12:4</a:t>
                      </a:r>
                      <a:endParaRPr lang="en-US" sz="2000" dirty="0"/>
                    </a:p>
                  </a:txBody>
                  <a:tcPr anchor="ctr"/>
                </a:tc>
                <a:tc>
                  <a:txBody>
                    <a:bodyPr/>
                    <a:lstStyle/>
                    <a:p>
                      <a:r>
                        <a:rPr lang="en-US" sz="2000" dirty="0" smtClean="0"/>
                        <a:t>resist unto </a:t>
                      </a:r>
                      <a:r>
                        <a:rPr lang="en-US" sz="2000" dirty="0" smtClean="0">
                          <a:latin typeface="+mj-lt"/>
                        </a:rPr>
                        <a:t>blood</a:t>
                      </a:r>
                      <a:endParaRPr lang="en-US" sz="2000" dirty="0"/>
                    </a:p>
                  </a:txBody>
                  <a:tcPr anchor="ctr"/>
                </a:tc>
                <a:tc>
                  <a:txBody>
                    <a:bodyPr/>
                    <a:lstStyle/>
                    <a:p>
                      <a:r>
                        <a:rPr lang="en-US" sz="2000" dirty="0" smtClean="0"/>
                        <a:t>resist unto </a:t>
                      </a:r>
                      <a:r>
                        <a:rPr lang="en-US" sz="2000" dirty="0" smtClean="0">
                          <a:latin typeface="+mj-lt"/>
                        </a:rPr>
                        <a:t>death</a:t>
                      </a:r>
                      <a:endParaRPr lang="en-US" sz="2000" dirty="0">
                        <a:latin typeface="+mj-lt"/>
                      </a:endParaRPr>
                    </a:p>
                  </a:txBody>
                  <a:tcPr anchor="ctr"/>
                </a:tc>
              </a:tr>
              <a:tr h="486611">
                <a:tc>
                  <a:txBody>
                    <a:bodyPr/>
                    <a:lstStyle/>
                    <a:p>
                      <a:r>
                        <a:rPr lang="en-US" sz="2000" dirty="0" smtClean="0"/>
                        <a:t>Rev. 6:9-10</a:t>
                      </a:r>
                      <a:endParaRPr lang="en-US" sz="2000" dirty="0"/>
                    </a:p>
                  </a:txBody>
                  <a:tcPr anchor="ctr"/>
                </a:tc>
                <a:tc>
                  <a:txBody>
                    <a:bodyPr/>
                    <a:lstStyle/>
                    <a:p>
                      <a:r>
                        <a:rPr lang="en-US" sz="2000" dirty="0" smtClean="0"/>
                        <a:t>avenge our </a:t>
                      </a:r>
                      <a:r>
                        <a:rPr lang="en-US" sz="2000" dirty="0" smtClean="0">
                          <a:latin typeface="+mj-lt"/>
                        </a:rPr>
                        <a:t>blood</a:t>
                      </a:r>
                      <a:endParaRPr lang="en-US" sz="2000" dirty="0"/>
                    </a:p>
                  </a:txBody>
                  <a:tcPr anchor="ctr"/>
                </a:tc>
                <a:tc>
                  <a:txBody>
                    <a:bodyPr/>
                    <a:lstStyle/>
                    <a:p>
                      <a:r>
                        <a:rPr lang="en-US" sz="2000" dirty="0" smtClean="0"/>
                        <a:t>avenge our </a:t>
                      </a:r>
                      <a:r>
                        <a:rPr lang="en-US" sz="2000" dirty="0" smtClean="0">
                          <a:latin typeface="+mj-lt"/>
                        </a:rPr>
                        <a:t>death</a:t>
                      </a:r>
                      <a:endParaRPr lang="en-US" sz="2000" dirty="0"/>
                    </a:p>
                  </a:txBody>
                  <a:tcPr anchor="ctr"/>
                </a:tc>
              </a:tr>
              <a:tr h="538745">
                <a:tc>
                  <a:txBody>
                    <a:bodyPr/>
                    <a:lstStyle/>
                    <a:p>
                      <a:r>
                        <a:rPr lang="en-US" sz="2000" dirty="0" smtClean="0"/>
                        <a:t>Rev. 16:6</a:t>
                      </a:r>
                      <a:endParaRPr lang="en-US" sz="2000" dirty="0"/>
                    </a:p>
                  </a:txBody>
                  <a:tcPr anchor="ctr"/>
                </a:tc>
                <a:tc>
                  <a:txBody>
                    <a:bodyPr/>
                    <a:lstStyle/>
                    <a:p>
                      <a:r>
                        <a:rPr lang="en-US" sz="2000" dirty="0" smtClean="0"/>
                        <a:t>Shed </a:t>
                      </a:r>
                      <a:r>
                        <a:rPr lang="en-US" sz="2000" b="1" dirty="0" smtClean="0"/>
                        <a:t>blood</a:t>
                      </a:r>
                      <a:r>
                        <a:rPr lang="en-US" sz="2000" baseline="0" dirty="0" smtClean="0"/>
                        <a:t> of saints &amp; prophets</a:t>
                      </a:r>
                      <a:endParaRPr lang="en-US" sz="2000" dirty="0"/>
                    </a:p>
                  </a:txBody>
                  <a:tcPr anchor="ctr"/>
                </a:tc>
                <a:tc>
                  <a:txBody>
                    <a:bodyPr/>
                    <a:lstStyle/>
                    <a:p>
                      <a:r>
                        <a:rPr lang="en-US" sz="2000" dirty="0" smtClean="0"/>
                        <a:t>Death of saints &amp; prophets</a:t>
                      </a:r>
                      <a:endParaRPr lang="en-US" sz="2000" dirty="0"/>
                    </a:p>
                  </a:txBody>
                  <a:tcPr anchor="ctr"/>
                </a:tc>
              </a:tr>
              <a:tr h="596054">
                <a:tc>
                  <a:txBody>
                    <a:bodyPr/>
                    <a:lstStyle/>
                    <a:p>
                      <a:r>
                        <a:rPr lang="en-US" sz="2000" dirty="0" smtClean="0"/>
                        <a:t>Rev. 17:6</a:t>
                      </a:r>
                      <a:endParaRPr lang="en-US" sz="2000" dirty="0"/>
                    </a:p>
                  </a:txBody>
                  <a:tcPr anchor="ctr"/>
                </a:tc>
                <a:tc>
                  <a:txBody>
                    <a:bodyPr/>
                    <a:lstStyle/>
                    <a:p>
                      <a:r>
                        <a:rPr lang="en-US" sz="2000" dirty="0" smtClean="0"/>
                        <a:t>drunk with </a:t>
                      </a:r>
                      <a:r>
                        <a:rPr lang="en-US" sz="2000" kern="1200" dirty="0" smtClean="0">
                          <a:solidFill>
                            <a:schemeClr val="dk1"/>
                          </a:solidFill>
                          <a:latin typeface="+mj-lt"/>
                          <a:ea typeface="+mn-ea"/>
                          <a:cs typeface="+mn-cs"/>
                        </a:rPr>
                        <a:t>blood</a:t>
                      </a:r>
                      <a:endParaRPr lang="en-US" sz="2000" dirty="0"/>
                    </a:p>
                  </a:txBody>
                  <a:tcPr anchor="ctr"/>
                </a:tc>
                <a:tc>
                  <a:txBody>
                    <a:bodyPr/>
                    <a:lstStyle/>
                    <a:p>
                      <a:r>
                        <a:rPr lang="en-US" sz="2000" dirty="0" smtClean="0"/>
                        <a:t>drunk with </a:t>
                      </a:r>
                      <a:r>
                        <a:rPr lang="en-US" sz="2000" kern="1200" dirty="0" smtClean="0">
                          <a:solidFill>
                            <a:schemeClr val="dk1"/>
                          </a:solidFill>
                          <a:latin typeface="+mj-lt"/>
                          <a:ea typeface="+mn-ea"/>
                          <a:cs typeface="+mn-cs"/>
                        </a:rPr>
                        <a:t>death</a:t>
                      </a:r>
                      <a:endParaRPr lang="en-US" sz="2000" dirty="0"/>
                    </a:p>
                  </a:txBody>
                  <a:tcPr anchor="ctr"/>
                </a:tc>
              </a:tr>
              <a:tr h="486611">
                <a:tc>
                  <a:txBody>
                    <a:bodyPr/>
                    <a:lstStyle/>
                    <a:p>
                      <a:r>
                        <a:rPr lang="en-US" sz="2000" dirty="0" smtClean="0"/>
                        <a:t>Rev. 18:24</a:t>
                      </a:r>
                      <a:endParaRPr lang="en-US" sz="2000" dirty="0"/>
                    </a:p>
                  </a:txBody>
                  <a:tcPr anchor="ctr"/>
                </a:tc>
                <a:tc>
                  <a:txBody>
                    <a:bodyPr/>
                    <a:lstStyle/>
                    <a:p>
                      <a:r>
                        <a:rPr lang="en-US" sz="2000" kern="1200" dirty="0" smtClean="0">
                          <a:solidFill>
                            <a:schemeClr val="dk1"/>
                          </a:solidFill>
                          <a:latin typeface="+mj-lt"/>
                          <a:ea typeface="+mn-ea"/>
                          <a:cs typeface="+mn-cs"/>
                        </a:rPr>
                        <a:t>blood</a:t>
                      </a:r>
                      <a:r>
                        <a:rPr lang="en-US" sz="2000" kern="1200" dirty="0" smtClean="0">
                          <a:solidFill>
                            <a:schemeClr val="dk1"/>
                          </a:solidFill>
                          <a:latin typeface="+mn-lt"/>
                          <a:ea typeface="+mn-ea"/>
                          <a:cs typeface="+mn-cs"/>
                        </a:rPr>
                        <a:t> of prophets</a:t>
                      </a:r>
                      <a:endParaRPr lang="en-US" sz="2000" kern="1200" dirty="0">
                        <a:solidFill>
                          <a:schemeClr val="dk1"/>
                        </a:solidFill>
                        <a:latin typeface="+mn-lt"/>
                        <a:ea typeface="+mn-ea"/>
                        <a:cs typeface="+mn-cs"/>
                      </a:endParaRPr>
                    </a:p>
                  </a:txBody>
                  <a:tcPr anchor="ctr"/>
                </a:tc>
                <a:tc>
                  <a:txBody>
                    <a:bodyPr/>
                    <a:lstStyle/>
                    <a:p>
                      <a:r>
                        <a:rPr lang="en-US" sz="2000" kern="1200" dirty="0" smtClean="0">
                          <a:solidFill>
                            <a:schemeClr val="dk1"/>
                          </a:solidFill>
                          <a:latin typeface="+mj-lt"/>
                          <a:ea typeface="+mn-ea"/>
                          <a:cs typeface="+mn-cs"/>
                        </a:rPr>
                        <a:t>deaths </a:t>
                      </a:r>
                      <a:r>
                        <a:rPr lang="en-US" sz="2000" kern="1200" dirty="0" smtClean="0">
                          <a:solidFill>
                            <a:schemeClr val="dk1"/>
                          </a:solidFill>
                          <a:latin typeface="+mn-lt"/>
                          <a:ea typeface="+mn-ea"/>
                          <a:cs typeface="+mn-cs"/>
                        </a:rPr>
                        <a:t>of prophets</a:t>
                      </a:r>
                      <a:endParaRPr lang="en-US" sz="2000" kern="1200" dirty="0">
                        <a:solidFill>
                          <a:schemeClr val="dk1"/>
                        </a:solidFill>
                        <a:latin typeface="+mn-lt"/>
                        <a:ea typeface="+mn-ea"/>
                        <a:cs typeface="+mn-cs"/>
                      </a:endParaRPr>
                    </a:p>
                  </a:txBody>
                  <a:tcPr anchor="ctr"/>
                </a:tc>
              </a:tr>
              <a:tr h="486611">
                <a:tc>
                  <a:txBody>
                    <a:bodyPr/>
                    <a:lstStyle/>
                    <a:p>
                      <a:r>
                        <a:rPr lang="en-US" sz="2000" dirty="0" smtClean="0"/>
                        <a:t>Rev. 19:2</a:t>
                      </a:r>
                      <a:endParaRPr lang="en-US" sz="2000" dirty="0"/>
                    </a:p>
                  </a:txBody>
                  <a:tcPr anchor="ctr"/>
                </a:tc>
                <a:tc>
                  <a:txBody>
                    <a:bodyPr/>
                    <a:lstStyle/>
                    <a:p>
                      <a:r>
                        <a:rPr lang="en-US" sz="2000" kern="1200" dirty="0" smtClean="0">
                          <a:solidFill>
                            <a:schemeClr val="dk1"/>
                          </a:solidFill>
                          <a:latin typeface="+mn-lt"/>
                          <a:ea typeface="+mn-ea"/>
                          <a:cs typeface="+mn-cs"/>
                        </a:rPr>
                        <a:t>avenged on her </a:t>
                      </a:r>
                      <a:r>
                        <a:rPr lang="en-US" sz="2000" kern="1200" dirty="0" smtClean="0">
                          <a:solidFill>
                            <a:schemeClr val="dk1"/>
                          </a:solidFill>
                          <a:latin typeface="+mj-lt"/>
                          <a:ea typeface="+mn-ea"/>
                          <a:cs typeface="+mn-cs"/>
                        </a:rPr>
                        <a:t>blood</a:t>
                      </a:r>
                      <a:endParaRPr lang="en-US" sz="2000" kern="1200" dirty="0">
                        <a:solidFill>
                          <a:schemeClr val="dk1"/>
                        </a:solidFill>
                        <a:latin typeface="+mj-lt"/>
                        <a:ea typeface="+mn-ea"/>
                        <a:cs typeface="+mn-cs"/>
                      </a:endParaRPr>
                    </a:p>
                  </a:txBody>
                  <a:tcPr anchor="ctr"/>
                </a:tc>
                <a:tc>
                  <a:txBody>
                    <a:bodyPr/>
                    <a:lstStyle/>
                    <a:p>
                      <a:r>
                        <a:rPr lang="en-US" sz="2000" kern="1200" dirty="0" smtClean="0">
                          <a:solidFill>
                            <a:schemeClr val="dk1"/>
                          </a:solidFill>
                          <a:latin typeface="+mn-lt"/>
                          <a:ea typeface="+mn-ea"/>
                          <a:cs typeface="+mn-cs"/>
                        </a:rPr>
                        <a:t>avenged on her </a:t>
                      </a:r>
                      <a:r>
                        <a:rPr lang="en-US" sz="2000" kern="1200" dirty="0" smtClean="0">
                          <a:solidFill>
                            <a:schemeClr val="dk1"/>
                          </a:solidFill>
                          <a:latin typeface="+mj-lt"/>
                          <a:ea typeface="+mn-ea"/>
                          <a:cs typeface="+mn-cs"/>
                        </a:rPr>
                        <a:t>deaths</a:t>
                      </a:r>
                      <a:endParaRPr lang="en-US" sz="2000" kern="1200" dirty="0">
                        <a:solidFill>
                          <a:schemeClr val="dk1"/>
                        </a:solidFill>
                        <a:latin typeface="+mj-lt"/>
                        <a:ea typeface="+mn-ea"/>
                        <a:cs typeface="+mn-cs"/>
                      </a:endParaRPr>
                    </a:p>
                  </a:txBody>
                  <a:tcPr anchor="ctr"/>
                </a:tc>
              </a:tr>
            </a:tbl>
          </a:graphicData>
        </a:graphic>
      </p:graphicFrame>
      <p:sp>
        <p:nvSpPr>
          <p:cNvPr id="4" name="Date Placeholder 3"/>
          <p:cNvSpPr>
            <a:spLocks noGrp="1"/>
          </p:cNvSpPr>
          <p:nvPr>
            <p:ph type="dt" sz="half" idx="12"/>
          </p:nvPr>
        </p:nvSpPr>
        <p:spPr/>
        <p:txBody>
          <a:bodyPr/>
          <a:lstStyle/>
          <a:p>
            <a:r>
              <a:rPr lang="en-US" dirty="0" smtClean="0"/>
              <a:t>Outline, p.  25</a:t>
            </a:r>
            <a:endParaRPr lang="en-US" dirty="0"/>
          </a:p>
        </p:txBody>
      </p:sp>
      <p:sp>
        <p:nvSpPr>
          <p:cNvPr id="7" name="Footer Placeholder 6"/>
          <p:cNvSpPr>
            <a:spLocks noGrp="1"/>
          </p:cNvSpPr>
          <p:nvPr>
            <p:ph type="ftr" sz="quarter" idx="10"/>
          </p:nvPr>
        </p:nvSpPr>
        <p:spPr/>
        <p:txBody>
          <a:bodyPr/>
          <a:lstStyle/>
          <a:p>
            <a:r>
              <a:rPr lang="en-US" smtClean="0"/>
              <a:t>Kevin Kay</a:t>
            </a:r>
            <a:endParaRPr lang="en-US"/>
          </a:p>
        </p:txBody>
      </p:sp>
      <p:sp>
        <p:nvSpPr>
          <p:cNvPr id="8" name="Slide Number Placeholder 7"/>
          <p:cNvSpPr>
            <a:spLocks noGrp="1"/>
          </p:cNvSpPr>
          <p:nvPr>
            <p:ph type="sldNum" sz="quarter" idx="11"/>
          </p:nvPr>
        </p:nvSpPr>
        <p:spPr/>
        <p:txBody>
          <a:bodyPr/>
          <a:lstStyle/>
          <a:p>
            <a:fld id="{D9076E39-33D3-4C19-9190-4442324932E8}" type="slidenum">
              <a:rPr lang="en-US" smtClean="0"/>
              <a:pPr/>
              <a:t>76</a:t>
            </a:fld>
            <a:endParaRPr lang="en-US"/>
          </a:p>
        </p:txBody>
      </p:sp>
    </p:spTree>
    <p:extLst>
      <p:ext uri="{BB962C8B-B14F-4D97-AF65-F5344CB8AC3E}">
        <p14:creationId xmlns:p14="http://schemas.microsoft.com/office/powerpoint/2010/main" val="12699538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Blood Means “Death”</a:t>
            </a:r>
          </a:p>
        </p:txBody>
      </p:sp>
      <p:sp>
        <p:nvSpPr>
          <p:cNvPr id="3" name="Content Placeholder 2"/>
          <p:cNvSpPr>
            <a:spLocks noGrp="1"/>
          </p:cNvSpPr>
          <p:nvPr>
            <p:ph idx="1"/>
          </p:nvPr>
        </p:nvSpPr>
        <p:spPr/>
        <p:txBody>
          <a:bodyPr/>
          <a:lstStyle/>
          <a:p>
            <a:pPr marL="0" indent="457200">
              <a:buNone/>
            </a:pPr>
            <a:r>
              <a:rPr lang="en-US" b="1" dirty="0">
                <a:effectLst/>
              </a:rPr>
              <a:t>Rom. 5:9-10:  </a:t>
            </a:r>
            <a:r>
              <a:rPr lang="en-US" baseline="30000" dirty="0">
                <a:effectLst/>
              </a:rPr>
              <a:t>9</a:t>
            </a:r>
            <a:r>
              <a:rPr lang="en-US" dirty="0">
                <a:effectLst/>
              </a:rPr>
              <a:t> Much more then, having now been </a:t>
            </a:r>
            <a:r>
              <a:rPr lang="en-US" b="1" dirty="0">
                <a:solidFill>
                  <a:srgbClr val="FFFF00"/>
                </a:solidFill>
                <a:effectLst/>
              </a:rPr>
              <a:t>justified</a:t>
            </a:r>
            <a:r>
              <a:rPr lang="en-US" b="1" dirty="0">
                <a:solidFill>
                  <a:schemeClr val="tx2">
                    <a:lumMod val="75000"/>
                  </a:schemeClr>
                </a:solidFill>
                <a:effectLst/>
              </a:rPr>
              <a:t> </a:t>
            </a:r>
            <a:r>
              <a:rPr lang="en-US" b="1" dirty="0">
                <a:solidFill>
                  <a:srgbClr val="FFFF00"/>
                </a:solidFill>
                <a:effectLst/>
              </a:rPr>
              <a:t>by His</a:t>
            </a:r>
            <a:r>
              <a:rPr lang="en-US" dirty="0">
                <a:solidFill>
                  <a:srgbClr val="FFFF00"/>
                </a:solidFill>
                <a:effectLst/>
              </a:rPr>
              <a:t> </a:t>
            </a:r>
            <a:r>
              <a:rPr lang="en-US" b="1" dirty="0">
                <a:solidFill>
                  <a:srgbClr val="FFFF00"/>
                </a:solidFill>
                <a:effectLst/>
              </a:rPr>
              <a:t>blood</a:t>
            </a:r>
            <a:r>
              <a:rPr lang="en-US" dirty="0">
                <a:effectLst/>
              </a:rPr>
              <a:t>, we shall be saved from wrath through Him. </a:t>
            </a:r>
            <a:r>
              <a:rPr lang="en-US" baseline="30000" dirty="0">
                <a:effectLst/>
              </a:rPr>
              <a:t>10</a:t>
            </a:r>
            <a:r>
              <a:rPr lang="en-US" dirty="0">
                <a:effectLst/>
              </a:rPr>
              <a:t> For if when we were enemies we were </a:t>
            </a:r>
            <a:r>
              <a:rPr lang="en-US" b="1" dirty="0">
                <a:solidFill>
                  <a:srgbClr val="FFFF00"/>
                </a:solidFill>
                <a:effectLst/>
              </a:rPr>
              <a:t>reconciled to God through</a:t>
            </a:r>
            <a:r>
              <a:rPr lang="en-US" dirty="0">
                <a:solidFill>
                  <a:srgbClr val="FFFF00"/>
                </a:solidFill>
                <a:effectLst/>
              </a:rPr>
              <a:t> </a:t>
            </a:r>
            <a:r>
              <a:rPr lang="en-US" b="1" dirty="0">
                <a:solidFill>
                  <a:srgbClr val="FFFF00"/>
                </a:solidFill>
                <a:effectLst/>
              </a:rPr>
              <a:t>the death</a:t>
            </a:r>
            <a:r>
              <a:rPr lang="en-US" dirty="0">
                <a:solidFill>
                  <a:srgbClr val="FFFF00"/>
                </a:solidFill>
                <a:effectLst/>
              </a:rPr>
              <a:t> </a:t>
            </a:r>
            <a:r>
              <a:rPr lang="en-US" dirty="0">
                <a:effectLst/>
              </a:rPr>
              <a:t>of His Son, much more, having been reconciled, we shall be saved by His life.</a:t>
            </a:r>
            <a:endParaRPr lang="en-US" dirty="0">
              <a:effectLst>
                <a:outerShdw blurRad="38100" dist="38100" dir="2700000" algn="tl">
                  <a:srgbClr val="000000">
                    <a:alpha val="43137"/>
                  </a:srgbClr>
                </a:outerShdw>
              </a:effectLst>
            </a:endParaRPr>
          </a:p>
        </p:txBody>
      </p:sp>
      <p:sp>
        <p:nvSpPr>
          <p:cNvPr id="4" name="Footer Placeholder 3"/>
          <p:cNvSpPr>
            <a:spLocks noGrp="1"/>
          </p:cNvSpPr>
          <p:nvPr>
            <p:ph type="ftr" sz="quarter" idx="10"/>
          </p:nvPr>
        </p:nvSpPr>
        <p:spPr/>
        <p:txBody>
          <a:bodyPr/>
          <a:lstStyle/>
          <a:p>
            <a:r>
              <a:rPr lang="en-US" smtClean="0"/>
              <a:t>Kevin Kay</a:t>
            </a:r>
            <a:endParaRPr lang="en-US"/>
          </a:p>
        </p:txBody>
      </p:sp>
      <p:sp>
        <p:nvSpPr>
          <p:cNvPr id="5" name="Slide Number Placeholder 4"/>
          <p:cNvSpPr>
            <a:spLocks noGrp="1"/>
          </p:cNvSpPr>
          <p:nvPr>
            <p:ph type="sldNum" sz="quarter" idx="11"/>
          </p:nvPr>
        </p:nvSpPr>
        <p:spPr/>
        <p:txBody>
          <a:bodyPr/>
          <a:lstStyle/>
          <a:p>
            <a:fld id="{D9076E39-33D3-4C19-9190-4442324932E8}" type="slidenum">
              <a:rPr lang="en-US" smtClean="0"/>
              <a:pPr/>
              <a:t>77</a:t>
            </a:fld>
            <a:endParaRPr lang="en-US"/>
          </a:p>
        </p:txBody>
      </p:sp>
      <p:sp>
        <p:nvSpPr>
          <p:cNvPr id="6" name="Date Placeholder 5"/>
          <p:cNvSpPr>
            <a:spLocks noGrp="1"/>
          </p:cNvSpPr>
          <p:nvPr>
            <p:ph type="dt" sz="half" idx="12"/>
          </p:nvPr>
        </p:nvSpPr>
        <p:spPr/>
        <p:txBody>
          <a:bodyPr/>
          <a:lstStyle/>
          <a:p>
            <a:r>
              <a:rPr lang="en-US" dirty="0" smtClean="0"/>
              <a:t>Outline, p. 25</a:t>
            </a:r>
            <a:endParaRPr lang="en-US" dirty="0"/>
          </a:p>
        </p:txBody>
      </p:sp>
    </p:spTree>
    <p:extLst>
      <p:ext uri="{BB962C8B-B14F-4D97-AF65-F5344CB8AC3E}">
        <p14:creationId xmlns:p14="http://schemas.microsoft.com/office/powerpoint/2010/main" val="33457546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Blood Means “Death”</a:t>
            </a:r>
          </a:p>
        </p:txBody>
      </p:sp>
      <p:sp>
        <p:nvSpPr>
          <p:cNvPr id="3" name="Content Placeholder 2"/>
          <p:cNvSpPr>
            <a:spLocks noGrp="1"/>
          </p:cNvSpPr>
          <p:nvPr>
            <p:ph idx="1"/>
          </p:nvPr>
        </p:nvSpPr>
        <p:spPr/>
        <p:txBody>
          <a:bodyPr/>
          <a:lstStyle/>
          <a:p>
            <a:pPr marL="0" indent="457200">
              <a:buNone/>
            </a:pPr>
            <a:r>
              <a:rPr lang="en-US" b="1" dirty="0">
                <a:effectLst>
                  <a:outerShdw blurRad="38100" dist="38100" dir="2700000" algn="tl">
                    <a:srgbClr val="000000">
                      <a:alpha val="43137"/>
                    </a:srgbClr>
                  </a:outerShdw>
                </a:effectLst>
              </a:rPr>
              <a:t>Eph. 2:13, 16:  </a:t>
            </a:r>
            <a:r>
              <a:rPr lang="en-US" baseline="30000" dirty="0">
                <a:effectLst>
                  <a:outerShdw blurRad="38100" dist="38100" dir="2700000" algn="tl">
                    <a:srgbClr val="000000">
                      <a:alpha val="43137"/>
                    </a:srgbClr>
                  </a:outerShdw>
                </a:effectLst>
              </a:rPr>
              <a:t>13</a:t>
            </a:r>
            <a:r>
              <a:rPr lang="en-US" dirty="0">
                <a:effectLst>
                  <a:outerShdw blurRad="38100" dist="38100" dir="2700000" algn="tl">
                    <a:srgbClr val="000000">
                      <a:alpha val="43137"/>
                    </a:srgbClr>
                  </a:outerShdw>
                </a:effectLst>
              </a:rPr>
              <a:t> But now in Christ Jesus you who once were far off have been brought near by </a:t>
            </a:r>
            <a:r>
              <a:rPr lang="en-US" b="1" dirty="0">
                <a:solidFill>
                  <a:srgbClr val="FFFF00"/>
                </a:solidFill>
                <a:effectLst>
                  <a:outerShdw blurRad="38100" dist="38100" dir="2700000" algn="tl">
                    <a:srgbClr val="000000">
                      <a:alpha val="43137"/>
                    </a:srgbClr>
                  </a:outerShdw>
                </a:effectLst>
              </a:rPr>
              <a:t>the blood</a:t>
            </a:r>
            <a:r>
              <a:rPr lang="en-US" dirty="0">
                <a:solidFill>
                  <a:srgbClr val="FFFF00"/>
                </a:solidFill>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of Christ.  ….  </a:t>
            </a:r>
            <a:r>
              <a:rPr lang="en-US" baseline="30000" dirty="0">
                <a:effectLst>
                  <a:outerShdw blurRad="38100" dist="38100" dir="2700000" algn="tl">
                    <a:srgbClr val="000000">
                      <a:alpha val="43137"/>
                    </a:srgbClr>
                  </a:outerShdw>
                </a:effectLst>
              </a:rPr>
              <a:t>16</a:t>
            </a:r>
            <a:r>
              <a:rPr lang="en-US" dirty="0">
                <a:effectLst>
                  <a:outerShdw blurRad="38100" dist="38100" dir="2700000" algn="tl">
                    <a:srgbClr val="000000">
                      <a:alpha val="43137"/>
                    </a:srgbClr>
                  </a:outerShdw>
                </a:effectLst>
              </a:rPr>
              <a:t> and that He might reconcile them both to God in one body through </a:t>
            </a:r>
            <a:r>
              <a:rPr lang="en-US" b="1" dirty="0">
                <a:solidFill>
                  <a:srgbClr val="FFFF00"/>
                </a:solidFill>
                <a:effectLst>
                  <a:outerShdw blurRad="38100" dist="38100" dir="2700000" algn="tl">
                    <a:srgbClr val="000000">
                      <a:alpha val="43137"/>
                    </a:srgbClr>
                  </a:outerShdw>
                </a:effectLst>
              </a:rPr>
              <a:t>the cross</a:t>
            </a:r>
            <a:r>
              <a:rPr lang="en-US" dirty="0">
                <a:effectLst>
                  <a:outerShdw blurRad="38100" dist="38100" dir="2700000" algn="tl">
                    <a:srgbClr val="000000">
                      <a:alpha val="43137"/>
                    </a:srgbClr>
                  </a:outerShdw>
                </a:effectLst>
              </a:rPr>
              <a:t>, thereby putting to death the enmity.</a:t>
            </a:r>
          </a:p>
        </p:txBody>
      </p:sp>
      <p:sp>
        <p:nvSpPr>
          <p:cNvPr id="4" name="Footer Placeholder 3"/>
          <p:cNvSpPr>
            <a:spLocks noGrp="1"/>
          </p:cNvSpPr>
          <p:nvPr>
            <p:ph type="ftr" sz="quarter" idx="10"/>
          </p:nvPr>
        </p:nvSpPr>
        <p:spPr/>
        <p:txBody>
          <a:bodyPr/>
          <a:lstStyle/>
          <a:p>
            <a:r>
              <a:rPr lang="en-US" smtClean="0"/>
              <a:t>Kevin Kay</a:t>
            </a:r>
            <a:endParaRPr lang="en-US"/>
          </a:p>
        </p:txBody>
      </p:sp>
      <p:sp>
        <p:nvSpPr>
          <p:cNvPr id="5" name="Slide Number Placeholder 4"/>
          <p:cNvSpPr>
            <a:spLocks noGrp="1"/>
          </p:cNvSpPr>
          <p:nvPr>
            <p:ph type="sldNum" sz="quarter" idx="11"/>
          </p:nvPr>
        </p:nvSpPr>
        <p:spPr/>
        <p:txBody>
          <a:bodyPr/>
          <a:lstStyle/>
          <a:p>
            <a:fld id="{D9076E39-33D3-4C19-9190-4442324932E8}" type="slidenum">
              <a:rPr lang="en-US" smtClean="0"/>
              <a:pPr/>
              <a:t>78</a:t>
            </a:fld>
            <a:endParaRPr lang="en-US"/>
          </a:p>
        </p:txBody>
      </p:sp>
      <p:sp>
        <p:nvSpPr>
          <p:cNvPr id="6" name="Date Placeholder 5"/>
          <p:cNvSpPr>
            <a:spLocks noGrp="1"/>
          </p:cNvSpPr>
          <p:nvPr>
            <p:ph type="dt" sz="half" idx="12"/>
          </p:nvPr>
        </p:nvSpPr>
        <p:spPr/>
        <p:txBody>
          <a:bodyPr/>
          <a:lstStyle/>
          <a:p>
            <a:r>
              <a:rPr lang="en-US" dirty="0" smtClean="0"/>
              <a:t>Outline, p. 25 </a:t>
            </a:r>
            <a:endParaRPr lang="en-US" dirty="0"/>
          </a:p>
        </p:txBody>
      </p:sp>
    </p:spTree>
    <p:extLst>
      <p:ext uri="{BB962C8B-B14F-4D97-AF65-F5344CB8AC3E}">
        <p14:creationId xmlns:p14="http://schemas.microsoft.com/office/powerpoint/2010/main" val="23135202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Blood Means “Death”</a:t>
            </a:r>
          </a:p>
        </p:txBody>
      </p:sp>
      <p:sp>
        <p:nvSpPr>
          <p:cNvPr id="3" name="Content Placeholder 2"/>
          <p:cNvSpPr>
            <a:spLocks noGrp="1"/>
          </p:cNvSpPr>
          <p:nvPr>
            <p:ph idx="1"/>
          </p:nvPr>
        </p:nvSpPr>
        <p:spPr/>
        <p:txBody>
          <a:bodyPr/>
          <a:lstStyle/>
          <a:p>
            <a:pPr marL="0" indent="457200">
              <a:buNone/>
            </a:pPr>
            <a:r>
              <a:rPr lang="en-US" sz="3000" b="1" dirty="0" smtClean="0">
                <a:effectLst>
                  <a:outerShdw blurRad="38100" dist="38100" dir="2700000" algn="tl">
                    <a:srgbClr val="000000">
                      <a:alpha val="43137"/>
                    </a:srgbClr>
                  </a:outerShdw>
                </a:effectLst>
              </a:rPr>
              <a:t>Col. </a:t>
            </a:r>
            <a:r>
              <a:rPr lang="en-US" sz="3000" b="1" dirty="0">
                <a:effectLst>
                  <a:outerShdw blurRad="38100" dist="38100" dir="2700000" algn="tl">
                    <a:srgbClr val="000000">
                      <a:alpha val="43137"/>
                    </a:srgbClr>
                  </a:outerShdw>
                </a:effectLst>
              </a:rPr>
              <a:t>1:20–22</a:t>
            </a:r>
            <a:r>
              <a:rPr lang="en-US" sz="3000" b="1" dirty="0" smtClean="0">
                <a:effectLst>
                  <a:outerShdw blurRad="38100" dist="38100" dir="2700000" algn="tl">
                    <a:srgbClr val="000000">
                      <a:alpha val="43137"/>
                    </a:srgbClr>
                  </a:outerShdw>
                </a:effectLst>
              </a:rPr>
              <a:t>:  </a:t>
            </a:r>
            <a:r>
              <a:rPr lang="en-US" sz="3000" baseline="30000" dirty="0" smtClean="0">
                <a:effectLst>
                  <a:outerShdw blurRad="38100" dist="38100" dir="2700000" algn="tl">
                    <a:srgbClr val="000000">
                      <a:alpha val="43137"/>
                    </a:srgbClr>
                  </a:outerShdw>
                </a:effectLst>
              </a:rPr>
              <a:t>20</a:t>
            </a:r>
            <a:r>
              <a:rPr lang="en-US" sz="3000" dirty="0" smtClean="0">
                <a:effectLst>
                  <a:outerShdw blurRad="38100" dist="38100" dir="2700000" algn="tl">
                    <a:srgbClr val="000000">
                      <a:alpha val="43137"/>
                    </a:srgbClr>
                  </a:outerShdw>
                </a:effectLst>
              </a:rPr>
              <a:t> </a:t>
            </a:r>
            <a:r>
              <a:rPr lang="en-US" sz="3000" dirty="0">
                <a:effectLst>
                  <a:outerShdw blurRad="38100" dist="38100" dir="2700000" algn="tl">
                    <a:srgbClr val="000000">
                      <a:alpha val="43137"/>
                    </a:srgbClr>
                  </a:outerShdw>
                </a:effectLst>
              </a:rPr>
              <a:t>and by Him to reconcile all things to Himself, by Him, whether things on earth or things in heaven, having made peace through </a:t>
            </a:r>
            <a:r>
              <a:rPr lang="en-US" sz="3000" b="1" dirty="0">
                <a:solidFill>
                  <a:srgbClr val="FFFF00"/>
                </a:solidFill>
                <a:effectLst>
                  <a:outerShdw blurRad="38100" dist="38100" dir="2700000" algn="tl">
                    <a:srgbClr val="000000">
                      <a:alpha val="43137"/>
                    </a:srgbClr>
                  </a:outerShdw>
                </a:effectLst>
              </a:rPr>
              <a:t>the blood </a:t>
            </a:r>
            <a:r>
              <a:rPr lang="en-US" sz="3000" dirty="0">
                <a:effectLst>
                  <a:outerShdw blurRad="38100" dist="38100" dir="2700000" algn="tl">
                    <a:srgbClr val="000000">
                      <a:alpha val="43137"/>
                    </a:srgbClr>
                  </a:outerShdw>
                </a:effectLst>
              </a:rPr>
              <a:t>of His cross. </a:t>
            </a:r>
            <a:r>
              <a:rPr lang="en-US" sz="3000" baseline="30000" dirty="0">
                <a:effectLst>
                  <a:outerShdw blurRad="38100" dist="38100" dir="2700000" algn="tl">
                    <a:srgbClr val="000000">
                      <a:alpha val="43137"/>
                    </a:srgbClr>
                  </a:outerShdw>
                </a:effectLst>
              </a:rPr>
              <a:t>21</a:t>
            </a:r>
            <a:r>
              <a:rPr lang="en-US" sz="3000" dirty="0">
                <a:effectLst>
                  <a:outerShdw blurRad="38100" dist="38100" dir="2700000" algn="tl">
                    <a:srgbClr val="000000">
                      <a:alpha val="43137"/>
                    </a:srgbClr>
                  </a:outerShdw>
                </a:effectLst>
              </a:rPr>
              <a:t> And you, who once were alienated and enemies in your mind by wicked works, yet now He has reconciled </a:t>
            </a:r>
            <a:r>
              <a:rPr lang="en-US" sz="3000" baseline="30000" dirty="0">
                <a:effectLst>
                  <a:outerShdw blurRad="38100" dist="38100" dir="2700000" algn="tl">
                    <a:srgbClr val="000000">
                      <a:alpha val="43137"/>
                    </a:srgbClr>
                  </a:outerShdw>
                </a:effectLst>
              </a:rPr>
              <a:t>22</a:t>
            </a:r>
            <a:r>
              <a:rPr lang="en-US" sz="3000" dirty="0">
                <a:effectLst>
                  <a:outerShdw blurRad="38100" dist="38100" dir="2700000" algn="tl">
                    <a:srgbClr val="000000">
                      <a:alpha val="43137"/>
                    </a:srgbClr>
                  </a:outerShdw>
                </a:effectLst>
              </a:rPr>
              <a:t> in the body of His flesh through </a:t>
            </a:r>
            <a:r>
              <a:rPr lang="en-US" sz="3000" b="1" dirty="0">
                <a:solidFill>
                  <a:srgbClr val="FFFF00"/>
                </a:solidFill>
                <a:effectLst>
                  <a:outerShdw blurRad="38100" dist="38100" dir="2700000" algn="tl">
                    <a:srgbClr val="000000">
                      <a:alpha val="43137"/>
                    </a:srgbClr>
                  </a:outerShdw>
                </a:effectLst>
              </a:rPr>
              <a:t>death</a:t>
            </a:r>
            <a:r>
              <a:rPr lang="en-US" sz="3000" dirty="0">
                <a:effectLst>
                  <a:outerShdw blurRad="38100" dist="38100" dir="2700000" algn="tl">
                    <a:srgbClr val="000000">
                      <a:alpha val="43137"/>
                    </a:srgbClr>
                  </a:outerShdw>
                </a:effectLst>
              </a:rPr>
              <a:t>, to present you holy, and blameless, and above reproach in His sight</a:t>
            </a:r>
            <a:r>
              <a:rPr lang="en-US" sz="3000" dirty="0" smtClean="0">
                <a:effectLst>
                  <a:outerShdw blurRad="38100" dist="38100" dir="2700000" algn="tl">
                    <a:srgbClr val="000000">
                      <a:alpha val="43137"/>
                    </a:srgbClr>
                  </a:outerShdw>
                </a:effectLst>
              </a:rPr>
              <a:t>—</a:t>
            </a:r>
            <a:endParaRPr lang="en-US" sz="3000" dirty="0">
              <a:effectLst>
                <a:outerShdw blurRad="38100" dist="38100" dir="2700000" algn="tl">
                  <a:srgbClr val="000000">
                    <a:alpha val="43137"/>
                  </a:srgbClr>
                </a:outerShdw>
              </a:effectLst>
            </a:endParaRPr>
          </a:p>
        </p:txBody>
      </p:sp>
      <p:sp>
        <p:nvSpPr>
          <p:cNvPr id="4" name="Footer Placeholder 3"/>
          <p:cNvSpPr>
            <a:spLocks noGrp="1"/>
          </p:cNvSpPr>
          <p:nvPr>
            <p:ph type="ftr" sz="quarter" idx="10"/>
          </p:nvPr>
        </p:nvSpPr>
        <p:spPr/>
        <p:txBody>
          <a:bodyPr/>
          <a:lstStyle/>
          <a:p>
            <a:r>
              <a:rPr lang="en-US" smtClean="0"/>
              <a:t>Kevin Kay</a:t>
            </a:r>
            <a:endParaRPr lang="en-US"/>
          </a:p>
        </p:txBody>
      </p:sp>
      <p:sp>
        <p:nvSpPr>
          <p:cNvPr id="5" name="Slide Number Placeholder 4"/>
          <p:cNvSpPr>
            <a:spLocks noGrp="1"/>
          </p:cNvSpPr>
          <p:nvPr>
            <p:ph type="sldNum" sz="quarter" idx="11"/>
          </p:nvPr>
        </p:nvSpPr>
        <p:spPr/>
        <p:txBody>
          <a:bodyPr/>
          <a:lstStyle/>
          <a:p>
            <a:fld id="{D9076E39-33D3-4C19-9190-4442324932E8}" type="slidenum">
              <a:rPr lang="en-US" smtClean="0"/>
              <a:pPr/>
              <a:t>79</a:t>
            </a:fld>
            <a:endParaRPr lang="en-US"/>
          </a:p>
        </p:txBody>
      </p:sp>
      <p:sp>
        <p:nvSpPr>
          <p:cNvPr id="6" name="Date Placeholder 5"/>
          <p:cNvSpPr>
            <a:spLocks noGrp="1"/>
          </p:cNvSpPr>
          <p:nvPr>
            <p:ph type="dt" sz="half" idx="12"/>
          </p:nvPr>
        </p:nvSpPr>
        <p:spPr/>
        <p:txBody>
          <a:bodyPr/>
          <a:lstStyle/>
          <a:p>
            <a:r>
              <a:rPr lang="en-US" dirty="0" smtClean="0"/>
              <a:t>Outline, p. 25 </a:t>
            </a:r>
            <a:endParaRPr lang="en-US" dirty="0"/>
          </a:p>
        </p:txBody>
      </p:sp>
    </p:spTree>
    <p:extLst>
      <p:ext uri="{BB962C8B-B14F-4D97-AF65-F5344CB8AC3E}">
        <p14:creationId xmlns:p14="http://schemas.microsoft.com/office/powerpoint/2010/main" val="28792450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sz="half" idx="2"/>
            <p:extLst>
              <p:ext uri="{D42A27DB-BD31-4B8C-83A1-F6EECF244321}">
                <p14:modId xmlns:p14="http://schemas.microsoft.com/office/powerpoint/2010/main" val="3166661917"/>
              </p:ext>
            </p:extLst>
          </p:nvPr>
        </p:nvGraphicFramePr>
        <p:xfrm>
          <a:off x="533400" y="1600200"/>
          <a:ext cx="8001000" cy="4419600"/>
        </p:xfrm>
        <a:graphic>
          <a:graphicData uri="http://schemas.openxmlformats.org/drawingml/2006/table">
            <a:tbl>
              <a:tblPr firstCol="1" bandRow="1">
                <a:tableStyleId>{5C22544A-7EE6-4342-B048-85BDC9FD1C3A}</a:tableStyleId>
              </a:tblPr>
              <a:tblGrid>
                <a:gridCol w="1877786"/>
                <a:gridCol w="6123214"/>
              </a:tblGrid>
              <a:tr h="552450">
                <a:tc>
                  <a:txBody>
                    <a:bodyPr/>
                    <a:lstStyle/>
                    <a:p>
                      <a:pPr algn="ctr"/>
                      <a:r>
                        <a:rPr lang="en-US" sz="2000" dirty="0" smtClean="0">
                          <a:solidFill>
                            <a:srgbClr val="FFFF00"/>
                          </a:solidFill>
                          <a:effectLst>
                            <a:outerShdw blurRad="38100" dist="38100" dir="2700000" algn="tl">
                              <a:srgbClr val="000000">
                                <a:alpha val="43137"/>
                              </a:srgbClr>
                            </a:outerShdw>
                          </a:effectLst>
                        </a:rPr>
                        <a:t>Other Terms</a:t>
                      </a:r>
                      <a:endParaRPr lang="en-US" sz="2000" dirty="0">
                        <a:solidFill>
                          <a:srgbClr val="FFFF00"/>
                        </a:solidFill>
                        <a:effectLst>
                          <a:outerShdw blurRad="38100" dist="38100" dir="2700000" algn="tl">
                            <a:srgbClr val="000000">
                              <a:alpha val="43137"/>
                            </a:srgbClr>
                          </a:outerShdw>
                        </a:effectLs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sz="2000" b="0" dirty="0" smtClean="0">
                          <a:effectLst/>
                          <a:latin typeface="+mj-lt"/>
                        </a:rPr>
                        <a:t>“Meal”</a:t>
                      </a:r>
                      <a:r>
                        <a:rPr lang="en-US" sz="2000" kern="1200" baseline="0" dirty="0" smtClean="0">
                          <a:solidFill>
                            <a:schemeClr val="dk1"/>
                          </a:solidFill>
                          <a:effectLst/>
                          <a:latin typeface="+mn-lt"/>
                          <a:ea typeface="+mn-ea"/>
                          <a:cs typeface="+mn-cs"/>
                        </a:rPr>
                        <a:t>;</a:t>
                      </a:r>
                      <a:r>
                        <a:rPr lang="en-US" sz="2000" b="0" dirty="0" smtClean="0">
                          <a:effectLst/>
                          <a:latin typeface="+mj-lt"/>
                        </a:rPr>
                        <a:t> “Meat”</a:t>
                      </a:r>
                      <a:r>
                        <a:rPr lang="en-US" sz="2000" kern="1200" baseline="0" dirty="0" smtClean="0">
                          <a:solidFill>
                            <a:schemeClr val="dk1"/>
                          </a:solidFill>
                          <a:effectLst/>
                          <a:latin typeface="+mn-lt"/>
                          <a:ea typeface="+mn-ea"/>
                          <a:cs typeface="+mn-cs"/>
                        </a:rPr>
                        <a:t>;</a:t>
                      </a:r>
                      <a:r>
                        <a:rPr lang="en-US" sz="2000" b="0" dirty="0" smtClean="0">
                          <a:effectLst/>
                          <a:latin typeface="+mj-lt"/>
                        </a:rPr>
                        <a:t> “Cereal”</a:t>
                      </a:r>
                      <a:endParaRPr lang="en-US" sz="2000" b="0" dirty="0">
                        <a:effectLst/>
                        <a:latin typeface="+mj-l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552450">
                <a:tc>
                  <a:txBody>
                    <a:bodyPr/>
                    <a:lstStyle/>
                    <a:p>
                      <a:pPr algn="ctr"/>
                      <a:r>
                        <a:rPr lang="en-US" sz="2000" dirty="0" smtClean="0">
                          <a:solidFill>
                            <a:srgbClr val="FFFF00"/>
                          </a:solidFill>
                          <a:effectLst>
                            <a:outerShdw blurRad="38100" dist="38100" dir="2700000" algn="tl">
                              <a:srgbClr val="000000">
                                <a:alpha val="43137"/>
                              </a:srgbClr>
                            </a:outerShdw>
                          </a:effectLst>
                        </a:rPr>
                        <a:t>Occasions</a:t>
                      </a:r>
                      <a:endParaRPr lang="en-US" sz="2000" dirty="0">
                        <a:solidFill>
                          <a:srgbClr val="FFFF00"/>
                        </a:solidFill>
                        <a:effectLst>
                          <a:outerShdw blurRad="38100" dist="38100" dir="2700000" algn="tl">
                            <a:srgbClr val="000000">
                              <a:alpha val="43137"/>
                            </a:srgbClr>
                          </a:outerShdw>
                        </a:effectLs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sz="2000" dirty="0" smtClean="0">
                          <a:effectLst/>
                        </a:rPr>
                        <a:t>With </a:t>
                      </a:r>
                      <a:r>
                        <a:rPr lang="en-US" sz="2000" dirty="0" smtClean="0">
                          <a:effectLst/>
                          <a:latin typeface="+mj-lt"/>
                        </a:rPr>
                        <a:t>burnt</a:t>
                      </a:r>
                      <a:r>
                        <a:rPr lang="en-US" sz="2000" dirty="0" smtClean="0">
                          <a:effectLst/>
                        </a:rPr>
                        <a:t> &amp; </a:t>
                      </a:r>
                      <a:r>
                        <a:rPr lang="en-US" sz="2000" dirty="0" smtClean="0">
                          <a:effectLst/>
                          <a:latin typeface="+mj-lt"/>
                        </a:rPr>
                        <a:t>peace</a:t>
                      </a:r>
                      <a:r>
                        <a:rPr lang="en-US" sz="2000" dirty="0" smtClean="0">
                          <a:effectLst/>
                        </a:rPr>
                        <a:t> offerings</a:t>
                      </a:r>
                      <a:endParaRPr lang="en-US" sz="2000" dirty="0">
                        <a:effectLs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552450">
                <a:tc>
                  <a:txBody>
                    <a:bodyPr/>
                    <a:lstStyle/>
                    <a:p>
                      <a:pPr algn="ctr"/>
                      <a:r>
                        <a:rPr lang="en-US" sz="2000" dirty="0" smtClean="0">
                          <a:solidFill>
                            <a:srgbClr val="FFFF00"/>
                          </a:solidFill>
                          <a:effectLst>
                            <a:outerShdw blurRad="38100" dist="38100" dir="2700000" algn="tl">
                              <a:srgbClr val="000000">
                                <a:alpha val="43137"/>
                              </a:srgbClr>
                            </a:outerShdw>
                          </a:effectLst>
                        </a:rPr>
                        <a:t>Offering</a:t>
                      </a:r>
                      <a:endParaRPr lang="en-US" sz="2000" dirty="0">
                        <a:solidFill>
                          <a:srgbClr val="FFFF00"/>
                        </a:solidFill>
                        <a:effectLst>
                          <a:outerShdw blurRad="38100" dist="38100" dir="2700000" algn="tl">
                            <a:srgbClr val="000000">
                              <a:alpha val="43137"/>
                            </a:srgbClr>
                          </a:outerShdw>
                        </a:effectLs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sz="2000" dirty="0" smtClean="0">
                          <a:effectLst/>
                        </a:rPr>
                        <a:t>Various </a:t>
                      </a:r>
                      <a:r>
                        <a:rPr lang="en-US" sz="2000" kern="1200" dirty="0" smtClean="0">
                          <a:solidFill>
                            <a:schemeClr val="dk1"/>
                          </a:solidFill>
                          <a:effectLst/>
                          <a:latin typeface="+mn-lt"/>
                          <a:ea typeface="+mn-ea"/>
                          <a:cs typeface="+mn-cs"/>
                        </a:rPr>
                        <a:t>forms &amp; amounts </a:t>
                      </a:r>
                      <a:r>
                        <a:rPr lang="en-US" sz="2000" dirty="0" smtClean="0">
                          <a:effectLst/>
                        </a:rPr>
                        <a:t>of </a:t>
                      </a:r>
                      <a:r>
                        <a:rPr lang="en-US" sz="2000" dirty="0" smtClean="0">
                          <a:effectLst/>
                          <a:latin typeface="+mj-lt"/>
                        </a:rPr>
                        <a:t>flour</a:t>
                      </a:r>
                      <a:r>
                        <a:rPr lang="en-US" sz="2000" dirty="0" smtClean="0">
                          <a:effectLst/>
                        </a:rPr>
                        <a:t> with</a:t>
                      </a:r>
                      <a:r>
                        <a:rPr lang="en-US" sz="2000" baseline="0" dirty="0" smtClean="0">
                          <a:effectLst/>
                        </a:rPr>
                        <a:t> </a:t>
                      </a:r>
                      <a:r>
                        <a:rPr lang="en-US" sz="2000" baseline="0" dirty="0" smtClean="0">
                          <a:effectLst/>
                          <a:latin typeface="+mj-lt"/>
                        </a:rPr>
                        <a:t>Salt</a:t>
                      </a:r>
                      <a:endParaRPr lang="en-US" sz="2000" dirty="0">
                        <a:effectLst/>
                        <a:latin typeface="+mj-l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552450">
                <a:tc>
                  <a:txBody>
                    <a:bodyPr/>
                    <a:lstStyle/>
                    <a:p>
                      <a:pPr algn="ctr"/>
                      <a:r>
                        <a:rPr lang="en-US" sz="2000" dirty="0" smtClean="0">
                          <a:solidFill>
                            <a:srgbClr val="FFFF00"/>
                          </a:solidFill>
                          <a:effectLst>
                            <a:outerShdw blurRad="38100" dist="38100" dir="2700000" algn="tl">
                              <a:srgbClr val="000000">
                                <a:alpha val="43137"/>
                              </a:srgbClr>
                            </a:outerShdw>
                          </a:effectLst>
                        </a:rPr>
                        <a:t>Blood Rite</a:t>
                      </a:r>
                      <a:endParaRPr lang="en-US" sz="2000" dirty="0">
                        <a:solidFill>
                          <a:srgbClr val="FFFF00"/>
                        </a:solidFill>
                        <a:effectLst>
                          <a:outerShdw blurRad="38100" dist="38100" dir="2700000" algn="tl">
                            <a:srgbClr val="000000">
                              <a:alpha val="43137"/>
                            </a:srgbClr>
                          </a:outerShdw>
                        </a:effectLs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sz="2000" dirty="0">
                        <a:effectLs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552450">
                <a:tc>
                  <a:txBody>
                    <a:bodyPr/>
                    <a:lstStyle/>
                    <a:p>
                      <a:pPr algn="ctr"/>
                      <a:r>
                        <a:rPr lang="en-US" sz="2000" dirty="0" smtClean="0">
                          <a:solidFill>
                            <a:srgbClr val="FFFF00"/>
                          </a:solidFill>
                          <a:effectLst>
                            <a:outerShdw blurRad="38100" dist="38100" dir="2700000" algn="tl">
                              <a:srgbClr val="000000">
                                <a:alpha val="43137"/>
                              </a:srgbClr>
                            </a:outerShdw>
                          </a:effectLst>
                        </a:rPr>
                        <a:t>Sacrifice</a:t>
                      </a:r>
                      <a:endParaRPr lang="en-US" sz="2000" dirty="0">
                        <a:solidFill>
                          <a:srgbClr val="FFFF00"/>
                        </a:solidFill>
                        <a:effectLst>
                          <a:outerShdw blurRad="38100" dist="38100" dir="2700000" algn="tl">
                            <a:srgbClr val="000000">
                              <a:alpha val="43137"/>
                            </a:srgbClr>
                          </a:outerShdw>
                        </a:effectLs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sz="2000" dirty="0" smtClean="0">
                          <a:effectLst/>
                        </a:rPr>
                        <a:t>Token </a:t>
                      </a:r>
                      <a:r>
                        <a:rPr lang="en-US" sz="2000" dirty="0" smtClean="0">
                          <a:effectLst/>
                          <a:latin typeface="+mj-lt"/>
                        </a:rPr>
                        <a:t>handful</a:t>
                      </a:r>
                      <a:endParaRPr lang="en-US" sz="2000" dirty="0">
                        <a:effectLst/>
                        <a:latin typeface="+mj-l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552450">
                <a:tc rowSpan="2">
                  <a:txBody>
                    <a:bodyPr/>
                    <a:lstStyle/>
                    <a:p>
                      <a:pPr algn="ctr"/>
                      <a:r>
                        <a:rPr lang="en-US" sz="2000" dirty="0" smtClean="0">
                          <a:solidFill>
                            <a:srgbClr val="FFFF00"/>
                          </a:solidFill>
                          <a:effectLst>
                            <a:outerShdw blurRad="38100" dist="38100" dir="2700000" algn="tl">
                              <a:srgbClr val="000000">
                                <a:alpha val="43137"/>
                              </a:srgbClr>
                            </a:outerShdw>
                          </a:effectLst>
                        </a:rPr>
                        <a:t>Leftovers</a:t>
                      </a:r>
                      <a:endParaRPr lang="en-US" sz="2000" dirty="0">
                        <a:solidFill>
                          <a:srgbClr val="FFFF00"/>
                        </a:solidFill>
                        <a:effectLst>
                          <a:outerShdw blurRad="38100" dist="38100" dir="2700000" algn="tl">
                            <a:srgbClr val="000000">
                              <a:alpha val="43137"/>
                            </a:srgbClr>
                          </a:outerShdw>
                        </a:effectLs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sz="2000" dirty="0" smtClean="0">
                          <a:effectLst/>
                        </a:rPr>
                        <a:t>Cooked: </a:t>
                      </a:r>
                      <a:r>
                        <a:rPr lang="en-US" sz="2000" dirty="0" smtClean="0">
                          <a:effectLst/>
                          <a:latin typeface="+mj-lt"/>
                        </a:rPr>
                        <a:t>Officiating priest</a:t>
                      </a:r>
                      <a:endParaRPr lang="en-US" sz="2000" dirty="0">
                        <a:effectLst/>
                        <a:latin typeface="+mj-l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552450">
                <a:tc vMerge="1">
                  <a:txBody>
                    <a:bodyPr/>
                    <a:lstStyle/>
                    <a:p>
                      <a:pPr algn="ctr"/>
                      <a:endParaRPr lang="en-US" sz="2000" dirty="0">
                        <a:solidFill>
                          <a:schemeClr val="tx2">
                            <a:lumMod val="75000"/>
                          </a:schemeClr>
                        </a:solidFill>
                        <a:effectLst>
                          <a:outerShdw blurRad="38100" dist="38100" dir="2700000" algn="tl">
                            <a:srgbClr val="000000">
                              <a:alpha val="43137"/>
                            </a:srgbClr>
                          </a:outerShdw>
                        </a:effectLs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sz="2000" dirty="0" smtClean="0">
                          <a:effectLst/>
                        </a:rPr>
                        <a:t>Uncooked:  </a:t>
                      </a:r>
                      <a:r>
                        <a:rPr lang="en-US" sz="2000" dirty="0" smtClean="0">
                          <a:effectLst/>
                          <a:latin typeface="+mj-lt"/>
                        </a:rPr>
                        <a:t>All priests</a:t>
                      </a:r>
                      <a:endParaRPr lang="en-US" sz="2000" dirty="0">
                        <a:effectLst/>
                        <a:latin typeface="+mj-l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552450">
                <a:tc>
                  <a:txBody>
                    <a:bodyPr/>
                    <a:lstStyle/>
                    <a:p>
                      <a:pPr algn="ctr"/>
                      <a:r>
                        <a:rPr lang="en-US" sz="2000" dirty="0" smtClean="0">
                          <a:solidFill>
                            <a:srgbClr val="FFFF00"/>
                          </a:solidFill>
                          <a:effectLst>
                            <a:outerShdw blurRad="38100" dist="38100" dir="2700000" algn="tl">
                              <a:srgbClr val="000000">
                                <a:alpha val="43137"/>
                              </a:srgbClr>
                            </a:outerShdw>
                          </a:effectLst>
                        </a:rPr>
                        <a:t>Purpose</a:t>
                      </a:r>
                      <a:endParaRPr lang="en-US" sz="2000" dirty="0">
                        <a:solidFill>
                          <a:srgbClr val="FFFF00"/>
                        </a:solidFill>
                        <a:effectLst>
                          <a:outerShdw blurRad="38100" dist="38100" dir="2700000" algn="tl">
                            <a:srgbClr val="000000">
                              <a:alpha val="43137"/>
                            </a:srgbClr>
                          </a:outerShdw>
                        </a:effectLs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sz="2000" baseline="0" dirty="0" smtClean="0">
                          <a:effectLst/>
                          <a:latin typeface="+mj-lt"/>
                        </a:rPr>
                        <a:t>Consecration</a:t>
                      </a:r>
                      <a:r>
                        <a:rPr lang="en-US" sz="2000" baseline="0" dirty="0" smtClean="0">
                          <a:effectLst/>
                        </a:rPr>
                        <a:t>; </a:t>
                      </a:r>
                      <a:r>
                        <a:rPr lang="en-US" sz="2000" baseline="0" dirty="0" smtClean="0">
                          <a:effectLst/>
                          <a:latin typeface="+mj-lt"/>
                        </a:rPr>
                        <a:t>Thanksgiving</a:t>
                      </a:r>
                      <a:r>
                        <a:rPr lang="en-US" sz="2000" baseline="0" dirty="0" smtClean="0">
                          <a:effectLst/>
                        </a:rPr>
                        <a:t>; </a:t>
                      </a:r>
                      <a:r>
                        <a:rPr lang="en-US" sz="2000" baseline="0" dirty="0" smtClean="0">
                          <a:effectLst/>
                          <a:latin typeface="+mj-lt"/>
                        </a:rPr>
                        <a:t>Remuneration</a:t>
                      </a:r>
                      <a:endParaRPr lang="en-US" sz="2000" dirty="0">
                        <a:effectLst/>
                        <a:latin typeface="+mj-l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
        <p:nvSpPr>
          <p:cNvPr id="11266" name="Rectangle 2"/>
          <p:cNvSpPr>
            <a:spLocks noGrp="1" noChangeArrowheads="1"/>
          </p:cNvSpPr>
          <p:nvPr>
            <p:ph type="title"/>
          </p:nvPr>
        </p:nvSpPr>
        <p:spPr/>
        <p:txBody>
          <a:bodyPr/>
          <a:lstStyle/>
          <a:p>
            <a:pPr eaLnBrk="1" hangingPunct="1">
              <a:defRPr/>
            </a:pPr>
            <a:r>
              <a:rPr lang="en-US" sz="4400" dirty="0" smtClean="0">
                <a:latin typeface="Arial Black" pitchFamily="34" charset="0"/>
              </a:rPr>
              <a:t>Grain Offering</a:t>
            </a:r>
            <a:br>
              <a:rPr lang="en-US" sz="4400" dirty="0" smtClean="0">
                <a:latin typeface="Arial Black" pitchFamily="34" charset="0"/>
              </a:rPr>
            </a:br>
            <a:r>
              <a:rPr lang="en-US" sz="3000" dirty="0" smtClean="0">
                <a:latin typeface="+mn-lt"/>
              </a:rPr>
              <a:t>(</a:t>
            </a:r>
            <a:r>
              <a:rPr lang="en-US" sz="3000" dirty="0">
                <a:effectLst/>
                <a:latin typeface="+mn-lt"/>
              </a:rPr>
              <a:t>Lev. </a:t>
            </a:r>
            <a:r>
              <a:rPr lang="en-US" sz="3000" dirty="0" smtClean="0">
                <a:effectLst/>
                <a:latin typeface="+mn-lt"/>
              </a:rPr>
              <a:t>2:1-16; 6:14-18; 7:9-10)</a:t>
            </a:r>
            <a:endParaRPr lang="en-US" sz="3000" dirty="0">
              <a:latin typeface="+mn-lt"/>
            </a:endParaRPr>
          </a:p>
        </p:txBody>
      </p:sp>
      <p:sp>
        <p:nvSpPr>
          <p:cNvPr id="5" name="Date Placeholder 4"/>
          <p:cNvSpPr>
            <a:spLocks noGrp="1"/>
          </p:cNvSpPr>
          <p:nvPr>
            <p:ph type="dt" sz="half" idx="12"/>
          </p:nvPr>
        </p:nvSpPr>
        <p:spPr/>
        <p:txBody>
          <a:bodyPr/>
          <a:lstStyle/>
          <a:p>
            <a:r>
              <a:rPr lang="en-US" dirty="0" smtClean="0">
                <a:solidFill>
                  <a:srgbClr val="FFFFFF"/>
                </a:solidFill>
              </a:rPr>
              <a:t>Outline, p. 2-3 </a:t>
            </a:r>
            <a:endParaRPr lang="en-US" dirty="0">
              <a:solidFill>
                <a:srgbClr val="FFFFFF"/>
              </a:solidFill>
            </a:endParaRPr>
          </a:p>
        </p:txBody>
      </p:sp>
      <p:sp>
        <p:nvSpPr>
          <p:cNvPr id="6" name="Footer Placeholder 5"/>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7" name="Slide Number Placeholder 6"/>
          <p:cNvSpPr>
            <a:spLocks noGrp="1"/>
          </p:cNvSpPr>
          <p:nvPr>
            <p:ph type="sldNum" sz="quarter" idx="11"/>
          </p:nvPr>
        </p:nvSpPr>
        <p:spPr/>
        <p:txBody>
          <a:bodyPr/>
          <a:lstStyle/>
          <a:p>
            <a:fld id="{00E9B7B4-5730-4F9F-AA91-6722781C7E75}" type="slidenum">
              <a:rPr lang="en-US" smtClean="0">
                <a:solidFill>
                  <a:srgbClr val="FFFFFF"/>
                </a:solidFill>
              </a:rPr>
              <a:pPr/>
              <a:t>8</a:t>
            </a:fld>
            <a:endParaRPr lang="en-US">
              <a:solidFill>
                <a:srgbClr val="FFFFFF"/>
              </a:solidFill>
            </a:endParaRPr>
          </a:p>
        </p:txBody>
      </p:sp>
    </p:spTree>
    <p:extLst>
      <p:ext uri="{BB962C8B-B14F-4D97-AF65-F5344CB8AC3E}">
        <p14:creationId xmlns:p14="http://schemas.microsoft.com/office/powerpoint/2010/main" val="20090584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Blood Means “Death”</a:t>
            </a:r>
            <a:endParaRPr lang="en-US" sz="4400" dirty="0"/>
          </a:p>
        </p:txBody>
      </p:sp>
      <p:sp>
        <p:nvSpPr>
          <p:cNvPr id="3" name="Content Placeholder 2"/>
          <p:cNvSpPr>
            <a:spLocks noGrp="1"/>
          </p:cNvSpPr>
          <p:nvPr>
            <p:ph idx="1"/>
          </p:nvPr>
        </p:nvSpPr>
        <p:spPr/>
        <p:txBody>
          <a:bodyPr/>
          <a:lstStyle/>
          <a:p>
            <a:pPr marL="0" indent="457200">
              <a:buNone/>
            </a:pPr>
            <a:r>
              <a:rPr lang="en-US" sz="2700" b="1" dirty="0" smtClean="0">
                <a:effectLst>
                  <a:outerShdw blurRad="38100" dist="38100" dir="2700000" algn="tl">
                    <a:srgbClr val="000000">
                      <a:alpha val="43137"/>
                    </a:srgbClr>
                  </a:outerShdw>
                </a:effectLst>
              </a:rPr>
              <a:t>Heb. </a:t>
            </a:r>
            <a:r>
              <a:rPr lang="en-US" sz="2700" b="1" dirty="0">
                <a:effectLst>
                  <a:outerShdw blurRad="38100" dist="38100" dir="2700000" algn="tl">
                    <a:srgbClr val="000000">
                      <a:alpha val="43137"/>
                    </a:srgbClr>
                  </a:outerShdw>
                </a:effectLst>
              </a:rPr>
              <a:t>9:16–19</a:t>
            </a:r>
            <a:r>
              <a:rPr lang="en-US" sz="2700" b="1" dirty="0" smtClean="0">
                <a:effectLst>
                  <a:outerShdw blurRad="38100" dist="38100" dir="2700000" algn="tl">
                    <a:srgbClr val="000000">
                      <a:alpha val="43137"/>
                    </a:srgbClr>
                  </a:outerShdw>
                </a:effectLst>
              </a:rPr>
              <a:t>:</a:t>
            </a:r>
            <a:r>
              <a:rPr lang="en-US" sz="2700" dirty="0" smtClean="0">
                <a:effectLst>
                  <a:outerShdw blurRad="38100" dist="38100" dir="2700000" algn="tl">
                    <a:srgbClr val="000000">
                      <a:alpha val="43137"/>
                    </a:srgbClr>
                  </a:outerShdw>
                </a:effectLst>
              </a:rPr>
              <a:t>  </a:t>
            </a:r>
            <a:r>
              <a:rPr lang="en-US" sz="2700" baseline="30000" dirty="0" smtClean="0">
                <a:effectLst>
                  <a:outerShdw blurRad="38100" dist="38100" dir="2700000" algn="tl">
                    <a:srgbClr val="000000">
                      <a:alpha val="43137"/>
                    </a:srgbClr>
                  </a:outerShdw>
                </a:effectLst>
              </a:rPr>
              <a:t>16</a:t>
            </a:r>
            <a:r>
              <a:rPr lang="en-US" sz="2700" dirty="0" smtClean="0">
                <a:effectLst>
                  <a:outerShdw blurRad="38100" dist="38100" dir="2700000" algn="tl">
                    <a:srgbClr val="000000">
                      <a:alpha val="43137"/>
                    </a:srgbClr>
                  </a:outerShdw>
                </a:effectLst>
              </a:rPr>
              <a:t> </a:t>
            </a:r>
            <a:r>
              <a:rPr lang="en-US" sz="2700" dirty="0">
                <a:effectLst>
                  <a:outerShdw blurRad="38100" dist="38100" dir="2700000" algn="tl">
                    <a:srgbClr val="000000">
                      <a:alpha val="43137"/>
                    </a:srgbClr>
                  </a:outerShdw>
                </a:effectLst>
              </a:rPr>
              <a:t>For where there is a testament, there must also of necessity be the </a:t>
            </a:r>
            <a:r>
              <a:rPr lang="en-US" sz="2700" b="1" dirty="0">
                <a:solidFill>
                  <a:srgbClr val="FFFF00"/>
                </a:solidFill>
                <a:effectLst>
                  <a:outerShdw blurRad="38100" dist="38100" dir="2700000" algn="tl">
                    <a:srgbClr val="000000">
                      <a:alpha val="43137"/>
                    </a:srgbClr>
                  </a:outerShdw>
                </a:effectLst>
              </a:rPr>
              <a:t>death</a:t>
            </a:r>
            <a:r>
              <a:rPr lang="en-US" sz="2700" dirty="0">
                <a:effectLst>
                  <a:outerShdw blurRad="38100" dist="38100" dir="2700000" algn="tl">
                    <a:srgbClr val="000000">
                      <a:alpha val="43137"/>
                    </a:srgbClr>
                  </a:outerShdw>
                </a:effectLst>
              </a:rPr>
              <a:t> of the testator. </a:t>
            </a:r>
            <a:r>
              <a:rPr lang="en-US" sz="2700" baseline="30000" dirty="0">
                <a:effectLst>
                  <a:outerShdw blurRad="38100" dist="38100" dir="2700000" algn="tl">
                    <a:srgbClr val="000000">
                      <a:alpha val="43137"/>
                    </a:srgbClr>
                  </a:outerShdw>
                </a:effectLst>
              </a:rPr>
              <a:t>17</a:t>
            </a:r>
            <a:r>
              <a:rPr lang="en-US" sz="2700" dirty="0">
                <a:effectLst>
                  <a:outerShdw blurRad="38100" dist="38100" dir="2700000" algn="tl">
                    <a:srgbClr val="000000">
                      <a:alpha val="43137"/>
                    </a:srgbClr>
                  </a:outerShdw>
                </a:effectLst>
              </a:rPr>
              <a:t> For a testament is in force after men are </a:t>
            </a:r>
            <a:r>
              <a:rPr lang="en-US" sz="2700" b="1" dirty="0">
                <a:solidFill>
                  <a:srgbClr val="FFFF00"/>
                </a:solidFill>
                <a:effectLst>
                  <a:outerShdw blurRad="38100" dist="38100" dir="2700000" algn="tl">
                    <a:srgbClr val="000000">
                      <a:alpha val="43137"/>
                    </a:srgbClr>
                  </a:outerShdw>
                </a:effectLst>
              </a:rPr>
              <a:t>dead</a:t>
            </a:r>
            <a:r>
              <a:rPr lang="en-US" sz="2700" dirty="0">
                <a:effectLst>
                  <a:outerShdw blurRad="38100" dist="38100" dir="2700000" algn="tl">
                    <a:srgbClr val="000000">
                      <a:alpha val="43137"/>
                    </a:srgbClr>
                  </a:outerShdw>
                </a:effectLst>
              </a:rPr>
              <a:t>, since it has no power at all while the testator lives. </a:t>
            </a:r>
            <a:r>
              <a:rPr lang="en-US" sz="2700" baseline="30000" dirty="0">
                <a:effectLst>
                  <a:outerShdw blurRad="38100" dist="38100" dir="2700000" algn="tl">
                    <a:srgbClr val="000000">
                      <a:alpha val="43137"/>
                    </a:srgbClr>
                  </a:outerShdw>
                </a:effectLst>
              </a:rPr>
              <a:t>18</a:t>
            </a:r>
            <a:r>
              <a:rPr lang="en-US" sz="2700" dirty="0">
                <a:effectLst>
                  <a:outerShdw blurRad="38100" dist="38100" dir="2700000" algn="tl">
                    <a:srgbClr val="000000">
                      <a:alpha val="43137"/>
                    </a:srgbClr>
                  </a:outerShdw>
                </a:effectLst>
              </a:rPr>
              <a:t> Therefore not even the first covenant was dedicated without </a:t>
            </a:r>
            <a:r>
              <a:rPr lang="en-US" sz="2700" b="1" dirty="0">
                <a:solidFill>
                  <a:srgbClr val="FFFF00"/>
                </a:solidFill>
                <a:effectLst>
                  <a:outerShdw blurRad="38100" dist="38100" dir="2700000" algn="tl">
                    <a:srgbClr val="000000">
                      <a:alpha val="43137"/>
                    </a:srgbClr>
                  </a:outerShdw>
                </a:effectLst>
              </a:rPr>
              <a:t>blood</a:t>
            </a:r>
            <a:r>
              <a:rPr lang="en-US" sz="2700" dirty="0">
                <a:effectLst>
                  <a:outerShdw blurRad="38100" dist="38100" dir="2700000" algn="tl">
                    <a:srgbClr val="000000">
                      <a:alpha val="43137"/>
                    </a:srgbClr>
                  </a:outerShdw>
                </a:effectLst>
              </a:rPr>
              <a:t>. </a:t>
            </a:r>
            <a:r>
              <a:rPr lang="en-US" sz="2700" baseline="30000" dirty="0">
                <a:effectLst>
                  <a:outerShdw blurRad="38100" dist="38100" dir="2700000" algn="tl">
                    <a:srgbClr val="000000">
                      <a:alpha val="43137"/>
                    </a:srgbClr>
                  </a:outerShdw>
                </a:effectLst>
              </a:rPr>
              <a:t>19</a:t>
            </a:r>
            <a:r>
              <a:rPr lang="en-US" sz="2700" dirty="0">
                <a:effectLst>
                  <a:outerShdw blurRad="38100" dist="38100" dir="2700000" algn="tl">
                    <a:srgbClr val="000000">
                      <a:alpha val="43137"/>
                    </a:srgbClr>
                  </a:outerShdw>
                </a:effectLst>
              </a:rPr>
              <a:t> For when Moses had spoken every precept to all the people according to the law, he took the </a:t>
            </a:r>
            <a:r>
              <a:rPr lang="en-US" sz="2700" b="1" dirty="0">
                <a:solidFill>
                  <a:srgbClr val="FFFF00"/>
                </a:solidFill>
                <a:effectLst>
                  <a:outerShdw blurRad="38100" dist="38100" dir="2700000" algn="tl">
                    <a:srgbClr val="000000">
                      <a:alpha val="43137"/>
                    </a:srgbClr>
                  </a:outerShdw>
                </a:effectLst>
              </a:rPr>
              <a:t>blood</a:t>
            </a:r>
            <a:r>
              <a:rPr lang="en-US" sz="2700" dirty="0">
                <a:effectLst>
                  <a:outerShdw blurRad="38100" dist="38100" dir="2700000" algn="tl">
                    <a:srgbClr val="000000">
                      <a:alpha val="43137"/>
                    </a:srgbClr>
                  </a:outerShdw>
                </a:effectLst>
              </a:rPr>
              <a:t> of calves and goats, with water, scarlet wool, and hyssop, and sprinkled both the book itself and all the people, </a:t>
            </a:r>
          </a:p>
          <a:p>
            <a:endParaRPr lang="en-US" sz="2800" dirty="0"/>
          </a:p>
        </p:txBody>
      </p:sp>
      <p:sp>
        <p:nvSpPr>
          <p:cNvPr id="4" name="Date Placeholder 3"/>
          <p:cNvSpPr>
            <a:spLocks noGrp="1"/>
          </p:cNvSpPr>
          <p:nvPr>
            <p:ph type="dt" sz="half" idx="12"/>
          </p:nvPr>
        </p:nvSpPr>
        <p:spPr/>
        <p:txBody>
          <a:bodyPr/>
          <a:lstStyle/>
          <a:p>
            <a:r>
              <a:rPr lang="en-US" dirty="0" smtClean="0"/>
              <a:t>Outline, p. 25</a:t>
            </a:r>
            <a:endParaRPr lang="en-US" dirty="0"/>
          </a:p>
        </p:txBody>
      </p:sp>
      <p:sp>
        <p:nvSpPr>
          <p:cNvPr id="7" name="Footer Placeholder 6"/>
          <p:cNvSpPr>
            <a:spLocks noGrp="1"/>
          </p:cNvSpPr>
          <p:nvPr>
            <p:ph type="ftr" sz="quarter" idx="10"/>
          </p:nvPr>
        </p:nvSpPr>
        <p:spPr/>
        <p:txBody>
          <a:bodyPr/>
          <a:lstStyle/>
          <a:p>
            <a:r>
              <a:rPr lang="en-US" smtClean="0"/>
              <a:t>Kevin Kay</a:t>
            </a:r>
            <a:endParaRPr lang="en-US"/>
          </a:p>
        </p:txBody>
      </p:sp>
      <p:sp>
        <p:nvSpPr>
          <p:cNvPr id="8" name="Slide Number Placeholder 7"/>
          <p:cNvSpPr>
            <a:spLocks noGrp="1"/>
          </p:cNvSpPr>
          <p:nvPr>
            <p:ph type="sldNum" sz="quarter" idx="11"/>
          </p:nvPr>
        </p:nvSpPr>
        <p:spPr/>
        <p:txBody>
          <a:bodyPr/>
          <a:lstStyle/>
          <a:p>
            <a:fld id="{D9076E39-33D3-4C19-9190-4442324932E8}" type="slidenum">
              <a:rPr lang="en-US" smtClean="0"/>
              <a:pPr/>
              <a:t>80</a:t>
            </a:fld>
            <a:endParaRPr lang="en-US"/>
          </a:p>
        </p:txBody>
      </p:sp>
    </p:spTree>
    <p:extLst>
      <p:ext uri="{BB962C8B-B14F-4D97-AF65-F5344CB8AC3E}">
        <p14:creationId xmlns:p14="http://schemas.microsoft.com/office/powerpoint/2010/main" val="1218646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Means “Death”</a:t>
            </a:r>
            <a:endParaRPr lang="en-US" dirty="0"/>
          </a:p>
        </p:txBody>
      </p:sp>
      <p:sp>
        <p:nvSpPr>
          <p:cNvPr id="3" name="Content Placeholder 2"/>
          <p:cNvSpPr>
            <a:spLocks noGrp="1"/>
          </p:cNvSpPr>
          <p:nvPr>
            <p:ph idx="1"/>
          </p:nvPr>
        </p:nvSpPr>
        <p:spPr/>
        <p:txBody>
          <a:bodyPr/>
          <a:lstStyle/>
          <a:p>
            <a:pPr marL="457200" indent="-457200">
              <a:spcBef>
                <a:spcPts val="0"/>
              </a:spcBef>
              <a:spcAft>
                <a:spcPts val="2400"/>
              </a:spcAft>
            </a:pPr>
            <a:r>
              <a:rPr lang="en-US" sz="2800" b="1" dirty="0">
                <a:effectLst/>
              </a:rPr>
              <a:t>Rev. 1:5:  </a:t>
            </a:r>
            <a:r>
              <a:rPr lang="en-US" sz="2800" baseline="30000" dirty="0">
                <a:effectLst/>
              </a:rPr>
              <a:t>5</a:t>
            </a:r>
            <a:r>
              <a:rPr lang="en-US" sz="2800" dirty="0">
                <a:effectLst/>
              </a:rPr>
              <a:t> and from Jesus Christ, the faithful witness, the firstborn from the </a:t>
            </a:r>
            <a:r>
              <a:rPr lang="en-US" sz="2800" b="1" dirty="0">
                <a:solidFill>
                  <a:srgbClr val="FFFF00"/>
                </a:solidFill>
                <a:effectLst/>
              </a:rPr>
              <a:t>dead</a:t>
            </a:r>
            <a:r>
              <a:rPr lang="en-US" sz="2800" dirty="0">
                <a:effectLst/>
              </a:rPr>
              <a:t>, and the ruler over the kings of the earth. To Him who loved us and washed us from our sins in His own </a:t>
            </a:r>
            <a:r>
              <a:rPr lang="en-US" sz="2800" b="1" dirty="0">
                <a:solidFill>
                  <a:srgbClr val="FFFF00"/>
                </a:solidFill>
                <a:effectLst/>
              </a:rPr>
              <a:t>blood</a:t>
            </a:r>
            <a:r>
              <a:rPr lang="en-US" sz="2800" dirty="0" smtClean="0">
                <a:effectLst/>
              </a:rPr>
              <a:t>,</a:t>
            </a:r>
          </a:p>
          <a:p>
            <a:pPr marL="457200" indent="-457200">
              <a:spcBef>
                <a:spcPts val="0"/>
              </a:spcBef>
              <a:spcAft>
                <a:spcPts val="2400"/>
              </a:spcAft>
            </a:pPr>
            <a:r>
              <a:rPr lang="en-US" sz="2800" b="1" dirty="0">
                <a:effectLst/>
              </a:rPr>
              <a:t>Rev. 5:9:  </a:t>
            </a:r>
            <a:r>
              <a:rPr lang="en-US" sz="2800" baseline="30000" dirty="0">
                <a:effectLst/>
              </a:rPr>
              <a:t>9</a:t>
            </a:r>
            <a:r>
              <a:rPr lang="en-US" sz="2800" dirty="0">
                <a:effectLst/>
              </a:rPr>
              <a:t> And they sang a new song, saying: “You are worthy to take the scroll, And to open its seals; For You were </a:t>
            </a:r>
            <a:r>
              <a:rPr lang="en-US" sz="2800" b="1" dirty="0">
                <a:solidFill>
                  <a:srgbClr val="FFFF00"/>
                </a:solidFill>
                <a:effectLst/>
              </a:rPr>
              <a:t>slain</a:t>
            </a:r>
            <a:r>
              <a:rPr lang="en-US" sz="2800" dirty="0">
                <a:effectLst/>
              </a:rPr>
              <a:t>, And have redeemed us to God by Your </a:t>
            </a:r>
            <a:r>
              <a:rPr lang="en-US" sz="2800" b="1" dirty="0" smtClean="0">
                <a:solidFill>
                  <a:srgbClr val="FFFF00"/>
                </a:solidFill>
                <a:effectLst/>
              </a:rPr>
              <a:t>blood</a:t>
            </a:r>
            <a:r>
              <a:rPr lang="en-US" sz="2800" dirty="0" smtClean="0">
                <a:effectLst/>
              </a:rPr>
              <a:t>….</a:t>
            </a:r>
            <a:endParaRPr lang="en-US" sz="2800" dirty="0"/>
          </a:p>
        </p:txBody>
      </p:sp>
      <p:sp>
        <p:nvSpPr>
          <p:cNvPr id="4" name="Footer Placeholder 3"/>
          <p:cNvSpPr>
            <a:spLocks noGrp="1"/>
          </p:cNvSpPr>
          <p:nvPr>
            <p:ph type="ftr" sz="quarter" idx="10"/>
          </p:nvPr>
        </p:nvSpPr>
        <p:spPr/>
        <p:txBody>
          <a:bodyPr/>
          <a:lstStyle/>
          <a:p>
            <a:r>
              <a:rPr lang="en-US" smtClean="0"/>
              <a:t>Kevin Kay</a:t>
            </a:r>
            <a:endParaRPr lang="en-US"/>
          </a:p>
        </p:txBody>
      </p:sp>
      <p:sp>
        <p:nvSpPr>
          <p:cNvPr id="5" name="Slide Number Placeholder 4"/>
          <p:cNvSpPr>
            <a:spLocks noGrp="1"/>
          </p:cNvSpPr>
          <p:nvPr>
            <p:ph type="sldNum" sz="quarter" idx="11"/>
          </p:nvPr>
        </p:nvSpPr>
        <p:spPr/>
        <p:txBody>
          <a:bodyPr/>
          <a:lstStyle/>
          <a:p>
            <a:fld id="{D9076E39-33D3-4C19-9190-4442324932E8}" type="slidenum">
              <a:rPr lang="en-US" smtClean="0"/>
              <a:pPr/>
              <a:t>81</a:t>
            </a:fld>
            <a:endParaRPr lang="en-US"/>
          </a:p>
        </p:txBody>
      </p:sp>
      <p:sp>
        <p:nvSpPr>
          <p:cNvPr id="6" name="Date Placeholder 5"/>
          <p:cNvSpPr>
            <a:spLocks noGrp="1"/>
          </p:cNvSpPr>
          <p:nvPr>
            <p:ph type="dt" sz="half" idx="12"/>
          </p:nvPr>
        </p:nvSpPr>
        <p:spPr/>
        <p:txBody>
          <a:bodyPr/>
          <a:lstStyle/>
          <a:p>
            <a:r>
              <a:rPr lang="en-US" dirty="0" smtClean="0"/>
              <a:t>Outline, p. 25 </a:t>
            </a:r>
            <a:endParaRPr lang="en-US" dirty="0"/>
          </a:p>
        </p:txBody>
      </p:sp>
    </p:spTree>
    <p:extLst>
      <p:ext uri="{BB962C8B-B14F-4D97-AF65-F5344CB8AC3E}">
        <p14:creationId xmlns:p14="http://schemas.microsoft.com/office/powerpoint/2010/main" val="21089744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 “Spiritual Death”</a:t>
            </a:r>
            <a:endParaRPr lang="en-US" dirty="0"/>
          </a:p>
        </p:txBody>
      </p:sp>
      <p:sp>
        <p:nvSpPr>
          <p:cNvPr id="3" name="Content Placeholder 2"/>
          <p:cNvSpPr>
            <a:spLocks noGrp="1"/>
          </p:cNvSpPr>
          <p:nvPr>
            <p:ph idx="1"/>
          </p:nvPr>
        </p:nvSpPr>
        <p:spPr/>
        <p:txBody>
          <a:bodyPr/>
          <a:lstStyle/>
          <a:p>
            <a:pPr marL="457200" indent="-457200">
              <a:spcBef>
                <a:spcPts val="0"/>
              </a:spcBef>
              <a:spcAft>
                <a:spcPts val="2400"/>
              </a:spcAft>
            </a:pPr>
            <a:r>
              <a:rPr lang="en-US" sz="2800" b="1" dirty="0" smtClean="0">
                <a:effectLst>
                  <a:outerShdw blurRad="38100" dist="38100" dir="2700000" algn="tl">
                    <a:srgbClr val="000000">
                      <a:alpha val="43137"/>
                    </a:srgbClr>
                  </a:outerShdw>
                </a:effectLst>
              </a:rPr>
              <a:t>Acts </a:t>
            </a:r>
            <a:r>
              <a:rPr lang="en-US" sz="2800" b="1" dirty="0">
                <a:effectLst>
                  <a:outerShdw blurRad="38100" dist="38100" dir="2700000" algn="tl">
                    <a:srgbClr val="000000">
                      <a:alpha val="43137"/>
                    </a:srgbClr>
                  </a:outerShdw>
                </a:effectLst>
              </a:rPr>
              <a:t>18:6</a:t>
            </a:r>
            <a:r>
              <a:rPr lang="en-US" sz="2800" b="1"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6</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But when they opposed him and blasphemed, he shook his garments and said to them, “Your </a:t>
            </a:r>
            <a:r>
              <a:rPr lang="en-US" sz="2800" b="1" dirty="0">
                <a:solidFill>
                  <a:srgbClr val="FFFF00"/>
                </a:solidFill>
                <a:effectLst>
                  <a:outerShdw blurRad="38100" dist="38100" dir="2700000" algn="tl">
                    <a:srgbClr val="000000">
                      <a:alpha val="43137"/>
                    </a:srgbClr>
                  </a:outerShdw>
                </a:effectLst>
              </a:rPr>
              <a:t>blood</a:t>
            </a:r>
            <a:r>
              <a:rPr lang="en-US" sz="2800" dirty="0">
                <a:effectLst>
                  <a:outerShdw blurRad="38100" dist="38100" dir="2700000" algn="tl">
                    <a:srgbClr val="000000">
                      <a:alpha val="43137"/>
                    </a:srgbClr>
                  </a:outerShdw>
                </a:effectLst>
              </a:rPr>
              <a:t> be upon your own heads; I am clean. From now on I will go to the Gentiles</a:t>
            </a:r>
            <a:r>
              <a:rPr lang="en-US" sz="2800" dirty="0" smtClean="0">
                <a:effectLst>
                  <a:outerShdw blurRad="38100" dist="38100" dir="2700000" algn="tl">
                    <a:srgbClr val="000000">
                      <a:alpha val="43137"/>
                    </a:srgbClr>
                  </a:outerShdw>
                </a:effectLst>
              </a:rPr>
              <a:t>.”</a:t>
            </a:r>
          </a:p>
          <a:p>
            <a:pPr marL="457200" indent="-457200">
              <a:spcBef>
                <a:spcPts val="0"/>
              </a:spcBef>
              <a:spcAft>
                <a:spcPts val="2400"/>
              </a:spcAft>
            </a:pPr>
            <a:r>
              <a:rPr lang="en-US" sz="2800" b="1" dirty="0" smtClean="0">
                <a:effectLst>
                  <a:outerShdw blurRad="38100" dist="38100" dir="2700000" algn="tl">
                    <a:srgbClr val="000000">
                      <a:alpha val="43137"/>
                    </a:srgbClr>
                  </a:outerShdw>
                </a:effectLst>
              </a:rPr>
              <a:t>Acts </a:t>
            </a:r>
            <a:r>
              <a:rPr lang="en-US" sz="2800" b="1" dirty="0">
                <a:effectLst>
                  <a:outerShdw blurRad="38100" dist="38100" dir="2700000" algn="tl">
                    <a:srgbClr val="000000">
                      <a:alpha val="43137"/>
                    </a:srgbClr>
                  </a:outerShdw>
                </a:effectLst>
              </a:rPr>
              <a:t>20:26</a:t>
            </a:r>
            <a:r>
              <a:rPr lang="en-US" sz="2800" b="1"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26</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Therefore I testify to you this day that I am innocent of </a:t>
            </a:r>
            <a:r>
              <a:rPr lang="en-US" sz="2800" b="1" dirty="0">
                <a:solidFill>
                  <a:srgbClr val="FFFF00"/>
                </a:solidFill>
                <a:effectLst>
                  <a:outerShdw blurRad="38100" dist="38100" dir="2700000" algn="tl">
                    <a:srgbClr val="000000">
                      <a:alpha val="43137"/>
                    </a:srgbClr>
                  </a:outerShdw>
                </a:effectLst>
              </a:rPr>
              <a:t>the blood </a:t>
            </a:r>
            <a:r>
              <a:rPr lang="en-US" sz="2800" dirty="0">
                <a:effectLst>
                  <a:outerShdw blurRad="38100" dist="38100" dir="2700000" algn="tl">
                    <a:srgbClr val="000000">
                      <a:alpha val="43137"/>
                    </a:srgbClr>
                  </a:outerShdw>
                </a:effectLst>
              </a:rPr>
              <a:t>of all men</a:t>
            </a:r>
            <a:r>
              <a:rPr lang="en-US" sz="2800" dirty="0" smtClean="0">
                <a:effectLst>
                  <a:outerShdw blurRad="38100" dist="38100" dir="2700000" algn="tl">
                    <a:srgbClr val="000000">
                      <a:alpha val="43137"/>
                    </a:srgbClr>
                  </a:outerShdw>
                </a:effectLst>
              </a:rPr>
              <a:t>.</a:t>
            </a:r>
            <a:endParaRPr lang="en-US" sz="2800" dirty="0">
              <a:effectLst>
                <a:outerShdw blurRad="38100" dist="38100" dir="2700000" algn="tl">
                  <a:srgbClr val="000000">
                    <a:alpha val="43137"/>
                  </a:srgbClr>
                </a:outerShdw>
              </a:effectLst>
            </a:endParaRPr>
          </a:p>
        </p:txBody>
      </p:sp>
      <p:sp>
        <p:nvSpPr>
          <p:cNvPr id="4" name="Footer Placeholder 3"/>
          <p:cNvSpPr>
            <a:spLocks noGrp="1"/>
          </p:cNvSpPr>
          <p:nvPr>
            <p:ph type="ftr" sz="quarter" idx="10"/>
          </p:nvPr>
        </p:nvSpPr>
        <p:spPr/>
        <p:txBody>
          <a:bodyPr/>
          <a:lstStyle/>
          <a:p>
            <a:r>
              <a:rPr lang="en-US" smtClean="0"/>
              <a:t>Kevin Kay</a:t>
            </a:r>
            <a:endParaRPr lang="en-US"/>
          </a:p>
        </p:txBody>
      </p:sp>
      <p:sp>
        <p:nvSpPr>
          <p:cNvPr id="5" name="Slide Number Placeholder 4"/>
          <p:cNvSpPr>
            <a:spLocks noGrp="1"/>
          </p:cNvSpPr>
          <p:nvPr>
            <p:ph type="sldNum" sz="quarter" idx="11"/>
          </p:nvPr>
        </p:nvSpPr>
        <p:spPr/>
        <p:txBody>
          <a:bodyPr/>
          <a:lstStyle/>
          <a:p>
            <a:fld id="{D9076E39-33D3-4C19-9190-4442324932E8}" type="slidenum">
              <a:rPr lang="en-US" smtClean="0"/>
              <a:pPr/>
              <a:t>82</a:t>
            </a:fld>
            <a:endParaRPr lang="en-US"/>
          </a:p>
        </p:txBody>
      </p:sp>
      <p:sp>
        <p:nvSpPr>
          <p:cNvPr id="6" name="Date Placeholder 5"/>
          <p:cNvSpPr>
            <a:spLocks noGrp="1"/>
          </p:cNvSpPr>
          <p:nvPr>
            <p:ph type="dt" sz="half" idx="12"/>
          </p:nvPr>
        </p:nvSpPr>
        <p:spPr/>
        <p:txBody>
          <a:bodyPr/>
          <a:lstStyle/>
          <a:p>
            <a:r>
              <a:rPr lang="en-US" dirty="0" smtClean="0"/>
              <a:t>Outline, p. 25</a:t>
            </a:r>
            <a:endParaRPr lang="en-US" dirty="0"/>
          </a:p>
        </p:txBody>
      </p:sp>
    </p:spTree>
    <p:extLst>
      <p:ext uri="{BB962C8B-B14F-4D97-AF65-F5344CB8AC3E}">
        <p14:creationId xmlns:p14="http://schemas.microsoft.com/office/powerpoint/2010/main" val="23991621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sz="4400" b="1" dirty="0" smtClean="0"/>
              <a:t>“Blood” Means Death</a:t>
            </a:r>
            <a:endParaRPr lang="en-US" sz="4400" dirty="0">
              <a:latin typeface="+mn-lt"/>
            </a:endParaRPr>
          </a:p>
        </p:txBody>
      </p:sp>
      <p:sp>
        <p:nvSpPr>
          <p:cNvPr id="18435" name="Rectangle 3"/>
          <p:cNvSpPr>
            <a:spLocks noGrp="1" noChangeArrowheads="1"/>
          </p:cNvSpPr>
          <p:nvPr>
            <p:ph type="body" idx="1"/>
          </p:nvPr>
        </p:nvSpPr>
        <p:spPr>
          <a:xfrm>
            <a:off x="457200" y="1447800"/>
            <a:ext cx="8153400" cy="4876800"/>
          </a:xfrm>
        </p:spPr>
        <p:txBody>
          <a:bodyPr/>
          <a:lstStyle/>
          <a:p>
            <a:pPr marL="457200" indent="-457200">
              <a:spcBef>
                <a:spcPct val="0"/>
              </a:spcBef>
              <a:spcAft>
                <a:spcPts val="2400"/>
              </a:spcAft>
              <a:defRPr/>
            </a:pPr>
            <a:r>
              <a:rPr lang="en-US" sz="2800" i="1" dirty="0">
                <a:effectLst/>
              </a:rPr>
              <a:t>Leon Morris</a:t>
            </a:r>
            <a:r>
              <a:rPr lang="en-US" sz="2800" dirty="0">
                <a:effectLst/>
              </a:rPr>
              <a:t>:  “As far as it goes, the statistical evidence indicates that the association most likely to be conjured up when the Hebrews heard the word </a:t>
            </a:r>
            <a:r>
              <a:rPr lang="en-US" sz="2800" b="1" dirty="0">
                <a:solidFill>
                  <a:srgbClr val="FFFF00"/>
                </a:solidFill>
                <a:effectLst/>
              </a:rPr>
              <a:t>‘blood’</a:t>
            </a:r>
            <a:r>
              <a:rPr lang="en-US" sz="2800" dirty="0">
                <a:effectLst/>
              </a:rPr>
              <a:t> was that of </a:t>
            </a:r>
            <a:r>
              <a:rPr lang="en-US" sz="2800" b="1" dirty="0">
                <a:solidFill>
                  <a:srgbClr val="FFFF00"/>
                </a:solidFill>
                <a:effectLst/>
              </a:rPr>
              <a:t>violent</a:t>
            </a:r>
            <a:r>
              <a:rPr lang="en-US" sz="2800" b="1" dirty="0">
                <a:effectLst/>
              </a:rPr>
              <a:t> </a:t>
            </a:r>
            <a:r>
              <a:rPr lang="en-US" sz="2800" b="1" dirty="0">
                <a:solidFill>
                  <a:srgbClr val="FFFF00"/>
                </a:solidFill>
                <a:effectLst/>
              </a:rPr>
              <a:t>death</a:t>
            </a:r>
            <a:r>
              <a:rPr lang="en-US" sz="2800" dirty="0">
                <a:effectLst/>
              </a:rPr>
              <a:t>.”  </a:t>
            </a:r>
            <a:r>
              <a:rPr lang="en-US" sz="2000" dirty="0">
                <a:effectLst/>
              </a:rPr>
              <a:t>(Bold emphasis added, </a:t>
            </a:r>
            <a:r>
              <a:rPr lang="en-US" sz="2000" i="1" dirty="0">
                <a:effectLst/>
              </a:rPr>
              <a:t>APC</a:t>
            </a:r>
            <a:r>
              <a:rPr lang="en-US" sz="2000" dirty="0">
                <a:effectLst/>
              </a:rPr>
              <a:t>, 114</a:t>
            </a:r>
            <a:r>
              <a:rPr lang="en-US" sz="2000" dirty="0" smtClean="0">
                <a:effectLst/>
              </a:rPr>
              <a:t>)</a:t>
            </a:r>
          </a:p>
          <a:p>
            <a:pPr marL="457200" indent="-457200">
              <a:spcBef>
                <a:spcPct val="0"/>
              </a:spcBef>
              <a:spcAft>
                <a:spcPts val="2400"/>
              </a:spcAft>
              <a:defRPr/>
            </a:pPr>
            <a:r>
              <a:rPr lang="en-US" sz="2800" i="1" dirty="0">
                <a:effectLst/>
              </a:rPr>
              <a:t>A. M. </a:t>
            </a:r>
            <a:r>
              <a:rPr lang="en-US" sz="2800" i="1" dirty="0" err="1">
                <a:effectLst/>
              </a:rPr>
              <a:t>Stibbs</a:t>
            </a:r>
            <a:r>
              <a:rPr lang="en-US" sz="2800" dirty="0">
                <a:effectLst/>
              </a:rPr>
              <a:t>:  “Blood is a visible token of </a:t>
            </a:r>
            <a:r>
              <a:rPr lang="en-US" sz="2800" b="1" dirty="0">
                <a:solidFill>
                  <a:srgbClr val="FFFF00"/>
                </a:solidFill>
                <a:effectLst/>
              </a:rPr>
              <a:t>life</a:t>
            </a:r>
            <a:r>
              <a:rPr lang="en-US" sz="2800" b="1" dirty="0">
                <a:effectLst/>
              </a:rPr>
              <a:t> </a:t>
            </a:r>
            <a:r>
              <a:rPr lang="en-US" sz="2800" b="1" dirty="0">
                <a:solidFill>
                  <a:srgbClr val="FFFF00"/>
                </a:solidFill>
                <a:effectLst/>
              </a:rPr>
              <a:t>violently ended</a:t>
            </a:r>
            <a:r>
              <a:rPr lang="en-US" sz="2800" dirty="0">
                <a:effectLst/>
              </a:rPr>
              <a:t>; it is a sign of life either </a:t>
            </a:r>
            <a:r>
              <a:rPr lang="en-US" sz="2800" b="1" dirty="0">
                <a:solidFill>
                  <a:srgbClr val="FFFF00"/>
                </a:solidFill>
                <a:effectLst/>
              </a:rPr>
              <a:t>given</a:t>
            </a:r>
            <a:r>
              <a:rPr lang="en-US" sz="2800" dirty="0">
                <a:effectLst/>
              </a:rPr>
              <a:t> or </a:t>
            </a:r>
            <a:r>
              <a:rPr lang="en-US" sz="2800" b="1" dirty="0">
                <a:solidFill>
                  <a:srgbClr val="FFFF00"/>
                </a:solidFill>
                <a:effectLst/>
              </a:rPr>
              <a:t>taken</a:t>
            </a:r>
            <a:r>
              <a:rPr lang="en-US" sz="2800" dirty="0">
                <a:effectLst/>
              </a:rPr>
              <a:t> in </a:t>
            </a:r>
            <a:r>
              <a:rPr lang="en-US" sz="2800" b="1" dirty="0">
                <a:solidFill>
                  <a:srgbClr val="FFFF00"/>
                </a:solidFill>
                <a:effectLst/>
              </a:rPr>
              <a:t>death</a:t>
            </a:r>
            <a:r>
              <a:rPr lang="en-US" sz="2800" dirty="0">
                <a:effectLst/>
              </a:rPr>
              <a:t>.”  </a:t>
            </a:r>
            <a:r>
              <a:rPr lang="en-US" sz="2000" dirty="0">
                <a:effectLst/>
              </a:rPr>
              <a:t>(Bold emphasis added, </a:t>
            </a:r>
            <a:r>
              <a:rPr lang="en-US" sz="2000" dirty="0" err="1">
                <a:effectLst/>
              </a:rPr>
              <a:t>MWBS</a:t>
            </a:r>
            <a:r>
              <a:rPr lang="en-US" sz="2000" dirty="0">
                <a:effectLst/>
              </a:rPr>
              <a:t>, 30)</a:t>
            </a:r>
            <a:endParaRPr lang="en-US" sz="2000" dirty="0"/>
          </a:p>
        </p:txBody>
      </p:sp>
      <p:sp>
        <p:nvSpPr>
          <p:cNvPr id="4" name="Date Placeholder 3"/>
          <p:cNvSpPr>
            <a:spLocks noGrp="1"/>
          </p:cNvSpPr>
          <p:nvPr>
            <p:ph type="dt" sz="half" idx="12"/>
          </p:nvPr>
        </p:nvSpPr>
        <p:spPr/>
        <p:txBody>
          <a:bodyPr/>
          <a:lstStyle/>
          <a:p>
            <a:r>
              <a:rPr lang="en-US" dirty="0" smtClean="0"/>
              <a:t>Outline, p. 26</a:t>
            </a:r>
            <a:endParaRPr lang="en-US" dirty="0"/>
          </a:p>
        </p:txBody>
      </p:sp>
      <p:sp>
        <p:nvSpPr>
          <p:cNvPr id="5" name="Footer Placeholder 4"/>
          <p:cNvSpPr>
            <a:spLocks noGrp="1"/>
          </p:cNvSpPr>
          <p:nvPr>
            <p:ph type="ftr" sz="quarter" idx="10"/>
          </p:nvPr>
        </p:nvSpPr>
        <p:spPr/>
        <p:txBody>
          <a:bodyPr/>
          <a:lstStyle/>
          <a:p>
            <a:r>
              <a:rPr lang="en-US" smtClean="0"/>
              <a:t>Kevin Kay</a:t>
            </a:r>
            <a:endParaRPr lang="en-US"/>
          </a:p>
        </p:txBody>
      </p:sp>
      <p:sp>
        <p:nvSpPr>
          <p:cNvPr id="6" name="Slide Number Placeholder 5"/>
          <p:cNvSpPr>
            <a:spLocks noGrp="1"/>
          </p:cNvSpPr>
          <p:nvPr>
            <p:ph type="sldNum" sz="quarter" idx="11"/>
          </p:nvPr>
        </p:nvSpPr>
        <p:spPr/>
        <p:txBody>
          <a:bodyPr/>
          <a:lstStyle/>
          <a:p>
            <a:fld id="{D9076E39-33D3-4C19-9190-4442324932E8}" type="slidenum">
              <a:rPr lang="en-US" smtClean="0"/>
              <a:pPr/>
              <a:t>83</a:t>
            </a:fld>
            <a:endParaRPr lang="en-US"/>
          </a:p>
        </p:txBody>
      </p:sp>
    </p:spTree>
    <p:extLst>
      <p:ext uri="{BB962C8B-B14F-4D97-AF65-F5344CB8AC3E}">
        <p14:creationId xmlns:p14="http://schemas.microsoft.com/office/powerpoint/2010/main" val="9249529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p:cTn id="7" dur="500" fill="hold"/>
                                        <p:tgtEl>
                                          <p:spTgt spid="1843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43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843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8435">
                                            <p:txEl>
                                              <p:pRg st="1" end="1"/>
                                            </p:txEl>
                                          </p:spTgt>
                                        </p:tgtEl>
                                        <p:attrNameLst>
                                          <p:attrName>style.visibility</p:attrName>
                                        </p:attrNameLst>
                                      </p:cBhvr>
                                      <p:to>
                                        <p:strVal val="visible"/>
                                      </p:to>
                                    </p:set>
                                    <p:anim calcmode="lin" valueType="num">
                                      <p:cBhvr>
                                        <p:cTn id="14" dur="500" fill="hold"/>
                                        <p:tgtEl>
                                          <p:spTgt spid="1843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843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84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000" dirty="0" smtClean="0">
                <a:latin typeface="+mn-lt"/>
              </a:rPr>
              <a:t>Lev. 17:11:</a:t>
            </a:r>
            <a:r>
              <a:rPr lang="en-US" dirty="0" smtClean="0"/>
              <a:t/>
            </a:r>
            <a:br>
              <a:rPr lang="en-US" dirty="0" smtClean="0"/>
            </a:br>
            <a:r>
              <a:rPr lang="en-US" sz="3800" dirty="0" smtClean="0"/>
              <a:t>Atonement By Death, Not Life</a:t>
            </a:r>
            <a:endParaRPr lang="en-US" sz="3800" dirty="0"/>
          </a:p>
        </p:txBody>
      </p:sp>
      <p:sp>
        <p:nvSpPr>
          <p:cNvPr id="3" name="Content Placeholder 2"/>
          <p:cNvSpPr>
            <a:spLocks noGrp="1"/>
          </p:cNvSpPr>
          <p:nvPr>
            <p:ph idx="1"/>
          </p:nvPr>
        </p:nvSpPr>
        <p:spPr/>
        <p:txBody>
          <a:bodyPr/>
          <a:lstStyle/>
          <a:p>
            <a:pPr marL="457200" indent="-457200">
              <a:spcBef>
                <a:spcPts val="0"/>
              </a:spcBef>
              <a:spcAft>
                <a:spcPts val="2400"/>
              </a:spcAft>
            </a:pPr>
            <a:r>
              <a:rPr lang="en-US" sz="2800" dirty="0" smtClean="0"/>
              <a:t>Blood of atonement given </a:t>
            </a:r>
            <a:r>
              <a:rPr lang="en-US" sz="2800" b="1" dirty="0" smtClean="0">
                <a:solidFill>
                  <a:srgbClr val="FFFF00"/>
                </a:solidFill>
              </a:rPr>
              <a:t>“upon the altar”</a:t>
            </a:r>
            <a:r>
              <a:rPr lang="en-US" sz="2800" dirty="0" smtClean="0"/>
              <a:t> after sacrificial animal was </a:t>
            </a:r>
            <a:r>
              <a:rPr lang="en-US" sz="2800" b="1" dirty="0">
                <a:solidFill>
                  <a:srgbClr val="FFFF00"/>
                </a:solidFill>
              </a:rPr>
              <a:t>killed</a:t>
            </a:r>
          </a:p>
          <a:p>
            <a:pPr marL="457200" indent="-457200">
              <a:spcBef>
                <a:spcPts val="0"/>
              </a:spcBef>
              <a:spcAft>
                <a:spcPts val="2400"/>
              </a:spcAft>
            </a:pPr>
            <a:r>
              <a:rPr lang="en-US" sz="2800" dirty="0" smtClean="0"/>
              <a:t>Blood of animal was not blood coursing through its veins but </a:t>
            </a:r>
            <a:r>
              <a:rPr lang="en-US" sz="2800" b="1" dirty="0">
                <a:solidFill>
                  <a:srgbClr val="FFFF00"/>
                </a:solidFill>
              </a:rPr>
              <a:t>blood shed</a:t>
            </a:r>
          </a:p>
          <a:p>
            <a:pPr marL="457200" indent="-457200">
              <a:spcBef>
                <a:spcPts val="0"/>
              </a:spcBef>
              <a:spcAft>
                <a:spcPts val="2400"/>
              </a:spcAft>
            </a:pPr>
            <a:r>
              <a:rPr lang="en-US" sz="2800" b="1" dirty="0">
                <a:solidFill>
                  <a:srgbClr val="FFFF00"/>
                </a:solidFill>
              </a:rPr>
              <a:t>“Life” </a:t>
            </a:r>
            <a:r>
              <a:rPr lang="en-US" sz="2800" dirty="0" smtClean="0"/>
              <a:t>(</a:t>
            </a:r>
            <a:r>
              <a:rPr lang="en-US" sz="2800" i="1" dirty="0" err="1" smtClean="0"/>
              <a:t>nephesh</a:t>
            </a:r>
            <a:r>
              <a:rPr lang="en-US" sz="2800" dirty="0" smtClean="0"/>
              <a:t>) can mean </a:t>
            </a:r>
            <a:r>
              <a:rPr lang="en-US" sz="2800" b="1" dirty="0">
                <a:solidFill>
                  <a:srgbClr val="FFFF00"/>
                </a:solidFill>
              </a:rPr>
              <a:t>“life yielded up in death</a:t>
            </a:r>
            <a:r>
              <a:rPr lang="en-US" sz="2800" b="1" dirty="0" smtClean="0">
                <a:solidFill>
                  <a:srgbClr val="FFFF00"/>
                </a:solidFill>
              </a:rPr>
              <a:t>”</a:t>
            </a:r>
          </a:p>
          <a:p>
            <a:pPr marL="457200" indent="-457200">
              <a:spcBef>
                <a:spcPts val="0"/>
              </a:spcBef>
              <a:spcAft>
                <a:spcPts val="2400"/>
              </a:spcAft>
            </a:pPr>
            <a:r>
              <a:rPr lang="en-US" sz="2800" dirty="0"/>
              <a:t>Other OT passages point to atonement through </a:t>
            </a:r>
            <a:r>
              <a:rPr lang="en-US" sz="2800" b="1" dirty="0">
                <a:solidFill>
                  <a:srgbClr val="FFFF00"/>
                </a:solidFill>
              </a:rPr>
              <a:t>death</a:t>
            </a:r>
            <a:r>
              <a:rPr lang="en-US" sz="2800" dirty="0"/>
              <a:t>, not offering up life</a:t>
            </a:r>
          </a:p>
          <a:p>
            <a:pPr marL="457200" indent="-457200">
              <a:spcBef>
                <a:spcPts val="0"/>
              </a:spcBef>
              <a:spcAft>
                <a:spcPts val="2400"/>
              </a:spcAft>
            </a:pPr>
            <a:endParaRPr lang="en-US" sz="2800" dirty="0"/>
          </a:p>
        </p:txBody>
      </p:sp>
      <p:sp>
        <p:nvSpPr>
          <p:cNvPr id="4" name="Footer Placeholder 3"/>
          <p:cNvSpPr>
            <a:spLocks noGrp="1"/>
          </p:cNvSpPr>
          <p:nvPr>
            <p:ph type="ftr" sz="quarter" idx="10"/>
          </p:nvPr>
        </p:nvSpPr>
        <p:spPr/>
        <p:txBody>
          <a:bodyPr/>
          <a:lstStyle/>
          <a:p>
            <a:r>
              <a:rPr lang="en-US" smtClean="0"/>
              <a:t>Kevin Kay</a:t>
            </a:r>
            <a:endParaRPr lang="en-US"/>
          </a:p>
        </p:txBody>
      </p:sp>
      <p:sp>
        <p:nvSpPr>
          <p:cNvPr id="5" name="Slide Number Placeholder 4"/>
          <p:cNvSpPr>
            <a:spLocks noGrp="1"/>
          </p:cNvSpPr>
          <p:nvPr>
            <p:ph type="sldNum" sz="quarter" idx="11"/>
          </p:nvPr>
        </p:nvSpPr>
        <p:spPr/>
        <p:txBody>
          <a:bodyPr/>
          <a:lstStyle/>
          <a:p>
            <a:fld id="{D9076E39-33D3-4C19-9190-4442324932E8}" type="slidenum">
              <a:rPr lang="en-US" smtClean="0"/>
              <a:pPr/>
              <a:t>84</a:t>
            </a:fld>
            <a:endParaRPr lang="en-US"/>
          </a:p>
        </p:txBody>
      </p:sp>
      <p:sp>
        <p:nvSpPr>
          <p:cNvPr id="6" name="Date Placeholder 5"/>
          <p:cNvSpPr>
            <a:spLocks noGrp="1"/>
          </p:cNvSpPr>
          <p:nvPr>
            <p:ph type="dt" sz="half" idx="12"/>
          </p:nvPr>
        </p:nvSpPr>
        <p:spPr/>
        <p:txBody>
          <a:bodyPr/>
          <a:lstStyle/>
          <a:p>
            <a:r>
              <a:rPr lang="en-US" dirty="0" smtClean="0"/>
              <a:t>Outline, p. 26-27 </a:t>
            </a:r>
            <a:endParaRPr lang="en-US" dirty="0"/>
          </a:p>
        </p:txBody>
      </p:sp>
    </p:spTree>
    <p:extLst>
      <p:ext uri="{BB962C8B-B14F-4D97-AF65-F5344CB8AC3E}">
        <p14:creationId xmlns:p14="http://schemas.microsoft.com/office/powerpoint/2010/main" val="29317036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sz="4400" b="1" dirty="0" smtClean="0"/>
              <a:t>“Blood” Means Death</a:t>
            </a:r>
            <a:endParaRPr lang="en-US" sz="4400" dirty="0">
              <a:latin typeface="+mn-lt"/>
            </a:endParaRPr>
          </a:p>
        </p:txBody>
      </p:sp>
      <p:sp>
        <p:nvSpPr>
          <p:cNvPr id="18435" name="Rectangle 3"/>
          <p:cNvSpPr>
            <a:spLocks noGrp="1" noChangeArrowheads="1"/>
          </p:cNvSpPr>
          <p:nvPr>
            <p:ph type="body" idx="1"/>
          </p:nvPr>
        </p:nvSpPr>
        <p:spPr>
          <a:xfrm>
            <a:off x="457200" y="1447800"/>
            <a:ext cx="8153400" cy="4876800"/>
          </a:xfrm>
        </p:spPr>
        <p:txBody>
          <a:bodyPr/>
          <a:lstStyle/>
          <a:p>
            <a:pPr marL="457200" indent="-457200">
              <a:spcBef>
                <a:spcPct val="0"/>
              </a:spcBef>
              <a:spcAft>
                <a:spcPts val="2400"/>
              </a:spcAft>
              <a:defRPr/>
            </a:pPr>
            <a:r>
              <a:rPr lang="en-US" sz="2800" dirty="0"/>
              <a:t>Blood</a:t>
            </a:r>
            <a:r>
              <a:rPr lang="en-US" sz="2800" b="1" dirty="0"/>
              <a:t> </a:t>
            </a:r>
            <a:r>
              <a:rPr lang="en-US" sz="2800" dirty="0"/>
              <a:t>is the</a:t>
            </a:r>
            <a:r>
              <a:rPr lang="en-US" sz="2800" b="1" dirty="0"/>
              <a:t> </a:t>
            </a:r>
            <a:r>
              <a:rPr lang="en-US" sz="2800" b="1" dirty="0">
                <a:solidFill>
                  <a:srgbClr val="FFFF00"/>
                </a:solidFill>
                <a:latin typeface="Arial" pitchFamily="34" charset="0"/>
              </a:rPr>
              <a:t>life of the flesh</a:t>
            </a:r>
            <a:r>
              <a:rPr lang="en-US" sz="2800" dirty="0"/>
              <a:t>, but </a:t>
            </a:r>
            <a:r>
              <a:rPr lang="en-US" sz="2800" b="1" dirty="0">
                <a:solidFill>
                  <a:srgbClr val="FFFF00"/>
                </a:solidFill>
                <a:latin typeface="Arial" pitchFamily="34" charset="0"/>
              </a:rPr>
              <a:t>blood poured out</a:t>
            </a:r>
            <a:r>
              <a:rPr lang="en-US" sz="2800" dirty="0"/>
              <a:t> signifies </a:t>
            </a:r>
            <a:r>
              <a:rPr lang="en-US" sz="2800" b="1" dirty="0">
                <a:solidFill>
                  <a:srgbClr val="FFFF00"/>
                </a:solidFill>
                <a:latin typeface="Arial" pitchFamily="34" charset="0"/>
              </a:rPr>
              <a:t>death</a:t>
            </a:r>
          </a:p>
          <a:p>
            <a:pPr marL="457200" indent="-457200">
              <a:spcBef>
                <a:spcPct val="0"/>
              </a:spcBef>
              <a:spcAft>
                <a:spcPts val="2400"/>
              </a:spcAft>
              <a:defRPr/>
            </a:pPr>
            <a:r>
              <a:rPr lang="en-US" sz="2800" dirty="0" smtClean="0">
                <a:latin typeface="Arial" pitchFamily="34" charset="0"/>
              </a:rPr>
              <a:t>Many passages concerning “blood” are obviously </a:t>
            </a:r>
            <a:r>
              <a:rPr lang="en-US" sz="2800" b="1" dirty="0" smtClean="0">
                <a:solidFill>
                  <a:srgbClr val="FFFF00"/>
                </a:solidFill>
                <a:latin typeface="Arial" pitchFamily="34" charset="0"/>
              </a:rPr>
              <a:t>figurative</a:t>
            </a:r>
          </a:p>
          <a:p>
            <a:pPr marL="457200" indent="-457200">
              <a:spcBef>
                <a:spcPct val="0"/>
              </a:spcBef>
              <a:spcAft>
                <a:spcPts val="2400"/>
              </a:spcAft>
              <a:defRPr/>
            </a:pPr>
            <a:r>
              <a:rPr lang="en-US" sz="2800" b="1" dirty="0">
                <a:solidFill>
                  <a:srgbClr val="FFFF00"/>
                </a:solidFill>
                <a:latin typeface="Arial" pitchFamily="34" charset="0"/>
              </a:rPr>
              <a:t>Death</a:t>
            </a:r>
            <a:r>
              <a:rPr lang="en-US" sz="2800" dirty="0"/>
              <a:t> as the </a:t>
            </a:r>
            <a:r>
              <a:rPr lang="en-US" sz="2800" b="1" dirty="0">
                <a:solidFill>
                  <a:srgbClr val="FFFF00"/>
                </a:solidFill>
                <a:latin typeface="Arial" pitchFamily="34" charset="0"/>
              </a:rPr>
              <a:t>penalty for sin </a:t>
            </a:r>
            <a:r>
              <a:rPr lang="en-US" sz="2800" dirty="0"/>
              <a:t>suggests that the significance of the animal sacrifices was the </a:t>
            </a:r>
            <a:r>
              <a:rPr lang="en-US" sz="2800" b="1" dirty="0">
                <a:solidFill>
                  <a:srgbClr val="FFFF00"/>
                </a:solidFill>
                <a:latin typeface="Arial" pitchFamily="34" charset="0"/>
              </a:rPr>
              <a:t>infliction of death</a:t>
            </a:r>
            <a:r>
              <a:rPr lang="en-US" sz="2800" dirty="0"/>
              <a:t>, not the </a:t>
            </a:r>
            <a:r>
              <a:rPr lang="en-US" sz="2800" b="1" dirty="0">
                <a:solidFill>
                  <a:srgbClr val="FFFF00"/>
                </a:solidFill>
                <a:latin typeface="Arial" pitchFamily="34" charset="0"/>
              </a:rPr>
              <a:t>presentation of life</a:t>
            </a:r>
          </a:p>
          <a:p>
            <a:pPr marL="457200" indent="-457200" eaLnBrk="1" hangingPunct="1">
              <a:spcBef>
                <a:spcPct val="0"/>
              </a:spcBef>
              <a:spcAft>
                <a:spcPct val="50000"/>
              </a:spcAft>
              <a:defRPr/>
            </a:pPr>
            <a:endParaRPr lang="en-US" sz="2400" dirty="0"/>
          </a:p>
        </p:txBody>
      </p:sp>
      <p:sp>
        <p:nvSpPr>
          <p:cNvPr id="4" name="Date Placeholder 3"/>
          <p:cNvSpPr>
            <a:spLocks noGrp="1"/>
          </p:cNvSpPr>
          <p:nvPr>
            <p:ph type="dt" sz="half" idx="12"/>
          </p:nvPr>
        </p:nvSpPr>
        <p:spPr/>
        <p:txBody>
          <a:bodyPr/>
          <a:lstStyle/>
          <a:p>
            <a:r>
              <a:rPr lang="en-US" dirty="0" smtClean="0"/>
              <a:t>Outline, p. 28-29 </a:t>
            </a:r>
            <a:endParaRPr lang="en-US" dirty="0"/>
          </a:p>
        </p:txBody>
      </p:sp>
      <p:sp>
        <p:nvSpPr>
          <p:cNvPr id="5" name="Footer Placeholder 4"/>
          <p:cNvSpPr>
            <a:spLocks noGrp="1"/>
          </p:cNvSpPr>
          <p:nvPr>
            <p:ph type="ftr" sz="quarter" idx="10"/>
          </p:nvPr>
        </p:nvSpPr>
        <p:spPr/>
        <p:txBody>
          <a:bodyPr/>
          <a:lstStyle/>
          <a:p>
            <a:r>
              <a:rPr lang="en-US" smtClean="0"/>
              <a:t>Kevin Kay</a:t>
            </a:r>
            <a:endParaRPr lang="en-US"/>
          </a:p>
        </p:txBody>
      </p:sp>
      <p:sp>
        <p:nvSpPr>
          <p:cNvPr id="6" name="Slide Number Placeholder 5"/>
          <p:cNvSpPr>
            <a:spLocks noGrp="1"/>
          </p:cNvSpPr>
          <p:nvPr>
            <p:ph type="sldNum" sz="quarter" idx="11"/>
          </p:nvPr>
        </p:nvSpPr>
        <p:spPr/>
        <p:txBody>
          <a:bodyPr/>
          <a:lstStyle/>
          <a:p>
            <a:fld id="{D9076E39-33D3-4C19-9190-4442324932E8}" type="slidenum">
              <a:rPr lang="en-US" smtClean="0"/>
              <a:pPr/>
              <a:t>85</a:t>
            </a:fld>
            <a:endParaRPr lang="en-US"/>
          </a:p>
        </p:txBody>
      </p:sp>
    </p:spTree>
    <p:extLst>
      <p:ext uri="{BB962C8B-B14F-4D97-AF65-F5344CB8AC3E}">
        <p14:creationId xmlns:p14="http://schemas.microsoft.com/office/powerpoint/2010/main" val="1168840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p:cTn id="7" dur="500" fill="hold"/>
                                        <p:tgtEl>
                                          <p:spTgt spid="1843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43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843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8435">
                                            <p:txEl>
                                              <p:pRg st="1" end="1"/>
                                            </p:txEl>
                                          </p:spTgt>
                                        </p:tgtEl>
                                        <p:attrNameLst>
                                          <p:attrName>style.visibility</p:attrName>
                                        </p:attrNameLst>
                                      </p:cBhvr>
                                      <p:to>
                                        <p:strVal val="visible"/>
                                      </p:to>
                                    </p:set>
                                    <p:anim calcmode="lin" valueType="num">
                                      <p:cBhvr>
                                        <p:cTn id="14" dur="500" fill="hold"/>
                                        <p:tgtEl>
                                          <p:spTgt spid="1843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843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843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8435">
                                            <p:txEl>
                                              <p:pRg st="2" end="2"/>
                                            </p:txEl>
                                          </p:spTgt>
                                        </p:tgtEl>
                                        <p:attrNameLst>
                                          <p:attrName>style.visibility</p:attrName>
                                        </p:attrNameLst>
                                      </p:cBhvr>
                                      <p:to>
                                        <p:strVal val="visible"/>
                                      </p:to>
                                    </p:set>
                                    <p:anim calcmode="lin" valueType="num">
                                      <p:cBhvr>
                                        <p:cTn id="21" dur="500" fill="hold"/>
                                        <p:tgtEl>
                                          <p:spTgt spid="1843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843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84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“Blood” Used Metaphorically</a:t>
            </a:r>
            <a:endParaRPr lang="en-US" sz="4000" dirty="0"/>
          </a:p>
        </p:txBody>
      </p:sp>
      <p:sp>
        <p:nvSpPr>
          <p:cNvPr id="3" name="Content Placeholder 2"/>
          <p:cNvSpPr>
            <a:spLocks noGrp="1"/>
          </p:cNvSpPr>
          <p:nvPr>
            <p:ph idx="1"/>
          </p:nvPr>
        </p:nvSpPr>
        <p:spPr/>
        <p:txBody>
          <a:bodyPr/>
          <a:lstStyle/>
          <a:p>
            <a:pPr marL="457200" indent="-457200">
              <a:spcBef>
                <a:spcPts val="0"/>
              </a:spcBef>
              <a:spcAft>
                <a:spcPts val="1200"/>
              </a:spcAft>
            </a:pPr>
            <a:r>
              <a:rPr lang="en-US" sz="2800" dirty="0" smtClean="0"/>
              <a:t>“</a:t>
            </a:r>
            <a:r>
              <a:rPr lang="en-US" sz="2800" dirty="0"/>
              <a:t>Arrows drunk with </a:t>
            </a:r>
            <a:r>
              <a:rPr lang="en-US" sz="2800" b="1" dirty="0">
                <a:solidFill>
                  <a:srgbClr val="FFFF00"/>
                </a:solidFill>
              </a:rPr>
              <a:t>blood</a:t>
            </a:r>
            <a:r>
              <a:rPr lang="en-US" sz="2800" dirty="0"/>
              <a:t>”  (Dt. 32:42)</a:t>
            </a:r>
          </a:p>
          <a:p>
            <a:pPr marL="457200" indent="-457200">
              <a:spcBef>
                <a:spcPts val="0"/>
              </a:spcBef>
              <a:spcAft>
                <a:spcPts val="1200"/>
              </a:spcAft>
            </a:pPr>
            <a:r>
              <a:rPr lang="en-US" sz="2800" dirty="0" smtClean="0"/>
              <a:t>“</a:t>
            </a:r>
            <a:r>
              <a:rPr lang="en-US" sz="2800" dirty="0"/>
              <a:t>The moon [turned] into </a:t>
            </a:r>
            <a:r>
              <a:rPr lang="en-US" sz="2800" b="1" dirty="0">
                <a:solidFill>
                  <a:srgbClr val="FFFF00"/>
                </a:solidFill>
              </a:rPr>
              <a:t>blood</a:t>
            </a:r>
            <a:r>
              <a:rPr lang="en-US" sz="2800" dirty="0"/>
              <a:t>”  (Joel. 2:31)</a:t>
            </a:r>
          </a:p>
          <a:p>
            <a:pPr marL="457200" indent="-457200">
              <a:spcBef>
                <a:spcPts val="0"/>
              </a:spcBef>
              <a:spcAft>
                <a:spcPts val="1200"/>
              </a:spcAft>
            </a:pPr>
            <a:r>
              <a:rPr lang="en-US" sz="2800" dirty="0" smtClean="0"/>
              <a:t>Joab “</a:t>
            </a:r>
            <a:r>
              <a:rPr lang="en-US" sz="2800" dirty="0"/>
              <a:t>shed the </a:t>
            </a:r>
            <a:r>
              <a:rPr lang="en-US" sz="2800" b="1" dirty="0">
                <a:solidFill>
                  <a:srgbClr val="FFFF00"/>
                </a:solidFill>
              </a:rPr>
              <a:t>blood</a:t>
            </a:r>
            <a:r>
              <a:rPr lang="en-US" sz="2800" dirty="0"/>
              <a:t> of war in peace, and put the </a:t>
            </a:r>
            <a:r>
              <a:rPr lang="en-US" sz="2800" b="1" dirty="0">
                <a:solidFill>
                  <a:srgbClr val="FFFF00"/>
                </a:solidFill>
              </a:rPr>
              <a:t>blood</a:t>
            </a:r>
            <a:r>
              <a:rPr lang="en-US" sz="2800" dirty="0"/>
              <a:t> of war upon his girdle</a:t>
            </a:r>
            <a:r>
              <a:rPr lang="en-US" sz="2800" dirty="0" smtClean="0"/>
              <a:t>…” </a:t>
            </a:r>
            <a:r>
              <a:rPr lang="en-US" sz="2800" dirty="0"/>
              <a:t>(1 Ki. 2:5)</a:t>
            </a:r>
          </a:p>
          <a:p>
            <a:pPr marL="457200" indent="-457200">
              <a:spcBef>
                <a:spcPts val="0"/>
              </a:spcBef>
              <a:spcAft>
                <a:spcPts val="1200"/>
              </a:spcAft>
            </a:pPr>
            <a:r>
              <a:rPr lang="en-US" sz="2800" dirty="0" smtClean="0"/>
              <a:t>Righteous </a:t>
            </a:r>
            <a:r>
              <a:rPr lang="en-US" sz="2800" dirty="0" smtClean="0"/>
              <a:t>wash </a:t>
            </a:r>
            <a:r>
              <a:rPr lang="en-US" sz="2800" dirty="0"/>
              <a:t>their feet in the </a:t>
            </a:r>
            <a:r>
              <a:rPr lang="en-US" sz="2800" b="1" dirty="0">
                <a:solidFill>
                  <a:srgbClr val="FFFF00"/>
                </a:solidFill>
              </a:rPr>
              <a:t>blood</a:t>
            </a:r>
            <a:r>
              <a:rPr lang="en-US" sz="2800" dirty="0"/>
              <a:t> of the wicked  (Psa. 58:10; cf. 68:23)</a:t>
            </a:r>
          </a:p>
          <a:p>
            <a:pPr marL="457200" indent="-457200">
              <a:spcBef>
                <a:spcPts val="0"/>
              </a:spcBef>
              <a:spcAft>
                <a:spcPts val="1200"/>
              </a:spcAft>
            </a:pPr>
            <a:r>
              <a:rPr lang="en-US" sz="2800" dirty="0" smtClean="0"/>
              <a:t>“</a:t>
            </a:r>
            <a:r>
              <a:rPr lang="en-US" sz="2800" dirty="0"/>
              <a:t>O earth, do not cover my </a:t>
            </a:r>
            <a:r>
              <a:rPr lang="en-US" sz="2800" b="1" dirty="0">
                <a:solidFill>
                  <a:srgbClr val="FFFF00"/>
                </a:solidFill>
              </a:rPr>
              <a:t>blood</a:t>
            </a:r>
            <a:r>
              <a:rPr lang="en-US" sz="2800" dirty="0"/>
              <a:t>”  (Job 16:18)</a:t>
            </a:r>
          </a:p>
          <a:p>
            <a:pPr marL="457200" indent="-457200">
              <a:spcBef>
                <a:spcPts val="0"/>
              </a:spcBef>
              <a:spcAft>
                <a:spcPts val="1200"/>
              </a:spcAft>
            </a:pPr>
            <a:r>
              <a:rPr lang="en-US" sz="2800" dirty="0" smtClean="0"/>
              <a:t>“</a:t>
            </a:r>
            <a:r>
              <a:rPr lang="en-US" sz="2800" dirty="0"/>
              <a:t>Your hands are full of </a:t>
            </a:r>
            <a:r>
              <a:rPr lang="en-US" sz="2800" b="1" dirty="0">
                <a:solidFill>
                  <a:srgbClr val="FFFF00"/>
                </a:solidFill>
              </a:rPr>
              <a:t>blood</a:t>
            </a:r>
            <a:r>
              <a:rPr lang="en-US" sz="2800" dirty="0"/>
              <a:t>”  (Isa. 1:15)</a:t>
            </a:r>
          </a:p>
          <a:p>
            <a:pPr marL="457200" indent="-457200"/>
            <a:endParaRPr lang="en-US" sz="2800" dirty="0"/>
          </a:p>
        </p:txBody>
      </p:sp>
      <p:sp>
        <p:nvSpPr>
          <p:cNvPr id="4" name="Footer Placeholder 3"/>
          <p:cNvSpPr>
            <a:spLocks noGrp="1"/>
          </p:cNvSpPr>
          <p:nvPr>
            <p:ph type="ftr" sz="quarter" idx="10"/>
          </p:nvPr>
        </p:nvSpPr>
        <p:spPr/>
        <p:txBody>
          <a:bodyPr/>
          <a:lstStyle/>
          <a:p>
            <a:r>
              <a:rPr lang="en-US" smtClean="0"/>
              <a:t>Kevin Kay</a:t>
            </a:r>
            <a:endParaRPr lang="en-US"/>
          </a:p>
        </p:txBody>
      </p:sp>
      <p:sp>
        <p:nvSpPr>
          <p:cNvPr id="5" name="Slide Number Placeholder 4"/>
          <p:cNvSpPr>
            <a:spLocks noGrp="1"/>
          </p:cNvSpPr>
          <p:nvPr>
            <p:ph type="sldNum" sz="quarter" idx="11"/>
          </p:nvPr>
        </p:nvSpPr>
        <p:spPr/>
        <p:txBody>
          <a:bodyPr/>
          <a:lstStyle/>
          <a:p>
            <a:fld id="{D9076E39-33D3-4C19-9190-4442324932E8}" type="slidenum">
              <a:rPr lang="en-US" smtClean="0"/>
              <a:pPr/>
              <a:t>86</a:t>
            </a:fld>
            <a:endParaRPr lang="en-US"/>
          </a:p>
        </p:txBody>
      </p:sp>
      <p:sp>
        <p:nvSpPr>
          <p:cNvPr id="6" name="Date Placeholder 5"/>
          <p:cNvSpPr>
            <a:spLocks noGrp="1"/>
          </p:cNvSpPr>
          <p:nvPr>
            <p:ph type="dt" sz="half" idx="12"/>
          </p:nvPr>
        </p:nvSpPr>
        <p:spPr/>
        <p:txBody>
          <a:bodyPr/>
          <a:lstStyle/>
          <a:p>
            <a:r>
              <a:rPr lang="en-US" dirty="0" smtClean="0"/>
              <a:t>Outline, p. 29</a:t>
            </a:r>
            <a:endParaRPr lang="en-US" dirty="0"/>
          </a:p>
        </p:txBody>
      </p:sp>
    </p:spTree>
    <p:extLst>
      <p:ext uri="{BB962C8B-B14F-4D97-AF65-F5344CB8AC3E}">
        <p14:creationId xmlns:p14="http://schemas.microsoft.com/office/powerpoint/2010/main" val="41982949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Leon Morris on Lev. 17:11</a:t>
            </a:r>
          </a:p>
        </p:txBody>
      </p:sp>
      <p:sp>
        <p:nvSpPr>
          <p:cNvPr id="3" name="Content Placeholder 2"/>
          <p:cNvSpPr>
            <a:spLocks noGrp="1"/>
          </p:cNvSpPr>
          <p:nvPr>
            <p:ph idx="1"/>
          </p:nvPr>
        </p:nvSpPr>
        <p:spPr/>
        <p:txBody>
          <a:bodyPr/>
          <a:lstStyle/>
          <a:p>
            <a:pPr marL="0" indent="457200">
              <a:buNone/>
            </a:pPr>
            <a:r>
              <a:rPr lang="en-US" sz="2700" dirty="0">
                <a:solidFill>
                  <a:srgbClr val="FFFFFF"/>
                </a:solidFill>
                <a:latin typeface="Arial" pitchFamily="34" charset="0"/>
                <a:cs typeface="Arial" pitchFamily="34" charset="0"/>
              </a:rPr>
              <a:t>“From all this it is clear that the association of </a:t>
            </a:r>
            <a:r>
              <a:rPr lang="en-US" sz="2700" i="1" dirty="0" err="1">
                <a:solidFill>
                  <a:srgbClr val="FFFFFF"/>
                </a:solidFill>
                <a:latin typeface="Arial" pitchFamily="34" charset="0"/>
                <a:cs typeface="Arial" pitchFamily="34" charset="0"/>
              </a:rPr>
              <a:t>nephesh</a:t>
            </a:r>
            <a:r>
              <a:rPr lang="en-US" sz="2700" dirty="0">
                <a:solidFill>
                  <a:srgbClr val="FFFFFF"/>
                </a:solidFill>
                <a:latin typeface="Arial" pitchFamily="34" charset="0"/>
                <a:cs typeface="Arial" pitchFamily="34" charset="0"/>
              </a:rPr>
              <a:t> with </a:t>
            </a:r>
            <a:r>
              <a:rPr lang="en-US" sz="2700" i="1" dirty="0">
                <a:solidFill>
                  <a:srgbClr val="FFFFFF"/>
                </a:solidFill>
                <a:latin typeface="Arial" pitchFamily="34" charset="0"/>
                <a:cs typeface="Arial" pitchFamily="34" charset="0"/>
              </a:rPr>
              <a:t>dam</a:t>
            </a:r>
            <a:r>
              <a:rPr lang="en-US" sz="2700" dirty="0">
                <a:solidFill>
                  <a:srgbClr val="FFFFFF"/>
                </a:solidFill>
                <a:latin typeface="Arial" pitchFamily="34" charset="0"/>
                <a:cs typeface="Arial" pitchFamily="34" charset="0"/>
              </a:rPr>
              <a:t> in Leviticus 17:11, </a:t>
            </a:r>
            <a:r>
              <a:rPr lang="en-US" sz="2700" i="1" dirty="0">
                <a:solidFill>
                  <a:srgbClr val="FFFFFF"/>
                </a:solidFill>
                <a:latin typeface="Arial" pitchFamily="34" charset="0"/>
                <a:cs typeface="Arial" pitchFamily="34" charset="0"/>
              </a:rPr>
              <a:t>etc</a:t>
            </a:r>
            <a:r>
              <a:rPr lang="en-US" sz="2700" dirty="0">
                <a:solidFill>
                  <a:srgbClr val="FFFFFF"/>
                </a:solidFill>
                <a:latin typeface="Arial" pitchFamily="34" charset="0"/>
                <a:cs typeface="Arial" pitchFamily="34" charset="0"/>
              </a:rPr>
              <a:t>., cannot be held to prove that life is thought of as still existent after the blood has been poured forth.  This use of both </a:t>
            </a:r>
            <a:r>
              <a:rPr lang="en-US" sz="2700" i="1" dirty="0" err="1">
                <a:solidFill>
                  <a:srgbClr val="FFFFFF"/>
                </a:solidFill>
                <a:latin typeface="Arial" pitchFamily="34" charset="0"/>
                <a:cs typeface="Arial" pitchFamily="34" charset="0"/>
              </a:rPr>
              <a:t>nephesh</a:t>
            </a:r>
            <a:r>
              <a:rPr lang="en-US" sz="2700" dirty="0">
                <a:solidFill>
                  <a:srgbClr val="FFFFFF"/>
                </a:solidFill>
                <a:latin typeface="Arial" pitchFamily="34" charset="0"/>
                <a:cs typeface="Arial" pitchFamily="34" charset="0"/>
              </a:rPr>
              <a:t> and </a:t>
            </a:r>
            <a:r>
              <a:rPr lang="en-US" sz="2700" i="1" dirty="0">
                <a:solidFill>
                  <a:srgbClr val="FFFFFF"/>
                </a:solidFill>
                <a:latin typeface="Arial" pitchFamily="34" charset="0"/>
                <a:cs typeface="Arial" pitchFamily="34" charset="0"/>
              </a:rPr>
              <a:t>dam</a:t>
            </a:r>
            <a:r>
              <a:rPr lang="en-US" sz="2700" dirty="0">
                <a:solidFill>
                  <a:srgbClr val="FFFFFF"/>
                </a:solidFill>
                <a:latin typeface="Arial" pitchFamily="34" charset="0"/>
                <a:cs typeface="Arial" pitchFamily="34" charset="0"/>
              </a:rPr>
              <a:t> in other contexts makes it more probable that the meaning here is that of </a:t>
            </a:r>
            <a:r>
              <a:rPr lang="en-US" sz="2700" b="1" dirty="0">
                <a:solidFill>
                  <a:srgbClr val="FFFF00"/>
                </a:solidFill>
                <a:latin typeface="Arial" pitchFamily="34" charset="0"/>
                <a:cs typeface="Arial" pitchFamily="34" charset="0"/>
              </a:rPr>
              <a:t>life given up in death</a:t>
            </a:r>
            <a:r>
              <a:rPr lang="en-US" sz="2700" dirty="0">
                <a:solidFill>
                  <a:srgbClr val="FFFFFF"/>
                </a:solidFill>
                <a:latin typeface="Arial" pitchFamily="34" charset="0"/>
                <a:cs typeface="Arial" pitchFamily="34" charset="0"/>
              </a:rPr>
              <a:t>.  This is supported by the fact that it is </a:t>
            </a:r>
            <a:r>
              <a:rPr lang="en-US" sz="2700" b="1" dirty="0">
                <a:solidFill>
                  <a:srgbClr val="FFFF00"/>
                </a:solidFill>
                <a:latin typeface="Arial" pitchFamily="34" charset="0"/>
                <a:cs typeface="Arial" pitchFamily="34" charset="0"/>
              </a:rPr>
              <a:t>‘the life </a:t>
            </a:r>
            <a:r>
              <a:rPr lang="en-US" sz="2700" b="1" i="1" dirty="0">
                <a:solidFill>
                  <a:srgbClr val="FFFF00"/>
                </a:solidFill>
                <a:latin typeface="Arial" pitchFamily="34" charset="0"/>
                <a:cs typeface="Arial" pitchFamily="34" charset="0"/>
              </a:rPr>
              <a:t>of the flesh</a:t>
            </a:r>
            <a:r>
              <a:rPr lang="en-US" sz="2700" b="1" dirty="0">
                <a:solidFill>
                  <a:srgbClr val="FFFF00"/>
                </a:solidFill>
                <a:latin typeface="Arial" pitchFamily="34" charset="0"/>
                <a:cs typeface="Arial" pitchFamily="34" charset="0"/>
              </a:rPr>
              <a:t>’</a:t>
            </a:r>
            <a:r>
              <a:rPr lang="en-US" sz="2700" dirty="0">
                <a:solidFill>
                  <a:srgbClr val="FFFF00"/>
                </a:solidFill>
                <a:latin typeface="Arial" pitchFamily="34" charset="0"/>
                <a:cs typeface="Arial" pitchFamily="34" charset="0"/>
              </a:rPr>
              <a:t> </a:t>
            </a:r>
            <a:r>
              <a:rPr lang="en-US" sz="2700" dirty="0">
                <a:solidFill>
                  <a:srgbClr val="FFFFFF"/>
                </a:solidFill>
                <a:latin typeface="Arial" pitchFamily="34" charset="0"/>
                <a:cs typeface="Arial" pitchFamily="34" charset="0"/>
              </a:rPr>
              <a:t>that is said to be in the blood, and </a:t>
            </a:r>
            <a:r>
              <a:rPr lang="en-US" sz="2700" b="1" dirty="0">
                <a:solidFill>
                  <a:srgbClr val="FFFF00"/>
                </a:solidFill>
                <a:latin typeface="Arial" pitchFamily="34" charset="0"/>
                <a:cs typeface="Arial" pitchFamily="34" charset="0"/>
              </a:rPr>
              <a:t>it is precisely this life which ceases to exist when the blood is poured out</a:t>
            </a:r>
            <a:r>
              <a:rPr lang="en-US" sz="2700" dirty="0">
                <a:solidFill>
                  <a:srgbClr val="FFFFFF"/>
                </a:solidFill>
                <a:latin typeface="Arial" pitchFamily="34" charset="0"/>
                <a:cs typeface="Arial" pitchFamily="34" charset="0"/>
              </a:rPr>
              <a:t>.”  </a:t>
            </a:r>
            <a:r>
              <a:rPr lang="en-US" sz="2000" dirty="0" smtClean="0">
                <a:solidFill>
                  <a:srgbClr val="FFFFFF"/>
                </a:solidFill>
                <a:latin typeface="Arial" pitchFamily="34" charset="0"/>
                <a:cs typeface="Arial" pitchFamily="34" charset="0"/>
              </a:rPr>
              <a:t>(APC, 117</a:t>
            </a:r>
            <a:r>
              <a:rPr lang="en-US" sz="2000" dirty="0">
                <a:solidFill>
                  <a:srgbClr val="FFFFFF"/>
                </a:solidFill>
                <a:latin typeface="Arial" pitchFamily="34" charset="0"/>
                <a:cs typeface="Arial" pitchFamily="34" charset="0"/>
              </a:rPr>
              <a:t>)</a:t>
            </a:r>
            <a:endParaRPr lang="en-US" sz="2000" dirty="0"/>
          </a:p>
        </p:txBody>
      </p:sp>
      <p:sp>
        <p:nvSpPr>
          <p:cNvPr id="4" name="Date Placeholder 3"/>
          <p:cNvSpPr>
            <a:spLocks noGrp="1"/>
          </p:cNvSpPr>
          <p:nvPr>
            <p:ph type="dt" sz="half" idx="12"/>
          </p:nvPr>
        </p:nvSpPr>
        <p:spPr/>
        <p:txBody>
          <a:bodyPr/>
          <a:lstStyle/>
          <a:p>
            <a:r>
              <a:rPr lang="en-US" dirty="0" smtClean="0"/>
              <a:t>Outline, p. 27 </a:t>
            </a:r>
            <a:endParaRPr lang="en-US" dirty="0"/>
          </a:p>
        </p:txBody>
      </p:sp>
      <p:sp>
        <p:nvSpPr>
          <p:cNvPr id="7" name="Footer Placeholder 6"/>
          <p:cNvSpPr>
            <a:spLocks noGrp="1"/>
          </p:cNvSpPr>
          <p:nvPr>
            <p:ph type="ftr" sz="quarter" idx="10"/>
          </p:nvPr>
        </p:nvSpPr>
        <p:spPr/>
        <p:txBody>
          <a:bodyPr/>
          <a:lstStyle/>
          <a:p>
            <a:r>
              <a:rPr lang="en-US" smtClean="0"/>
              <a:t>Kevin Kay</a:t>
            </a:r>
            <a:endParaRPr lang="en-US"/>
          </a:p>
        </p:txBody>
      </p:sp>
      <p:sp>
        <p:nvSpPr>
          <p:cNvPr id="8" name="Slide Number Placeholder 7"/>
          <p:cNvSpPr>
            <a:spLocks noGrp="1"/>
          </p:cNvSpPr>
          <p:nvPr>
            <p:ph type="sldNum" sz="quarter" idx="11"/>
          </p:nvPr>
        </p:nvSpPr>
        <p:spPr/>
        <p:txBody>
          <a:bodyPr/>
          <a:lstStyle/>
          <a:p>
            <a:fld id="{D9076E39-33D3-4C19-9190-4442324932E8}" type="slidenum">
              <a:rPr lang="en-US" smtClean="0"/>
              <a:pPr/>
              <a:t>87</a:t>
            </a:fld>
            <a:endParaRPr lang="en-US"/>
          </a:p>
        </p:txBody>
      </p:sp>
    </p:spTree>
    <p:extLst>
      <p:ext uri="{BB962C8B-B14F-4D97-AF65-F5344CB8AC3E}">
        <p14:creationId xmlns:p14="http://schemas.microsoft.com/office/powerpoint/2010/main" val="2053351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M. </a:t>
            </a:r>
            <a:r>
              <a:rPr lang="en-US" dirty="0" err="1"/>
              <a:t>Stibbs</a:t>
            </a:r>
            <a:r>
              <a:rPr lang="en-US" dirty="0"/>
              <a:t> </a:t>
            </a:r>
            <a:r>
              <a:rPr lang="en-US" dirty="0" smtClean="0"/>
              <a:t>on </a:t>
            </a:r>
            <a:r>
              <a:rPr lang="en-US" dirty="0"/>
              <a:t>Lev. 17:11</a:t>
            </a:r>
          </a:p>
        </p:txBody>
      </p:sp>
      <p:sp>
        <p:nvSpPr>
          <p:cNvPr id="3" name="Content Placeholder 2"/>
          <p:cNvSpPr>
            <a:spLocks noGrp="1"/>
          </p:cNvSpPr>
          <p:nvPr>
            <p:ph idx="1"/>
          </p:nvPr>
        </p:nvSpPr>
        <p:spPr/>
        <p:txBody>
          <a:bodyPr/>
          <a:lstStyle/>
          <a:p>
            <a:pPr marL="0" indent="457200">
              <a:buNone/>
            </a:pPr>
            <a:r>
              <a:rPr lang="en-US" sz="2800" dirty="0">
                <a:solidFill>
                  <a:srgbClr val="FFFFFF"/>
                </a:solidFill>
                <a:latin typeface="Arial" pitchFamily="34" charset="0"/>
                <a:cs typeface="Arial" pitchFamily="34" charset="0"/>
              </a:rPr>
              <a:t>“So </a:t>
            </a:r>
            <a:r>
              <a:rPr lang="en-US" sz="2800" b="1" dirty="0">
                <a:solidFill>
                  <a:srgbClr val="FFFF00"/>
                </a:solidFill>
                <a:latin typeface="Arial" pitchFamily="34" charset="0"/>
                <a:cs typeface="Arial" pitchFamily="34" charset="0"/>
              </a:rPr>
              <a:t>blood</a:t>
            </a:r>
            <a:r>
              <a:rPr lang="en-US" sz="2800" b="1" dirty="0">
                <a:solidFill>
                  <a:srgbClr val="FFFFFF"/>
                </a:solidFill>
                <a:latin typeface="Arial" pitchFamily="34" charset="0"/>
                <a:cs typeface="Arial" pitchFamily="34" charset="0"/>
              </a:rPr>
              <a:t> </a:t>
            </a:r>
            <a:r>
              <a:rPr lang="en-US" sz="2800" b="1" dirty="0">
                <a:solidFill>
                  <a:srgbClr val="FFFF00"/>
                </a:solidFill>
                <a:latin typeface="Arial" pitchFamily="34" charset="0"/>
                <a:cs typeface="Arial" pitchFamily="34" charset="0"/>
              </a:rPr>
              <a:t>directly suggested death</a:t>
            </a:r>
            <a:r>
              <a:rPr lang="en-US" sz="2800" dirty="0">
                <a:solidFill>
                  <a:srgbClr val="FFFFFF"/>
                </a:solidFill>
                <a:latin typeface="Arial" pitchFamily="34" charset="0"/>
                <a:cs typeface="Arial" pitchFamily="34" charset="0"/>
              </a:rPr>
              <a:t>, particularly a violent death.  For, </a:t>
            </a:r>
            <a:r>
              <a:rPr lang="en-US" sz="2800" b="1" dirty="0">
                <a:solidFill>
                  <a:srgbClr val="FFFF00"/>
                </a:solidFill>
                <a:latin typeface="Arial" pitchFamily="34" charset="0"/>
                <a:cs typeface="Arial" pitchFamily="34" charset="0"/>
              </a:rPr>
              <a:t>when blood becomes visible and begins to flow, it means that damage has been done to someone’s life</a:t>
            </a:r>
            <a:r>
              <a:rPr lang="en-US" sz="2800" dirty="0">
                <a:solidFill>
                  <a:srgbClr val="FFFFFF"/>
                </a:solidFill>
                <a:latin typeface="Arial" pitchFamily="34" charset="0"/>
                <a:cs typeface="Arial" pitchFamily="34" charset="0"/>
              </a:rPr>
              <a:t>; and </a:t>
            </a:r>
            <a:r>
              <a:rPr lang="en-US" sz="2800" b="1" dirty="0">
                <a:solidFill>
                  <a:srgbClr val="FFFF00"/>
                </a:solidFill>
                <a:latin typeface="Arial" pitchFamily="34" charset="0"/>
                <a:cs typeface="Arial" pitchFamily="34" charset="0"/>
              </a:rPr>
              <a:t>when the blood is poured out in quantity</a:t>
            </a:r>
            <a:r>
              <a:rPr lang="en-US" sz="2800" dirty="0">
                <a:solidFill>
                  <a:srgbClr val="FFFFFF"/>
                </a:solidFill>
                <a:latin typeface="Arial" pitchFamily="34" charset="0"/>
                <a:cs typeface="Arial" pitchFamily="34" charset="0"/>
              </a:rPr>
              <a:t>, and, so to speak, thought of in isolation as now separated from the body in which it flowed, it means that </a:t>
            </a:r>
            <a:r>
              <a:rPr lang="en-US" sz="2800" b="1" dirty="0">
                <a:solidFill>
                  <a:srgbClr val="FFFF00"/>
                </a:solidFill>
                <a:latin typeface="Arial" pitchFamily="34" charset="0"/>
                <a:cs typeface="Arial" pitchFamily="34" charset="0"/>
              </a:rPr>
              <a:t>a life has been taken</a:t>
            </a:r>
            <a:r>
              <a:rPr lang="en-US" sz="2800" dirty="0">
                <a:solidFill>
                  <a:srgbClr val="FFFFFF"/>
                </a:solidFill>
                <a:latin typeface="Arial" pitchFamily="34" charset="0"/>
                <a:cs typeface="Arial" pitchFamily="34" charset="0"/>
              </a:rPr>
              <a:t>.  So </a:t>
            </a:r>
            <a:r>
              <a:rPr lang="en-US" sz="2800" b="1" dirty="0">
                <a:solidFill>
                  <a:srgbClr val="FFFF00"/>
                </a:solidFill>
                <a:latin typeface="Arial" pitchFamily="34" charset="0"/>
                <a:cs typeface="Arial" pitchFamily="34" charset="0"/>
              </a:rPr>
              <a:t>‘blood’ became a word-symbol for ‘death</a:t>
            </a:r>
            <a:r>
              <a:rPr lang="en-US" sz="2800" b="1" dirty="0" smtClean="0">
                <a:solidFill>
                  <a:srgbClr val="FFFFFF"/>
                </a:solidFill>
                <a:latin typeface="Arial" pitchFamily="34" charset="0"/>
                <a:cs typeface="Arial" pitchFamily="34" charset="0"/>
              </a:rPr>
              <a:t>’</a:t>
            </a:r>
            <a:r>
              <a:rPr lang="en-US" sz="2800" dirty="0" smtClean="0">
                <a:solidFill>
                  <a:srgbClr val="FFFFFF"/>
                </a:solidFill>
                <a:latin typeface="Arial" pitchFamily="34" charset="0"/>
                <a:cs typeface="Arial" pitchFamily="34" charset="0"/>
              </a:rPr>
              <a:t>.”  </a:t>
            </a:r>
            <a:r>
              <a:rPr lang="en-US" sz="2000" dirty="0" smtClean="0">
                <a:solidFill>
                  <a:srgbClr val="FFFFFF"/>
                </a:solidFill>
                <a:latin typeface="Arial" pitchFamily="34" charset="0"/>
                <a:cs typeface="Arial" pitchFamily="34" charset="0"/>
              </a:rPr>
              <a:t>(</a:t>
            </a:r>
            <a:r>
              <a:rPr lang="en-US" sz="2000" i="1" dirty="0">
                <a:solidFill>
                  <a:srgbClr val="FFFFFF"/>
                </a:solidFill>
                <a:latin typeface="Arial" pitchFamily="34" charset="0"/>
                <a:cs typeface="Arial" pitchFamily="34" charset="0"/>
              </a:rPr>
              <a:t>The Meaning Of The Word ‘Blood’ In Scripture</a:t>
            </a:r>
            <a:r>
              <a:rPr lang="en-US" sz="2000" dirty="0">
                <a:solidFill>
                  <a:srgbClr val="FFFFFF"/>
                </a:solidFill>
                <a:latin typeface="Arial" pitchFamily="34" charset="0"/>
                <a:cs typeface="Arial" pitchFamily="34" charset="0"/>
              </a:rPr>
              <a:t>, p. 9)</a:t>
            </a:r>
            <a:endParaRPr lang="en-US" sz="2000" dirty="0"/>
          </a:p>
        </p:txBody>
      </p:sp>
      <p:sp>
        <p:nvSpPr>
          <p:cNvPr id="4" name="Date Placeholder 3"/>
          <p:cNvSpPr>
            <a:spLocks noGrp="1"/>
          </p:cNvSpPr>
          <p:nvPr>
            <p:ph type="dt" sz="half" idx="12"/>
          </p:nvPr>
        </p:nvSpPr>
        <p:spPr/>
        <p:txBody>
          <a:bodyPr/>
          <a:lstStyle/>
          <a:p>
            <a:r>
              <a:rPr lang="en-US" dirty="0" smtClean="0"/>
              <a:t>Outline, p. 84, n. 22 </a:t>
            </a:r>
            <a:endParaRPr lang="en-US" dirty="0"/>
          </a:p>
        </p:txBody>
      </p:sp>
      <p:sp>
        <p:nvSpPr>
          <p:cNvPr id="7" name="Footer Placeholder 6"/>
          <p:cNvSpPr>
            <a:spLocks noGrp="1"/>
          </p:cNvSpPr>
          <p:nvPr>
            <p:ph type="ftr" sz="quarter" idx="10"/>
          </p:nvPr>
        </p:nvSpPr>
        <p:spPr/>
        <p:txBody>
          <a:bodyPr/>
          <a:lstStyle/>
          <a:p>
            <a:r>
              <a:rPr lang="en-US" smtClean="0"/>
              <a:t>Kevin Kay</a:t>
            </a:r>
            <a:endParaRPr lang="en-US"/>
          </a:p>
        </p:txBody>
      </p:sp>
      <p:sp>
        <p:nvSpPr>
          <p:cNvPr id="8" name="Slide Number Placeholder 7"/>
          <p:cNvSpPr>
            <a:spLocks noGrp="1"/>
          </p:cNvSpPr>
          <p:nvPr>
            <p:ph type="sldNum" sz="quarter" idx="11"/>
          </p:nvPr>
        </p:nvSpPr>
        <p:spPr/>
        <p:txBody>
          <a:bodyPr/>
          <a:lstStyle/>
          <a:p>
            <a:fld id="{D9076E39-33D3-4C19-9190-4442324932E8}" type="slidenum">
              <a:rPr lang="en-US" smtClean="0"/>
              <a:pPr/>
              <a:t>88</a:t>
            </a:fld>
            <a:endParaRPr lang="en-US"/>
          </a:p>
        </p:txBody>
      </p:sp>
    </p:spTree>
    <p:extLst>
      <p:ext uri="{BB962C8B-B14F-4D97-AF65-F5344CB8AC3E}">
        <p14:creationId xmlns:p14="http://schemas.microsoft.com/office/powerpoint/2010/main" val="17451546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“Blood” Means “Death”</a:t>
            </a:r>
            <a:endParaRPr lang="en-US" sz="4400" dirty="0"/>
          </a:p>
        </p:txBody>
      </p:sp>
      <p:sp>
        <p:nvSpPr>
          <p:cNvPr id="3" name="Content Placeholder 2"/>
          <p:cNvSpPr>
            <a:spLocks noGrp="1"/>
          </p:cNvSpPr>
          <p:nvPr>
            <p:ph idx="1"/>
          </p:nvPr>
        </p:nvSpPr>
        <p:spPr/>
        <p:txBody>
          <a:bodyPr/>
          <a:lstStyle/>
          <a:p>
            <a:pPr marL="0" indent="457200">
              <a:buNone/>
            </a:pPr>
            <a:r>
              <a:rPr lang="en-US" sz="2800" b="1" dirty="0">
                <a:solidFill>
                  <a:srgbClr val="FFFFFF"/>
                </a:solidFill>
                <a:latin typeface="Arial" pitchFamily="34" charset="0"/>
                <a:cs typeface="Arial" pitchFamily="34" charset="0"/>
              </a:rPr>
              <a:t>J. </a:t>
            </a:r>
            <a:r>
              <a:rPr lang="en-US" sz="2800" b="1" dirty="0" err="1">
                <a:solidFill>
                  <a:srgbClr val="FFFFFF"/>
                </a:solidFill>
                <a:latin typeface="Arial" pitchFamily="34" charset="0"/>
                <a:cs typeface="Arial" pitchFamily="34" charset="0"/>
              </a:rPr>
              <a:t>Armitage</a:t>
            </a:r>
            <a:r>
              <a:rPr lang="en-US" sz="2800" b="1" dirty="0">
                <a:solidFill>
                  <a:srgbClr val="FFFFFF"/>
                </a:solidFill>
                <a:latin typeface="Arial" pitchFamily="34" charset="0"/>
                <a:cs typeface="Arial" pitchFamily="34" charset="0"/>
              </a:rPr>
              <a:t> Robinson</a:t>
            </a:r>
            <a:r>
              <a:rPr lang="en-US" sz="2800" dirty="0">
                <a:solidFill>
                  <a:srgbClr val="FFFFFF"/>
                </a:solidFill>
                <a:latin typeface="Arial" pitchFamily="34" charset="0"/>
                <a:cs typeface="Arial" pitchFamily="34" charset="0"/>
              </a:rPr>
              <a:t>:  “To the Jewish mind ‘blood’ was not merely – nor even chiefly – the life-current flowing in the veins of the living:  it was especially </a:t>
            </a:r>
            <a:r>
              <a:rPr lang="en-US" sz="2800" b="1" dirty="0">
                <a:solidFill>
                  <a:srgbClr val="FFFF00"/>
                </a:solidFill>
                <a:latin typeface="Arial" pitchFamily="34" charset="0"/>
                <a:cs typeface="Arial" pitchFamily="34" charset="0"/>
              </a:rPr>
              <a:t>the life poured out in death</a:t>
            </a:r>
            <a:r>
              <a:rPr lang="en-US" sz="2800" dirty="0">
                <a:solidFill>
                  <a:srgbClr val="FFFFFF"/>
                </a:solidFill>
                <a:latin typeface="Arial" pitchFamily="34" charset="0"/>
                <a:cs typeface="Arial" pitchFamily="34" charset="0"/>
              </a:rPr>
              <a:t>; and yet more particularly in its religious aspect it was </a:t>
            </a:r>
            <a:r>
              <a:rPr lang="en-US" sz="2800" b="1" dirty="0">
                <a:solidFill>
                  <a:srgbClr val="FFFF00"/>
                </a:solidFill>
                <a:latin typeface="Arial" pitchFamily="34" charset="0"/>
                <a:cs typeface="Arial" pitchFamily="34" charset="0"/>
              </a:rPr>
              <a:t>the symbol of sacrificial death</a:t>
            </a:r>
            <a:r>
              <a:rPr lang="en-US" sz="2800" dirty="0">
                <a:solidFill>
                  <a:srgbClr val="FFFFFF"/>
                </a:solidFill>
                <a:latin typeface="Arial" pitchFamily="34" charset="0"/>
                <a:cs typeface="Arial" pitchFamily="34" charset="0"/>
              </a:rPr>
              <a:t>.”  </a:t>
            </a:r>
            <a:r>
              <a:rPr lang="en-US" sz="2000" dirty="0">
                <a:solidFill>
                  <a:srgbClr val="FFFFFF"/>
                </a:solidFill>
                <a:latin typeface="Arial" pitchFamily="34" charset="0"/>
                <a:cs typeface="Arial" pitchFamily="34" charset="0"/>
              </a:rPr>
              <a:t>(</a:t>
            </a:r>
            <a:r>
              <a:rPr lang="en-US" sz="2000" i="1" dirty="0">
                <a:solidFill>
                  <a:srgbClr val="FFFFFF"/>
                </a:solidFill>
                <a:latin typeface="Arial" pitchFamily="34" charset="0"/>
                <a:cs typeface="Arial" pitchFamily="34" charset="0"/>
              </a:rPr>
              <a:t>St. Paul’s Epistle to the Ephesians</a:t>
            </a:r>
            <a:r>
              <a:rPr lang="en-US" sz="2000" dirty="0">
                <a:solidFill>
                  <a:srgbClr val="FFFFFF"/>
                </a:solidFill>
                <a:latin typeface="Arial" pitchFamily="34" charset="0"/>
                <a:cs typeface="Arial" pitchFamily="34" charset="0"/>
              </a:rPr>
              <a:t>, 1904, p. 29)</a:t>
            </a:r>
            <a:endParaRPr lang="en-US" sz="2000" dirty="0"/>
          </a:p>
        </p:txBody>
      </p:sp>
      <p:sp>
        <p:nvSpPr>
          <p:cNvPr id="4" name="Date Placeholder 3"/>
          <p:cNvSpPr>
            <a:spLocks noGrp="1"/>
          </p:cNvSpPr>
          <p:nvPr>
            <p:ph type="dt" sz="half" idx="12"/>
          </p:nvPr>
        </p:nvSpPr>
        <p:spPr/>
        <p:txBody>
          <a:bodyPr/>
          <a:lstStyle/>
          <a:p>
            <a:r>
              <a:rPr lang="en-US" dirty="0" smtClean="0"/>
              <a:t>Outline, p. 84, n. 22</a:t>
            </a:r>
            <a:endParaRPr lang="en-US" dirty="0"/>
          </a:p>
        </p:txBody>
      </p:sp>
      <p:sp>
        <p:nvSpPr>
          <p:cNvPr id="7" name="Footer Placeholder 6"/>
          <p:cNvSpPr>
            <a:spLocks noGrp="1"/>
          </p:cNvSpPr>
          <p:nvPr>
            <p:ph type="ftr" sz="quarter" idx="10"/>
          </p:nvPr>
        </p:nvSpPr>
        <p:spPr/>
        <p:txBody>
          <a:bodyPr/>
          <a:lstStyle/>
          <a:p>
            <a:r>
              <a:rPr lang="en-US" smtClean="0"/>
              <a:t>Kevin Kay</a:t>
            </a:r>
            <a:endParaRPr lang="en-US"/>
          </a:p>
        </p:txBody>
      </p:sp>
      <p:sp>
        <p:nvSpPr>
          <p:cNvPr id="8" name="Slide Number Placeholder 7"/>
          <p:cNvSpPr>
            <a:spLocks noGrp="1"/>
          </p:cNvSpPr>
          <p:nvPr>
            <p:ph type="sldNum" sz="quarter" idx="11"/>
          </p:nvPr>
        </p:nvSpPr>
        <p:spPr/>
        <p:txBody>
          <a:bodyPr/>
          <a:lstStyle/>
          <a:p>
            <a:fld id="{D9076E39-33D3-4C19-9190-4442324932E8}" type="slidenum">
              <a:rPr lang="en-US" smtClean="0"/>
              <a:pPr/>
              <a:t>89</a:t>
            </a:fld>
            <a:endParaRPr lang="en-US"/>
          </a:p>
        </p:txBody>
      </p:sp>
    </p:spTree>
    <p:extLst>
      <p:ext uri="{BB962C8B-B14F-4D97-AF65-F5344CB8AC3E}">
        <p14:creationId xmlns:p14="http://schemas.microsoft.com/office/powerpoint/2010/main" val="22616365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865187"/>
          </a:xfrm>
        </p:spPr>
        <p:txBody>
          <a:bodyPr/>
          <a:lstStyle/>
          <a:p>
            <a:r>
              <a:rPr lang="en-US" dirty="0" smtClean="0"/>
              <a:t>Meal/Grain Offering</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1612348"/>
              </p:ext>
            </p:extLst>
          </p:nvPr>
        </p:nvGraphicFramePr>
        <p:xfrm>
          <a:off x="457200" y="1398216"/>
          <a:ext cx="8381999" cy="4466218"/>
        </p:xfrm>
        <a:graphic>
          <a:graphicData uri="http://schemas.openxmlformats.org/drawingml/2006/table">
            <a:tbl>
              <a:tblPr firstRow="1" firstCol="1" bandRow="1">
                <a:tableStyleId>{5C22544A-7EE6-4342-B048-85BDC9FD1C3A}</a:tableStyleId>
              </a:tblPr>
              <a:tblGrid>
                <a:gridCol w="1676400"/>
                <a:gridCol w="1981200"/>
                <a:gridCol w="381000"/>
                <a:gridCol w="2743200"/>
                <a:gridCol w="1600199"/>
              </a:tblGrid>
              <a:tr h="833569">
                <a:tc gridSpan="3">
                  <a:txBody>
                    <a:bodyPr/>
                    <a:lstStyle/>
                    <a:p>
                      <a:pPr algn="ctr"/>
                      <a:r>
                        <a:rPr lang="en-US" sz="2000" b="1" kern="1200" dirty="0" smtClean="0">
                          <a:solidFill>
                            <a:srgbClr val="FFFF00"/>
                          </a:solidFill>
                          <a:effectLst>
                            <a:outerShdw blurRad="38100" dist="38100" dir="2700000" algn="tl">
                              <a:srgbClr val="000000">
                                <a:alpha val="43137"/>
                              </a:srgbClr>
                            </a:outerShdw>
                          </a:effectLst>
                          <a:latin typeface="+mn-lt"/>
                          <a:ea typeface="+mn-ea"/>
                          <a:cs typeface="+mn-cs"/>
                        </a:rPr>
                        <a:t>Fine Flour, Oil, &amp; Frankincense</a:t>
                      </a:r>
                      <a:r>
                        <a:rPr lang="en-US" sz="2000" dirty="0" smtClean="0"/>
                        <a:t/>
                      </a:r>
                      <a:br>
                        <a:rPr lang="en-US" sz="2000" dirty="0" smtClean="0"/>
                      </a:br>
                      <a:r>
                        <a:rPr lang="en-US" sz="2000" b="0" dirty="0" smtClean="0"/>
                        <a:t> (Lev. 2:1)</a:t>
                      </a:r>
                      <a:endParaRPr lang="en-US" sz="2000" b="0" dirty="0"/>
                    </a:p>
                  </a:txBody>
                  <a:tcPr anchor="ctr"/>
                </a:tc>
                <a:tc hMerge="1">
                  <a:txBody>
                    <a:bodyPr/>
                    <a:lstStyle/>
                    <a:p>
                      <a:endParaRPr lang="en-US" sz="1500" dirty="0"/>
                    </a:p>
                  </a:txBody>
                  <a:tcPr anchor="ctr"/>
                </a:tc>
                <a:tc hMerge="1">
                  <a:txBody>
                    <a:bodyPr/>
                    <a:lstStyle/>
                    <a:p>
                      <a:endParaRPr lang="en-US" sz="1500" dirty="0"/>
                    </a:p>
                  </a:txBody>
                  <a:tcPr anchor="ctr"/>
                </a:tc>
                <a:tc>
                  <a:txBody>
                    <a:bodyPr/>
                    <a:lstStyle/>
                    <a:p>
                      <a:pPr algn="ctr"/>
                      <a:r>
                        <a:rPr lang="en-US" sz="2000" b="1" kern="1200" dirty="0" smtClean="0">
                          <a:solidFill>
                            <a:srgbClr val="FFFF00"/>
                          </a:solidFill>
                          <a:effectLst>
                            <a:outerShdw blurRad="38100" dist="38100" dir="2700000" algn="tl">
                              <a:srgbClr val="000000">
                                <a:alpha val="43137"/>
                              </a:srgbClr>
                            </a:outerShdw>
                          </a:effectLst>
                          <a:latin typeface="+mn-lt"/>
                          <a:ea typeface="+mn-ea"/>
                          <a:cs typeface="+mn-cs"/>
                        </a:rPr>
                        <a:t>No leaven or honey</a:t>
                      </a:r>
                      <a:r>
                        <a:rPr lang="en-US" sz="2000" dirty="0" smtClean="0"/>
                        <a:t/>
                      </a:r>
                      <a:br>
                        <a:rPr lang="en-US" sz="2000" dirty="0" smtClean="0"/>
                      </a:br>
                      <a:r>
                        <a:rPr lang="en-US" sz="2000" b="0" dirty="0" smtClean="0"/>
                        <a:t>(Lev. 2:11-12)</a:t>
                      </a:r>
                      <a:endParaRPr lang="en-US" sz="2000" b="0" dirty="0"/>
                    </a:p>
                  </a:txBody>
                  <a:tcPr anchor="ctr"/>
                </a:tc>
                <a:tc>
                  <a:txBody>
                    <a:bodyPr/>
                    <a:lstStyle/>
                    <a:p>
                      <a:pPr algn="ctr"/>
                      <a:r>
                        <a:rPr lang="en-US" sz="2000" b="1" kern="1200" dirty="0" smtClean="0">
                          <a:solidFill>
                            <a:srgbClr val="FFFF00"/>
                          </a:solidFill>
                          <a:effectLst>
                            <a:outerShdw blurRad="38100" dist="38100" dir="2700000" algn="tl">
                              <a:srgbClr val="000000">
                                <a:alpha val="43137"/>
                              </a:srgbClr>
                            </a:outerShdw>
                          </a:effectLst>
                          <a:latin typeface="+mn-lt"/>
                          <a:ea typeface="+mn-ea"/>
                          <a:cs typeface="+mn-cs"/>
                        </a:rPr>
                        <a:t>Salted</a:t>
                      </a:r>
                      <a:r>
                        <a:rPr lang="en-US" sz="2000" dirty="0" smtClean="0"/>
                        <a:t/>
                      </a:r>
                      <a:br>
                        <a:rPr lang="en-US" sz="2000" dirty="0" smtClean="0"/>
                      </a:br>
                      <a:r>
                        <a:rPr lang="en-US" sz="2000" b="0" dirty="0" smtClean="0"/>
                        <a:t>(Lev. 2:13)</a:t>
                      </a:r>
                      <a:endParaRPr lang="en-US" sz="2000" b="0" dirty="0"/>
                    </a:p>
                  </a:txBody>
                  <a:tcPr anchor="ctr"/>
                </a:tc>
              </a:tr>
              <a:tr h="563431">
                <a:tc rowSpan="2">
                  <a:txBody>
                    <a:bodyPr/>
                    <a:lstStyle/>
                    <a:p>
                      <a:pPr algn="ctr"/>
                      <a:r>
                        <a:rPr lang="en-US" sz="2000" b="1" kern="1200" dirty="0" smtClean="0">
                          <a:solidFill>
                            <a:srgbClr val="FFFF00"/>
                          </a:solidFill>
                          <a:effectLst>
                            <a:outerShdw blurRad="38100" dist="38100" dir="2700000" algn="tl">
                              <a:srgbClr val="000000">
                                <a:alpha val="43137"/>
                              </a:srgbClr>
                            </a:outerShdw>
                          </a:effectLst>
                          <a:latin typeface="+mn-lt"/>
                          <a:ea typeface="+mn-ea"/>
                          <a:cs typeface="+mn-cs"/>
                        </a:rPr>
                        <a:t>Oven</a:t>
                      </a:r>
                      <a:endParaRPr lang="en-US" sz="2000" b="1" kern="1200" dirty="0">
                        <a:solidFill>
                          <a:srgbClr val="FFFF00"/>
                        </a:solidFill>
                        <a:effectLst>
                          <a:outerShdw blurRad="38100" dist="38100" dir="2700000" algn="tl">
                            <a:srgbClr val="000000">
                              <a:alpha val="43137"/>
                            </a:srgbClr>
                          </a:outerShdw>
                        </a:effectLst>
                        <a:latin typeface="+mn-lt"/>
                        <a:ea typeface="+mn-ea"/>
                        <a:cs typeface="+mn-cs"/>
                      </a:endParaRPr>
                    </a:p>
                  </a:txBody>
                  <a:tcPr anchor="ctr"/>
                </a:tc>
                <a:tc>
                  <a:txBody>
                    <a:bodyPr/>
                    <a:lstStyle/>
                    <a:p>
                      <a:pPr algn="ctr"/>
                      <a:r>
                        <a:rPr lang="en-US" sz="2000" dirty="0" smtClean="0"/>
                        <a:t>Cakes</a:t>
                      </a:r>
                      <a:endParaRPr lang="en-US" sz="2000" dirty="0"/>
                    </a:p>
                  </a:txBody>
                  <a:tcPr anchor="ctr"/>
                </a:tc>
                <a:tc gridSpan="2">
                  <a:txBody>
                    <a:bodyPr/>
                    <a:lstStyle/>
                    <a:p>
                      <a:pPr algn="ctr"/>
                      <a:r>
                        <a:rPr lang="en-US" sz="2000" dirty="0" smtClean="0"/>
                        <a:t>Fine Flour Mixed with Oil</a:t>
                      </a:r>
                      <a:endParaRPr lang="en-US" sz="2000" dirty="0"/>
                    </a:p>
                  </a:txBody>
                  <a:tcPr anchor="ctr"/>
                </a:tc>
                <a:tc hMerge="1">
                  <a:txBody>
                    <a:bodyPr/>
                    <a:lstStyle/>
                    <a:p>
                      <a:pPr algn="ctr"/>
                      <a:endParaRPr lang="en-US" sz="2000" dirty="0"/>
                    </a:p>
                  </a:txBody>
                  <a:tcPr anchor="ctr"/>
                </a:tc>
                <a:tc>
                  <a:txBody>
                    <a:bodyPr/>
                    <a:lstStyle/>
                    <a:p>
                      <a:r>
                        <a:rPr lang="en-US" sz="2000" dirty="0" smtClean="0"/>
                        <a:t>Lev. 2:4a</a:t>
                      </a:r>
                      <a:endParaRPr lang="en-US" sz="2000" dirty="0"/>
                    </a:p>
                  </a:txBody>
                  <a:tcPr anchor="ctr"/>
                </a:tc>
              </a:tr>
              <a:tr h="563431">
                <a:tc vMerge="1">
                  <a:txBody>
                    <a:bodyPr/>
                    <a:lstStyle/>
                    <a:p>
                      <a:endParaRPr lang="en-US" sz="1500" dirty="0"/>
                    </a:p>
                  </a:txBody>
                  <a:tcPr anchor="ctr"/>
                </a:tc>
                <a:tc>
                  <a:txBody>
                    <a:bodyPr/>
                    <a:lstStyle/>
                    <a:p>
                      <a:pPr algn="ctr"/>
                      <a:r>
                        <a:rPr lang="en-US" sz="2000" dirty="0" smtClean="0"/>
                        <a:t>Wafers</a:t>
                      </a:r>
                      <a:endParaRPr lang="en-US" sz="2000" dirty="0"/>
                    </a:p>
                  </a:txBody>
                  <a:tcPr anchor="ctr"/>
                </a:tc>
                <a:tc gridSpan="2">
                  <a:txBody>
                    <a:bodyPr/>
                    <a:lstStyle/>
                    <a:p>
                      <a:pPr algn="ctr"/>
                      <a:r>
                        <a:rPr lang="en-US" sz="2000" dirty="0" smtClean="0"/>
                        <a:t>Fine Flour Anointed</a:t>
                      </a:r>
                      <a:br>
                        <a:rPr lang="en-US" sz="2000" dirty="0" smtClean="0"/>
                      </a:br>
                      <a:r>
                        <a:rPr lang="en-US" sz="2000" dirty="0" smtClean="0"/>
                        <a:t>with Oil</a:t>
                      </a:r>
                      <a:endParaRPr lang="en-US" sz="2000" dirty="0"/>
                    </a:p>
                  </a:txBody>
                  <a:tcPr anchor="ctr"/>
                </a:tc>
                <a:tc hMerge="1">
                  <a:txBody>
                    <a:bodyPr/>
                    <a:lstStyle/>
                    <a:p>
                      <a:pPr algn="ctr"/>
                      <a:endParaRPr lang="en-US" sz="2000" dirty="0"/>
                    </a:p>
                  </a:txBody>
                  <a:tcPr anchor="ctr"/>
                </a:tc>
                <a:tc>
                  <a:txBody>
                    <a:bodyPr/>
                    <a:lstStyle/>
                    <a:p>
                      <a:r>
                        <a:rPr lang="en-US" sz="2000" dirty="0" smtClean="0"/>
                        <a:t>Lev. 2:4b</a:t>
                      </a:r>
                      <a:endParaRPr lang="en-US" sz="2000" dirty="0"/>
                    </a:p>
                  </a:txBody>
                  <a:tcPr anchor="ctr"/>
                </a:tc>
              </a:tr>
              <a:tr h="833569">
                <a:tc>
                  <a:txBody>
                    <a:bodyPr/>
                    <a:lstStyle/>
                    <a:p>
                      <a:pPr algn="ctr"/>
                      <a:r>
                        <a:rPr lang="en-US" sz="2000" b="1" kern="1200" dirty="0" smtClean="0">
                          <a:solidFill>
                            <a:srgbClr val="FFFF00"/>
                          </a:solidFill>
                          <a:effectLst>
                            <a:outerShdw blurRad="38100" dist="38100" dir="2700000" algn="tl">
                              <a:srgbClr val="000000">
                                <a:alpha val="43137"/>
                              </a:srgbClr>
                            </a:outerShdw>
                          </a:effectLst>
                          <a:latin typeface="+mn-lt"/>
                          <a:ea typeface="+mn-ea"/>
                          <a:cs typeface="+mn-cs"/>
                        </a:rPr>
                        <a:t>Pan</a:t>
                      </a:r>
                    </a:p>
                    <a:p>
                      <a:pPr algn="ctr"/>
                      <a:r>
                        <a:rPr lang="en-US" sz="2000" b="0" dirty="0" smtClean="0"/>
                        <a:t>(Griddle)</a:t>
                      </a:r>
                      <a:endParaRPr lang="en-US" sz="2000" b="0" dirty="0"/>
                    </a:p>
                  </a:txBody>
                  <a:tcPr anchor="ctr"/>
                </a:tc>
                <a:tc>
                  <a:txBody>
                    <a:bodyPr/>
                    <a:lstStyle/>
                    <a:p>
                      <a:pPr algn="ctr"/>
                      <a:r>
                        <a:rPr lang="en-US" sz="2000" dirty="0" smtClean="0"/>
                        <a:t>Unleavened</a:t>
                      </a:r>
                      <a:endParaRPr lang="en-US" sz="2000" dirty="0"/>
                    </a:p>
                  </a:txBody>
                  <a:tcPr anchor="ctr"/>
                </a:tc>
                <a:tc gridSpan="2">
                  <a:txBody>
                    <a:bodyPr/>
                    <a:lstStyle/>
                    <a:p>
                      <a:pPr algn="ctr"/>
                      <a:r>
                        <a:rPr lang="en-US" sz="2000" dirty="0" smtClean="0"/>
                        <a:t>Fine Flour Mixed with Oil</a:t>
                      </a:r>
                    </a:p>
                    <a:p>
                      <a:pPr algn="ctr"/>
                      <a:r>
                        <a:rPr lang="en-US" sz="2000" dirty="0" smtClean="0"/>
                        <a:t>Oil Poured on it</a:t>
                      </a:r>
                      <a:endParaRPr lang="en-US" sz="2000" dirty="0"/>
                    </a:p>
                  </a:txBody>
                  <a:tcPr anchor="ctr"/>
                </a:tc>
                <a:tc hMerge="1">
                  <a:txBody>
                    <a:bodyPr/>
                    <a:lstStyle/>
                    <a:p>
                      <a:pPr algn="ctr"/>
                      <a:endParaRPr lang="en-US" sz="2000" dirty="0"/>
                    </a:p>
                  </a:txBody>
                  <a:tcPr anchor="ctr"/>
                </a:tc>
                <a:tc>
                  <a:txBody>
                    <a:bodyPr/>
                    <a:lstStyle/>
                    <a:p>
                      <a:r>
                        <a:rPr lang="en-US" sz="2000" dirty="0" smtClean="0"/>
                        <a:t>Lev. 2:5</a:t>
                      </a:r>
                      <a:endParaRPr lang="en-US" sz="2000" dirty="0"/>
                    </a:p>
                  </a:txBody>
                  <a:tcPr anchor="ctr"/>
                </a:tc>
              </a:tr>
              <a:tr h="563431">
                <a:tc>
                  <a:txBody>
                    <a:bodyPr/>
                    <a:lstStyle/>
                    <a:p>
                      <a:pPr algn="ctr"/>
                      <a:r>
                        <a:rPr lang="en-US" sz="2000" b="1" kern="1200" dirty="0" smtClean="0">
                          <a:solidFill>
                            <a:srgbClr val="FFFF00"/>
                          </a:solidFill>
                          <a:effectLst>
                            <a:outerShdw blurRad="38100" dist="38100" dir="2700000" algn="tl">
                              <a:srgbClr val="000000">
                                <a:alpha val="43137"/>
                              </a:srgbClr>
                            </a:outerShdw>
                          </a:effectLst>
                          <a:latin typeface="+mn-lt"/>
                          <a:ea typeface="+mn-ea"/>
                          <a:cs typeface="+mn-cs"/>
                        </a:rPr>
                        <a:t>Covered Pan</a:t>
                      </a:r>
                      <a:endParaRPr lang="en-US" sz="2000" b="1" kern="1200" dirty="0">
                        <a:solidFill>
                          <a:srgbClr val="FFFF00"/>
                        </a:solidFill>
                        <a:effectLst>
                          <a:outerShdw blurRad="38100" dist="38100" dir="2700000" algn="tl">
                            <a:srgbClr val="000000">
                              <a:alpha val="43137"/>
                            </a:srgbClr>
                          </a:outerShdw>
                        </a:effectLst>
                        <a:latin typeface="+mn-lt"/>
                        <a:ea typeface="+mn-ea"/>
                        <a:cs typeface="+mn-cs"/>
                      </a:endParaRPr>
                    </a:p>
                  </a:txBody>
                  <a:tcPr anchor="ctr"/>
                </a:tc>
                <a:tc>
                  <a:txBody>
                    <a:bodyPr/>
                    <a:lstStyle/>
                    <a:p>
                      <a:pPr algn="ctr"/>
                      <a:endParaRPr lang="en-US" sz="2000" dirty="0"/>
                    </a:p>
                  </a:txBody>
                  <a:tcPr anchor="ctr"/>
                </a:tc>
                <a:tc gridSpan="2">
                  <a:txBody>
                    <a:bodyPr/>
                    <a:lstStyle/>
                    <a:p>
                      <a:pPr algn="ctr"/>
                      <a:r>
                        <a:rPr lang="en-US" sz="2000" dirty="0" smtClean="0"/>
                        <a:t>Fine Flour Mixed with Oil</a:t>
                      </a:r>
                      <a:endParaRPr lang="en-US" sz="2000" dirty="0"/>
                    </a:p>
                  </a:txBody>
                  <a:tcPr anchor="ctr"/>
                </a:tc>
                <a:tc hMerge="1">
                  <a:txBody>
                    <a:bodyPr/>
                    <a:lstStyle/>
                    <a:p>
                      <a:pPr algn="ctr"/>
                      <a:endParaRPr lang="en-US" sz="2000" dirty="0"/>
                    </a:p>
                  </a:txBody>
                  <a:tcPr anchor="ctr"/>
                </a:tc>
                <a:tc>
                  <a:txBody>
                    <a:bodyPr/>
                    <a:lstStyle/>
                    <a:p>
                      <a:r>
                        <a:rPr lang="en-US" sz="2000" dirty="0" smtClean="0"/>
                        <a:t>Lev. 2:7</a:t>
                      </a:r>
                      <a:endParaRPr lang="en-US" sz="2000" dirty="0"/>
                    </a:p>
                  </a:txBody>
                  <a:tcPr anchor="ctr"/>
                </a:tc>
              </a:tr>
              <a:tr h="833569">
                <a:tc>
                  <a:txBody>
                    <a:bodyPr/>
                    <a:lstStyle/>
                    <a:p>
                      <a:pPr algn="ctr"/>
                      <a:r>
                        <a:rPr lang="en-US" sz="2000" b="1" kern="1200" dirty="0" err="1" smtClean="0">
                          <a:solidFill>
                            <a:srgbClr val="FFFF00"/>
                          </a:solidFill>
                          <a:effectLst>
                            <a:outerShdw blurRad="38100" dist="38100" dir="2700000" algn="tl">
                              <a:srgbClr val="000000">
                                <a:alpha val="43137"/>
                              </a:srgbClr>
                            </a:outerShdw>
                          </a:effectLst>
                          <a:latin typeface="+mn-lt"/>
                          <a:ea typeface="+mn-ea"/>
                          <a:cs typeface="+mn-cs"/>
                        </a:rPr>
                        <a:t>Firstfruits</a:t>
                      </a:r>
                      <a:endParaRPr lang="en-US" sz="2000" b="1" kern="1200" dirty="0">
                        <a:solidFill>
                          <a:srgbClr val="FFFF00"/>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Roasted Heads of Grain</a:t>
                      </a:r>
                    </a:p>
                  </a:txBody>
                  <a:tcPr anchor="ctr"/>
                </a:tc>
                <a:tc gridSpan="2">
                  <a:txBody>
                    <a:bodyPr/>
                    <a:lstStyle/>
                    <a:p>
                      <a:pPr algn="ctr"/>
                      <a:r>
                        <a:rPr lang="en-US" sz="2000" dirty="0" smtClean="0"/>
                        <a:t>Oil &amp; Frankincense on it</a:t>
                      </a:r>
                      <a:endParaRPr lang="en-US" sz="2000" dirty="0"/>
                    </a:p>
                  </a:txBody>
                  <a:tcPr anchor="ctr"/>
                </a:tc>
                <a:tc hMerge="1">
                  <a:txBody>
                    <a:bodyPr/>
                    <a:lstStyle/>
                    <a:p>
                      <a:pPr algn="ctr"/>
                      <a:endParaRPr lang="en-US" sz="2000" dirty="0"/>
                    </a:p>
                  </a:txBody>
                  <a:tcPr anchor="ctr"/>
                </a:tc>
                <a:tc>
                  <a:txBody>
                    <a:bodyPr/>
                    <a:lstStyle/>
                    <a:p>
                      <a:r>
                        <a:rPr lang="en-US" sz="2000" dirty="0" smtClean="0"/>
                        <a:t>Lev. 2:14-15</a:t>
                      </a:r>
                      <a:endParaRPr lang="en-US" sz="2000" dirty="0"/>
                    </a:p>
                  </a:txBody>
                  <a:tcPr anchor="ctr"/>
                </a:tc>
              </a:tr>
            </a:tbl>
          </a:graphicData>
        </a:graphic>
      </p:graphicFrame>
      <p:sp>
        <p:nvSpPr>
          <p:cNvPr id="4" name="Footer Placeholder 3"/>
          <p:cNvSpPr>
            <a:spLocks noGrp="1"/>
          </p:cNvSpPr>
          <p:nvPr>
            <p:ph type="ftr" sz="quarter" idx="10"/>
          </p:nvPr>
        </p:nvSpPr>
        <p:spPr/>
        <p:txBody>
          <a:bodyPr/>
          <a:lstStyle/>
          <a:p>
            <a:r>
              <a:rPr lang="en-US" smtClean="0">
                <a:solidFill>
                  <a:srgbClr val="FFFFFF"/>
                </a:solidFill>
              </a:rPr>
              <a:t>Kevin Kay</a:t>
            </a:r>
            <a:endParaRPr lang="en-US">
              <a:solidFill>
                <a:srgbClr val="FFFFFF"/>
              </a:solidFill>
            </a:endParaRPr>
          </a:p>
        </p:txBody>
      </p:sp>
      <p:sp>
        <p:nvSpPr>
          <p:cNvPr id="5" name="Slide Number Placeholder 4"/>
          <p:cNvSpPr>
            <a:spLocks noGrp="1"/>
          </p:cNvSpPr>
          <p:nvPr>
            <p:ph type="sldNum" sz="quarter" idx="11"/>
          </p:nvPr>
        </p:nvSpPr>
        <p:spPr/>
        <p:txBody>
          <a:bodyPr/>
          <a:lstStyle/>
          <a:p>
            <a:fld id="{D9076E39-33D3-4C19-9190-4442324932E8}" type="slidenum">
              <a:rPr lang="en-US" smtClean="0">
                <a:solidFill>
                  <a:srgbClr val="FFFFFF"/>
                </a:solidFill>
              </a:rPr>
              <a:pPr/>
              <a:t>9</a:t>
            </a:fld>
            <a:endParaRPr lang="en-US">
              <a:solidFill>
                <a:srgbClr val="FFFFFF"/>
              </a:solidFill>
            </a:endParaRPr>
          </a:p>
        </p:txBody>
      </p:sp>
    </p:spTree>
    <p:extLst>
      <p:ext uri="{BB962C8B-B14F-4D97-AF65-F5344CB8AC3E}">
        <p14:creationId xmlns:p14="http://schemas.microsoft.com/office/powerpoint/2010/main" val="609000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“Blood” Means “Death”</a:t>
            </a:r>
            <a:endParaRPr lang="en-US" sz="4400" dirty="0"/>
          </a:p>
        </p:txBody>
      </p:sp>
      <p:sp>
        <p:nvSpPr>
          <p:cNvPr id="3" name="Content Placeholder 2"/>
          <p:cNvSpPr>
            <a:spLocks noGrp="1"/>
          </p:cNvSpPr>
          <p:nvPr>
            <p:ph idx="1"/>
          </p:nvPr>
        </p:nvSpPr>
        <p:spPr>
          <a:xfrm>
            <a:off x="457200" y="1371600"/>
            <a:ext cx="8229600" cy="4759325"/>
          </a:xfrm>
        </p:spPr>
        <p:txBody>
          <a:bodyPr/>
          <a:lstStyle/>
          <a:p>
            <a:pPr marL="0" indent="457200">
              <a:buNone/>
            </a:pPr>
            <a:r>
              <a:rPr lang="en-US" sz="2700" b="1" dirty="0">
                <a:solidFill>
                  <a:srgbClr val="FFFFFF"/>
                </a:solidFill>
                <a:latin typeface="Arial" pitchFamily="34" charset="0"/>
                <a:cs typeface="Arial" pitchFamily="34" charset="0"/>
              </a:rPr>
              <a:t>A.M.  </a:t>
            </a:r>
            <a:r>
              <a:rPr lang="en-US" sz="2700" b="1" dirty="0" err="1">
                <a:solidFill>
                  <a:srgbClr val="FFFFFF"/>
                </a:solidFill>
                <a:latin typeface="Arial" pitchFamily="34" charset="0"/>
                <a:cs typeface="Arial" pitchFamily="34" charset="0"/>
              </a:rPr>
              <a:t>Stibbs</a:t>
            </a:r>
            <a:r>
              <a:rPr lang="en-US" sz="2700" b="1" dirty="0">
                <a:solidFill>
                  <a:srgbClr val="FFFFFF"/>
                </a:solidFill>
                <a:latin typeface="Arial" pitchFamily="34" charset="0"/>
                <a:cs typeface="Arial" pitchFamily="34" charset="0"/>
              </a:rPr>
              <a:t>:  </a:t>
            </a:r>
            <a:r>
              <a:rPr lang="en-US" sz="2700" dirty="0">
                <a:solidFill>
                  <a:srgbClr val="FFFFFF"/>
                </a:solidFill>
                <a:latin typeface="Arial" pitchFamily="34" charset="0"/>
                <a:cs typeface="Arial" pitchFamily="34" charset="0"/>
              </a:rPr>
              <a:t>“[T]</a:t>
            </a:r>
            <a:r>
              <a:rPr lang="en-US" sz="2700" dirty="0" err="1">
                <a:solidFill>
                  <a:srgbClr val="FFFFFF"/>
                </a:solidFill>
                <a:latin typeface="Arial" pitchFamily="34" charset="0"/>
                <a:cs typeface="Arial" pitchFamily="34" charset="0"/>
              </a:rPr>
              <a:t>hese</a:t>
            </a:r>
            <a:r>
              <a:rPr lang="en-US" sz="2700" dirty="0">
                <a:solidFill>
                  <a:srgbClr val="FFFFFF"/>
                </a:solidFill>
                <a:latin typeface="Arial" pitchFamily="34" charset="0"/>
                <a:cs typeface="Arial" pitchFamily="34" charset="0"/>
              </a:rPr>
              <a:t> statements [Gen. 9:4; Lev. 17:11; Dt. 12:23] say not that ‘blood’ is ‘life’ in isolation, but that </a:t>
            </a:r>
            <a:r>
              <a:rPr lang="en-US" sz="2700" b="1" dirty="0">
                <a:solidFill>
                  <a:srgbClr val="FFFF00"/>
                </a:solidFill>
                <a:latin typeface="Arial" pitchFamily="34" charset="0"/>
                <a:cs typeface="Arial" pitchFamily="34" charset="0"/>
              </a:rPr>
              <a:t>the blood is the life of the flesh</a:t>
            </a:r>
            <a:r>
              <a:rPr lang="en-US" sz="2700" dirty="0">
                <a:solidFill>
                  <a:srgbClr val="FFFFFF"/>
                </a:solidFill>
                <a:latin typeface="Arial" pitchFamily="34" charset="0"/>
                <a:cs typeface="Arial" pitchFamily="34" charset="0"/>
              </a:rPr>
              <a:t>.  This means that </a:t>
            </a:r>
            <a:r>
              <a:rPr lang="en-US" sz="2700" b="1" dirty="0">
                <a:solidFill>
                  <a:srgbClr val="FFFF00"/>
                </a:solidFill>
                <a:latin typeface="Arial" pitchFamily="34" charset="0"/>
                <a:cs typeface="Arial" pitchFamily="34" charset="0"/>
              </a:rPr>
              <a:t>if the blood is separated from the flesh</a:t>
            </a:r>
            <a:r>
              <a:rPr lang="en-US" sz="2700" dirty="0">
                <a:solidFill>
                  <a:srgbClr val="FFFFFF"/>
                </a:solidFill>
                <a:latin typeface="Arial" pitchFamily="34" charset="0"/>
                <a:cs typeface="Arial" pitchFamily="34" charset="0"/>
              </a:rPr>
              <a:t>, whether in man or beast, </a:t>
            </a:r>
            <a:r>
              <a:rPr lang="en-US" sz="2700" b="1" dirty="0">
                <a:solidFill>
                  <a:srgbClr val="FFFF00"/>
                </a:solidFill>
                <a:latin typeface="Arial" pitchFamily="34" charset="0"/>
                <a:cs typeface="Arial" pitchFamily="34" charset="0"/>
              </a:rPr>
              <a:t>the present physical life in the flesh will come to an end</a:t>
            </a:r>
            <a:r>
              <a:rPr lang="en-US" sz="2700" dirty="0">
                <a:solidFill>
                  <a:srgbClr val="FFFF00"/>
                </a:solidFill>
                <a:latin typeface="Arial" pitchFamily="34" charset="0"/>
                <a:cs typeface="Arial" pitchFamily="34" charset="0"/>
              </a:rPr>
              <a:t>.  </a:t>
            </a:r>
            <a:r>
              <a:rPr lang="en-US" sz="2700" b="1" dirty="0">
                <a:solidFill>
                  <a:srgbClr val="FFFF00"/>
                </a:solidFill>
                <a:latin typeface="Arial" pitchFamily="34" charset="0"/>
                <a:cs typeface="Arial" pitchFamily="34" charset="0"/>
              </a:rPr>
              <a:t>Blood shed stands</a:t>
            </a:r>
            <a:r>
              <a:rPr lang="en-US" sz="2700" dirty="0">
                <a:solidFill>
                  <a:srgbClr val="FFFFFF"/>
                </a:solidFill>
                <a:latin typeface="Arial" pitchFamily="34" charset="0"/>
                <a:cs typeface="Arial" pitchFamily="34" charset="0"/>
              </a:rPr>
              <a:t>, therefore, not for the release of life from the burden of the flesh, but </a:t>
            </a:r>
            <a:r>
              <a:rPr lang="en-US" sz="2700" b="1" dirty="0">
                <a:solidFill>
                  <a:srgbClr val="FFFF00"/>
                </a:solidFill>
                <a:latin typeface="Arial" pitchFamily="34" charset="0"/>
                <a:cs typeface="Arial" pitchFamily="34" charset="0"/>
              </a:rPr>
              <a:t>for the bringing to an end of life in the flesh</a:t>
            </a:r>
            <a:r>
              <a:rPr lang="en-US" sz="2700" dirty="0">
                <a:solidFill>
                  <a:srgbClr val="FFFFFF"/>
                </a:solidFill>
                <a:latin typeface="Arial" pitchFamily="34" charset="0"/>
                <a:cs typeface="Arial" pitchFamily="34" charset="0"/>
              </a:rPr>
              <a:t>.  It is a witness to </a:t>
            </a:r>
            <a:r>
              <a:rPr lang="en-US" sz="2700" b="1" dirty="0">
                <a:solidFill>
                  <a:srgbClr val="FFFF00"/>
                </a:solidFill>
                <a:latin typeface="Arial" pitchFamily="34" charset="0"/>
                <a:cs typeface="Arial" pitchFamily="34" charset="0"/>
              </a:rPr>
              <a:t>physical death</a:t>
            </a:r>
            <a:r>
              <a:rPr lang="en-US" sz="2700" dirty="0">
                <a:solidFill>
                  <a:srgbClr val="FFFFFF"/>
                </a:solidFill>
                <a:latin typeface="Arial" pitchFamily="34" charset="0"/>
                <a:cs typeface="Arial" pitchFamily="34" charset="0"/>
              </a:rPr>
              <a:t>, not an evidence of spiritual survival.”  </a:t>
            </a:r>
            <a:r>
              <a:rPr lang="en-US" sz="2000" dirty="0">
                <a:solidFill>
                  <a:srgbClr val="FFFFFF"/>
                </a:solidFill>
                <a:latin typeface="Arial" pitchFamily="34" charset="0"/>
                <a:cs typeface="Arial" pitchFamily="34" charset="0"/>
              </a:rPr>
              <a:t>(</a:t>
            </a:r>
            <a:r>
              <a:rPr lang="en-US" sz="2000" i="1" dirty="0">
                <a:solidFill>
                  <a:srgbClr val="FFFFFF"/>
                </a:solidFill>
                <a:latin typeface="Arial" pitchFamily="34" charset="0"/>
                <a:cs typeface="Arial" pitchFamily="34" charset="0"/>
              </a:rPr>
              <a:t>The Meaning Of The Word ‘Blood’ In Scripture</a:t>
            </a:r>
            <a:r>
              <a:rPr lang="en-US" sz="2000" dirty="0">
                <a:solidFill>
                  <a:srgbClr val="FFFFFF"/>
                </a:solidFill>
                <a:latin typeface="Arial" pitchFamily="34" charset="0"/>
                <a:cs typeface="Arial" pitchFamily="34" charset="0"/>
              </a:rPr>
              <a:t>, p. 11)</a:t>
            </a:r>
            <a:endParaRPr lang="en-US" sz="2000" dirty="0"/>
          </a:p>
        </p:txBody>
      </p:sp>
      <p:sp>
        <p:nvSpPr>
          <p:cNvPr id="4" name="Date Placeholder 3"/>
          <p:cNvSpPr>
            <a:spLocks noGrp="1"/>
          </p:cNvSpPr>
          <p:nvPr>
            <p:ph type="dt" sz="half" idx="12"/>
          </p:nvPr>
        </p:nvSpPr>
        <p:spPr/>
        <p:txBody>
          <a:bodyPr/>
          <a:lstStyle/>
          <a:p>
            <a:r>
              <a:rPr lang="en-US" dirty="0" smtClean="0"/>
              <a:t>Outline, p. 84, n. 22</a:t>
            </a:r>
            <a:endParaRPr lang="en-US" dirty="0"/>
          </a:p>
        </p:txBody>
      </p:sp>
      <p:sp>
        <p:nvSpPr>
          <p:cNvPr id="7" name="Footer Placeholder 6"/>
          <p:cNvSpPr>
            <a:spLocks noGrp="1"/>
          </p:cNvSpPr>
          <p:nvPr>
            <p:ph type="ftr" sz="quarter" idx="10"/>
          </p:nvPr>
        </p:nvSpPr>
        <p:spPr/>
        <p:txBody>
          <a:bodyPr/>
          <a:lstStyle/>
          <a:p>
            <a:r>
              <a:rPr lang="en-US" smtClean="0"/>
              <a:t>Kevin Kay</a:t>
            </a:r>
            <a:endParaRPr lang="en-US"/>
          </a:p>
        </p:txBody>
      </p:sp>
      <p:sp>
        <p:nvSpPr>
          <p:cNvPr id="8" name="Slide Number Placeholder 7"/>
          <p:cNvSpPr>
            <a:spLocks noGrp="1"/>
          </p:cNvSpPr>
          <p:nvPr>
            <p:ph type="sldNum" sz="quarter" idx="11"/>
          </p:nvPr>
        </p:nvSpPr>
        <p:spPr/>
        <p:txBody>
          <a:bodyPr/>
          <a:lstStyle/>
          <a:p>
            <a:fld id="{D9076E39-33D3-4C19-9190-4442324932E8}" type="slidenum">
              <a:rPr lang="en-US" smtClean="0"/>
              <a:pPr/>
              <a:t>90</a:t>
            </a:fld>
            <a:endParaRPr lang="en-US" dirty="0"/>
          </a:p>
        </p:txBody>
      </p:sp>
    </p:spTree>
    <p:extLst>
      <p:ext uri="{BB962C8B-B14F-4D97-AF65-F5344CB8AC3E}">
        <p14:creationId xmlns:p14="http://schemas.microsoft.com/office/powerpoint/2010/main" val="41422226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33400" y="250077"/>
            <a:ext cx="6477000" cy="1714500"/>
          </a:xfrm>
        </p:spPr>
        <p:txBody>
          <a:bodyPr/>
          <a:lstStyle/>
          <a:p>
            <a:pPr algn="l"/>
            <a:r>
              <a:rPr lang="en-US" sz="3000" dirty="0" smtClean="0">
                <a:latin typeface="+mn-lt"/>
              </a:rPr>
              <a:t>The Meaning Of Blood:</a:t>
            </a:r>
            <a:br>
              <a:rPr lang="en-US" sz="3000" dirty="0" smtClean="0">
                <a:latin typeface="+mn-lt"/>
              </a:rPr>
            </a:br>
            <a:r>
              <a:rPr lang="en-US" sz="4400" dirty="0" smtClean="0"/>
              <a:t>A “Sticky Wicket”</a:t>
            </a:r>
            <a:endParaRPr lang="en-US" sz="4400" dirty="0"/>
          </a:p>
        </p:txBody>
      </p:sp>
      <p:sp>
        <p:nvSpPr>
          <p:cNvPr id="33795" name="Text Box 3"/>
          <p:cNvSpPr txBox="1">
            <a:spLocks noChangeArrowheads="1"/>
          </p:cNvSpPr>
          <p:nvPr/>
        </p:nvSpPr>
        <p:spPr bwMode="auto">
          <a:xfrm>
            <a:off x="838200" y="2185147"/>
            <a:ext cx="75438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66725">
              <a:defRPr sz="2400">
                <a:solidFill>
                  <a:schemeClr val="tx1"/>
                </a:solidFill>
                <a:latin typeface="Times New Roman" pitchFamily="18" charset="0"/>
              </a:defRPr>
            </a:lvl1pPr>
            <a:lvl2pPr marL="5810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spcBef>
                <a:spcPct val="50000"/>
              </a:spcBef>
            </a:pPr>
            <a:r>
              <a:rPr lang="en-US" sz="2800" b="1" dirty="0">
                <a:solidFill>
                  <a:srgbClr val="FFFFFF"/>
                </a:solidFill>
                <a:effectLst>
                  <a:outerShdw blurRad="38100" dist="38100" dir="2700000" algn="tl">
                    <a:srgbClr val="000000">
                      <a:alpha val="43137"/>
                    </a:srgbClr>
                  </a:outerShdw>
                </a:effectLst>
                <a:latin typeface="Arial" pitchFamily="34" charset="0"/>
                <a:cs typeface="Arial" pitchFamily="34" charset="0"/>
              </a:rPr>
              <a:t>James Moffatt</a:t>
            </a:r>
            <a:r>
              <a:rPr lang="en-US" sz="2800" dirty="0">
                <a:solidFill>
                  <a:srgbClr val="FFFFFF"/>
                </a:solidFill>
                <a:effectLst>
                  <a:outerShdw blurRad="38100" dist="38100" dir="2700000" algn="tl">
                    <a:srgbClr val="000000">
                      <a:alpha val="43137"/>
                    </a:srgbClr>
                  </a:outerShdw>
                </a:effectLst>
                <a:latin typeface="Arial" pitchFamily="34" charset="0"/>
                <a:cs typeface="Arial" pitchFamily="34" charset="0"/>
              </a:rPr>
              <a:t>:  “Semitic scholars warn us against finding in these words (Lv. 17</a:t>
            </a:r>
            <a:r>
              <a:rPr lang="en-US" sz="2800" baseline="30000" dirty="0">
                <a:solidFill>
                  <a:srgbClr val="FFFFFF"/>
                </a:solidFill>
                <a:effectLst>
                  <a:outerShdw blurRad="38100" dist="38100" dir="2700000" algn="tl">
                    <a:srgbClr val="000000">
                      <a:alpha val="43137"/>
                    </a:srgbClr>
                  </a:outerShdw>
                </a:effectLst>
                <a:latin typeface="Arial" pitchFamily="34" charset="0"/>
                <a:cs typeface="Arial" pitchFamily="34" charset="0"/>
              </a:rPr>
              <a:t>11</a:t>
            </a:r>
            <a:r>
              <a:rPr lang="en-US" sz="2800" dirty="0">
                <a:solidFill>
                  <a:srgbClr val="FFFFFF"/>
                </a:solidFill>
                <a:effectLst>
                  <a:outerShdw blurRad="38100" dist="38100" dir="2700000" algn="tl">
                    <a:srgbClr val="000000">
                      <a:alpha val="43137"/>
                    </a:srgbClr>
                  </a:outerShdw>
                </a:effectLst>
                <a:latin typeface="Arial" pitchFamily="34" charset="0"/>
                <a:cs typeface="Arial" pitchFamily="34" charset="0"/>
              </a:rPr>
              <a:t>) either the popular idea of </a:t>
            </a:r>
            <a:r>
              <a:rPr lang="en-US" sz="2800" b="1" dirty="0">
                <a:solidFill>
                  <a:srgbClr val="FFFF00"/>
                </a:solidFill>
                <a:effectLst>
                  <a:outerShdw blurRad="38100" dist="38100" dir="2700000" algn="tl">
                    <a:srgbClr val="000000">
                      <a:alpha val="43137"/>
                    </a:srgbClr>
                  </a:outerShdw>
                </a:effectLst>
                <a:latin typeface="Arial" pitchFamily="34" charset="0"/>
                <a:cs typeface="Arial" pitchFamily="34" charset="0"/>
              </a:rPr>
              <a:t>the substitution of the victim for the sinner</a:t>
            </a:r>
            <a:r>
              <a:rPr lang="en-US" sz="2800" dirty="0">
                <a:solidFill>
                  <a:srgbClr val="FFFFFF"/>
                </a:solidFill>
                <a:effectLst>
                  <a:outerShdw blurRad="38100" dist="38100" dir="2700000" algn="tl">
                    <a:srgbClr val="000000">
                      <a:alpha val="43137"/>
                    </a:srgbClr>
                  </a:outerShdw>
                </a:effectLst>
                <a:latin typeface="Arial" pitchFamily="34" charset="0"/>
                <a:cs typeface="Arial" pitchFamily="34" charset="0"/>
              </a:rPr>
              <a:t>, or even the theory that the essential thing in sacrifice is </a:t>
            </a:r>
            <a:r>
              <a:rPr lang="en-US" sz="2800" b="1" dirty="0">
                <a:solidFill>
                  <a:srgbClr val="FFFF00"/>
                </a:solidFill>
                <a:effectLst>
                  <a:outerShdw blurRad="38100" dist="38100" dir="2700000" algn="tl">
                    <a:srgbClr val="000000">
                      <a:alpha val="43137"/>
                    </a:srgbClr>
                  </a:outerShdw>
                </a:effectLst>
                <a:latin typeface="Arial" pitchFamily="34" charset="0"/>
                <a:cs typeface="Arial" pitchFamily="34" charset="0"/>
              </a:rPr>
              <a:t>the offering of a life to God</a:t>
            </a:r>
            <a:r>
              <a:rPr lang="en-US" sz="2800" dirty="0">
                <a:solidFill>
                  <a:srgbClr val="FFFFFF"/>
                </a:solidFill>
                <a:effectLst>
                  <a:outerShdw blurRad="38100" dist="38100" dir="2700000" algn="tl">
                    <a:srgbClr val="000000">
                      <a:alpha val="43137"/>
                    </a:srgbClr>
                  </a:outerShdw>
                </a:effectLst>
                <a:latin typeface="Arial" pitchFamily="34" charset="0"/>
                <a:cs typeface="Arial" pitchFamily="34" charset="0"/>
              </a:rPr>
              <a:t>.”  </a:t>
            </a:r>
            <a:r>
              <a:rPr lang="en-US" sz="2000" dirty="0">
                <a:solidFill>
                  <a:srgbClr val="FFFFFF"/>
                </a:solidFill>
                <a:effectLst>
                  <a:outerShdw blurRad="38100" dist="38100" dir="2700000" algn="tl">
                    <a:srgbClr val="000000">
                      <a:alpha val="43137"/>
                    </a:srgbClr>
                  </a:outerShdw>
                </a:effectLst>
                <a:latin typeface="Arial" pitchFamily="34" charset="0"/>
                <a:cs typeface="Arial" pitchFamily="34" charset="0"/>
              </a:rPr>
              <a:t>(Quoted in Leon Morris, </a:t>
            </a:r>
            <a:r>
              <a:rPr lang="en-US" sz="2000" dirty="0" smtClean="0">
                <a:solidFill>
                  <a:srgbClr val="FFFFFF"/>
                </a:solidFill>
                <a:effectLst>
                  <a:outerShdw blurRad="38100" dist="38100" dir="2700000" algn="tl">
                    <a:srgbClr val="000000">
                      <a:alpha val="43137"/>
                    </a:srgbClr>
                  </a:outerShdw>
                </a:effectLst>
                <a:latin typeface="Arial" pitchFamily="34" charset="0"/>
                <a:cs typeface="Arial" pitchFamily="34" charset="0"/>
              </a:rPr>
              <a:t>APC, 127</a:t>
            </a:r>
            <a:r>
              <a:rPr lang="en-US" sz="2000" dirty="0">
                <a:solidFill>
                  <a:srgbClr val="FFFFFF"/>
                </a:solidFill>
                <a:effectLst>
                  <a:outerShdw blurRad="38100" dist="38100" dir="2700000" algn="tl">
                    <a:srgbClr val="000000">
                      <a:alpha val="43137"/>
                    </a:srgbClr>
                  </a:outerShdw>
                </a:effectLst>
                <a:latin typeface="Arial" pitchFamily="34" charset="0"/>
                <a:cs typeface="Arial" pitchFamily="34" charset="0"/>
              </a:rPr>
              <a:t>)</a:t>
            </a:r>
            <a:endParaRPr lang="en-US" sz="2000" dirty="0">
              <a:solidFill>
                <a:srgbClr val="FFFFFF"/>
              </a:solidFill>
              <a:effectLst>
                <a:outerShdw blurRad="38100" dist="38100" dir="2700000" algn="tl">
                  <a:srgbClr val="000000">
                    <a:alpha val="43137"/>
                  </a:srgbClr>
                </a:outerShdw>
              </a:effectLst>
              <a:latin typeface="Arial" pitchFamily="34" charset="0"/>
            </a:endParaRPr>
          </a:p>
        </p:txBody>
      </p:sp>
      <p:sp>
        <p:nvSpPr>
          <p:cNvPr id="3" name="Date Placeholder 2"/>
          <p:cNvSpPr>
            <a:spLocks noGrp="1"/>
          </p:cNvSpPr>
          <p:nvPr>
            <p:ph type="dt" sz="half" idx="12"/>
          </p:nvPr>
        </p:nvSpPr>
        <p:spPr/>
        <p:txBody>
          <a:bodyPr/>
          <a:lstStyle/>
          <a:p>
            <a:r>
              <a:rPr lang="en-US" sz="1400" dirty="0">
                <a:latin typeface="+mn-lt"/>
              </a:rPr>
              <a:t>Outline, p</a:t>
            </a:r>
            <a:r>
              <a:rPr lang="en-US" sz="1400" dirty="0" smtClean="0">
                <a:latin typeface="+mn-lt"/>
              </a:rPr>
              <a:t>. 29</a:t>
            </a:r>
            <a:endParaRPr lang="en-US" sz="1400" dirty="0">
              <a:latin typeface="+mn-lt"/>
            </a:endParaRPr>
          </a:p>
        </p:txBody>
      </p:sp>
      <p:sp>
        <p:nvSpPr>
          <p:cNvPr id="5" name="Footer Placeholder 4"/>
          <p:cNvSpPr>
            <a:spLocks noGrp="1"/>
          </p:cNvSpPr>
          <p:nvPr>
            <p:ph type="ftr" sz="quarter" idx="10"/>
          </p:nvPr>
        </p:nvSpPr>
        <p:spPr/>
        <p:txBody>
          <a:bodyPr/>
          <a:lstStyle/>
          <a:p>
            <a:r>
              <a:rPr lang="en-US" sz="1400" dirty="0">
                <a:ea typeface="+mn-ea"/>
                <a:cs typeface="+mn-cs"/>
              </a:rPr>
              <a:t>Kevin Kay</a:t>
            </a:r>
          </a:p>
        </p:txBody>
      </p:sp>
      <p:sp>
        <p:nvSpPr>
          <p:cNvPr id="6" name="Slide Number Placeholder 5"/>
          <p:cNvSpPr>
            <a:spLocks noGrp="1"/>
          </p:cNvSpPr>
          <p:nvPr>
            <p:ph type="sldNum" sz="quarter" idx="11"/>
          </p:nvPr>
        </p:nvSpPr>
        <p:spPr/>
        <p:txBody>
          <a:bodyPr/>
          <a:lstStyle/>
          <a:p>
            <a:fld id="{3A77E1C5-C12E-459D-AC8C-F58E2F474F13}" type="slidenum">
              <a:rPr lang="en-US" sz="2000"/>
              <a:pPr/>
              <a:t>91</a:t>
            </a:fld>
            <a:endParaRPr lang="en-US" sz="2000" dirty="0"/>
          </a:p>
        </p:txBody>
      </p:sp>
    </p:spTree>
    <p:extLst>
      <p:ext uri="{BB962C8B-B14F-4D97-AF65-F5344CB8AC3E}">
        <p14:creationId xmlns:p14="http://schemas.microsoft.com/office/powerpoint/2010/main" val="10944067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anim calcmode="lin" valueType="num">
                                      <p:cBhvr>
                                        <p:cTn id="7" dur="500" fill="hold"/>
                                        <p:tgtEl>
                                          <p:spTgt spid="33795"/>
                                        </p:tgtEl>
                                        <p:attrNameLst>
                                          <p:attrName>ppt_w</p:attrName>
                                        </p:attrNameLst>
                                      </p:cBhvr>
                                      <p:tavLst>
                                        <p:tav tm="0">
                                          <p:val>
                                            <p:fltVal val="0"/>
                                          </p:val>
                                        </p:tav>
                                        <p:tav tm="100000">
                                          <p:val>
                                            <p:strVal val="#ppt_w"/>
                                          </p:val>
                                        </p:tav>
                                      </p:tavLst>
                                    </p:anim>
                                    <p:anim calcmode="lin" valueType="num">
                                      <p:cBhvr>
                                        <p:cTn id="8" dur="500" fill="hold"/>
                                        <p:tgtEl>
                                          <p:spTgt spid="33795"/>
                                        </p:tgtEl>
                                        <p:attrNameLst>
                                          <p:attrName>ppt_h</p:attrName>
                                        </p:attrNameLst>
                                      </p:cBhvr>
                                      <p:tavLst>
                                        <p:tav tm="0">
                                          <p:val>
                                            <p:fltVal val="0"/>
                                          </p:val>
                                        </p:tav>
                                        <p:tav tm="100000">
                                          <p:val>
                                            <p:strVal val="#ppt_h"/>
                                          </p:val>
                                        </p:tav>
                                      </p:tavLst>
                                    </p:anim>
                                    <p:animEffect transition="in" filter="fade">
                                      <p:cBhvr>
                                        <p:cTn id="9" dur="500"/>
                                        <p:tgtEl>
                                          <p:spTgt spid="33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sz="quarter"/>
          </p:nvPr>
        </p:nvSpPr>
        <p:spPr>
          <a:xfrm>
            <a:off x="685800" y="1981200"/>
            <a:ext cx="7772400" cy="1828800"/>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US" sz="4400" dirty="0" smtClean="0"/>
              <a:t>“Forgiveness” Under The Old Covenant </a:t>
            </a:r>
            <a:endParaRPr lang="en-US" sz="4400" dirty="0"/>
          </a:p>
        </p:txBody>
      </p:sp>
      <p:sp>
        <p:nvSpPr>
          <p:cNvPr id="2" name="Date Placeholder 1"/>
          <p:cNvSpPr>
            <a:spLocks noGrp="1"/>
          </p:cNvSpPr>
          <p:nvPr>
            <p:ph type="dt" sz="quarter" idx="2"/>
          </p:nvPr>
        </p:nvSpPr>
        <p:spPr/>
        <p:txBody>
          <a:bodyPr/>
          <a:lstStyle/>
          <a:p>
            <a:r>
              <a:rPr lang="en-US" dirty="0" smtClean="0"/>
              <a:t>Outline, p. 29 </a:t>
            </a:r>
            <a:endParaRPr lang="en-US" dirty="0"/>
          </a:p>
        </p:txBody>
      </p:sp>
      <p:sp>
        <p:nvSpPr>
          <p:cNvPr id="6" name="Footer Placeholder 5"/>
          <p:cNvSpPr>
            <a:spLocks noGrp="1"/>
          </p:cNvSpPr>
          <p:nvPr>
            <p:ph type="ftr" sz="quarter" idx="3"/>
          </p:nvPr>
        </p:nvSpPr>
        <p:spPr/>
        <p:txBody>
          <a:bodyPr/>
          <a:lstStyle/>
          <a:p>
            <a:r>
              <a:rPr lang="en-US" smtClean="0"/>
              <a:t>Kevin Kay</a:t>
            </a:r>
            <a:endParaRPr lang="en-US" dirty="0"/>
          </a:p>
        </p:txBody>
      </p:sp>
      <p:sp>
        <p:nvSpPr>
          <p:cNvPr id="7" name="Slide Number Placeholder 6"/>
          <p:cNvSpPr>
            <a:spLocks noGrp="1"/>
          </p:cNvSpPr>
          <p:nvPr>
            <p:ph type="sldNum" sz="quarter" idx="4"/>
          </p:nvPr>
        </p:nvSpPr>
        <p:spPr/>
        <p:txBody>
          <a:bodyPr/>
          <a:lstStyle/>
          <a:p>
            <a:fld id="{0FD7E475-79DF-43CA-896E-48D4853290C7}" type="slidenum">
              <a:rPr lang="en-US" smtClean="0"/>
              <a:pPr/>
              <a:t>92</a:t>
            </a:fld>
            <a:endParaRPr lang="en-US"/>
          </a:p>
        </p:txBody>
      </p:sp>
    </p:spTree>
    <p:extLst>
      <p:ext uri="{BB962C8B-B14F-4D97-AF65-F5344CB8AC3E}">
        <p14:creationId xmlns:p14="http://schemas.microsoft.com/office/powerpoint/2010/main" val="35469540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“Forgiveness” Under OT???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69402513"/>
              </p:ext>
            </p:extLst>
          </p:nvPr>
        </p:nvGraphicFramePr>
        <p:xfrm>
          <a:off x="457200" y="1600200"/>
          <a:ext cx="8229600" cy="453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p:cNvSpPr>
            <a:spLocks noGrp="1"/>
          </p:cNvSpPr>
          <p:nvPr>
            <p:ph type="dt" sz="half" idx="12"/>
          </p:nvPr>
        </p:nvSpPr>
        <p:spPr/>
        <p:txBody>
          <a:bodyPr/>
          <a:lstStyle/>
          <a:p>
            <a:r>
              <a:rPr lang="en-US" dirty="0" smtClean="0"/>
              <a:t>Outline, p. 29-30</a:t>
            </a:r>
            <a:endParaRPr lang="en-US" dirty="0"/>
          </a:p>
        </p:txBody>
      </p:sp>
      <p:sp>
        <p:nvSpPr>
          <p:cNvPr id="7" name="Footer Placeholder 6"/>
          <p:cNvSpPr>
            <a:spLocks noGrp="1"/>
          </p:cNvSpPr>
          <p:nvPr>
            <p:ph type="ftr" sz="quarter" idx="10"/>
          </p:nvPr>
        </p:nvSpPr>
        <p:spPr/>
        <p:txBody>
          <a:bodyPr/>
          <a:lstStyle/>
          <a:p>
            <a:r>
              <a:rPr lang="en-US" smtClean="0"/>
              <a:t>Kevin Kay</a:t>
            </a:r>
            <a:endParaRPr lang="en-US"/>
          </a:p>
        </p:txBody>
      </p:sp>
      <p:sp>
        <p:nvSpPr>
          <p:cNvPr id="8" name="Slide Number Placeholder 7"/>
          <p:cNvSpPr>
            <a:spLocks noGrp="1"/>
          </p:cNvSpPr>
          <p:nvPr>
            <p:ph type="sldNum" sz="quarter" idx="11"/>
          </p:nvPr>
        </p:nvSpPr>
        <p:spPr/>
        <p:txBody>
          <a:bodyPr/>
          <a:lstStyle/>
          <a:p>
            <a:fld id="{D9076E39-33D3-4C19-9190-4442324932E8}" type="slidenum">
              <a:rPr lang="en-US" smtClean="0"/>
              <a:pPr/>
              <a:t>93</a:t>
            </a:fld>
            <a:endParaRPr lang="en-US"/>
          </a:p>
        </p:txBody>
      </p:sp>
    </p:spTree>
    <p:extLst>
      <p:ext uri="{BB962C8B-B14F-4D97-AF65-F5344CB8AC3E}">
        <p14:creationId xmlns:p14="http://schemas.microsoft.com/office/powerpoint/2010/main" val="19711872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graphicEl>
                                              <a:dgm id="{84CD322D-56E1-4F93-A51B-1EFC568596E4}"/>
                                            </p:graphicEl>
                                          </p:spTgt>
                                        </p:tgtEl>
                                        <p:attrNameLst>
                                          <p:attrName>style.visibility</p:attrName>
                                        </p:attrNameLst>
                                      </p:cBhvr>
                                      <p:to>
                                        <p:strVal val="visible"/>
                                      </p:to>
                                    </p:set>
                                    <p:anim calcmode="lin" valueType="num">
                                      <p:cBhvr>
                                        <p:cTn id="7" dur="500" fill="hold"/>
                                        <p:tgtEl>
                                          <p:spTgt spid="6">
                                            <p:graphicEl>
                                              <a:dgm id="{84CD322D-56E1-4F93-A51B-1EFC568596E4}"/>
                                            </p:graphicEl>
                                          </p:spTgt>
                                        </p:tgtEl>
                                        <p:attrNameLst>
                                          <p:attrName>ppt_w</p:attrName>
                                        </p:attrNameLst>
                                      </p:cBhvr>
                                      <p:tavLst>
                                        <p:tav tm="0">
                                          <p:val>
                                            <p:fltVal val="0"/>
                                          </p:val>
                                        </p:tav>
                                        <p:tav tm="100000">
                                          <p:val>
                                            <p:strVal val="#ppt_w"/>
                                          </p:val>
                                        </p:tav>
                                      </p:tavLst>
                                    </p:anim>
                                    <p:anim calcmode="lin" valueType="num">
                                      <p:cBhvr>
                                        <p:cTn id="8" dur="500" fill="hold"/>
                                        <p:tgtEl>
                                          <p:spTgt spid="6">
                                            <p:graphicEl>
                                              <a:dgm id="{84CD322D-56E1-4F93-A51B-1EFC568596E4}"/>
                                            </p:graphicEl>
                                          </p:spTgt>
                                        </p:tgtEl>
                                        <p:attrNameLst>
                                          <p:attrName>ppt_h</p:attrName>
                                        </p:attrNameLst>
                                      </p:cBhvr>
                                      <p:tavLst>
                                        <p:tav tm="0">
                                          <p:val>
                                            <p:fltVal val="0"/>
                                          </p:val>
                                        </p:tav>
                                        <p:tav tm="100000">
                                          <p:val>
                                            <p:strVal val="#ppt_h"/>
                                          </p:val>
                                        </p:tav>
                                      </p:tavLst>
                                    </p:anim>
                                    <p:animEffect transition="in" filter="fade">
                                      <p:cBhvr>
                                        <p:cTn id="9" dur="500"/>
                                        <p:tgtEl>
                                          <p:spTgt spid="6">
                                            <p:graphicEl>
                                              <a:dgm id="{84CD322D-56E1-4F93-A51B-1EFC568596E4}"/>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graphicEl>
                                              <a:dgm id="{9C9F6354-43C9-4C5E-8D01-0E3E3B582FB4}"/>
                                            </p:graphicEl>
                                          </p:spTgt>
                                        </p:tgtEl>
                                        <p:attrNameLst>
                                          <p:attrName>style.visibility</p:attrName>
                                        </p:attrNameLst>
                                      </p:cBhvr>
                                      <p:to>
                                        <p:strVal val="visible"/>
                                      </p:to>
                                    </p:set>
                                    <p:anim calcmode="lin" valueType="num">
                                      <p:cBhvr>
                                        <p:cTn id="14" dur="500" fill="hold"/>
                                        <p:tgtEl>
                                          <p:spTgt spid="6">
                                            <p:graphicEl>
                                              <a:dgm id="{9C9F6354-43C9-4C5E-8D01-0E3E3B582FB4}"/>
                                            </p:graphicEl>
                                          </p:spTgt>
                                        </p:tgtEl>
                                        <p:attrNameLst>
                                          <p:attrName>ppt_w</p:attrName>
                                        </p:attrNameLst>
                                      </p:cBhvr>
                                      <p:tavLst>
                                        <p:tav tm="0">
                                          <p:val>
                                            <p:fltVal val="0"/>
                                          </p:val>
                                        </p:tav>
                                        <p:tav tm="100000">
                                          <p:val>
                                            <p:strVal val="#ppt_w"/>
                                          </p:val>
                                        </p:tav>
                                      </p:tavLst>
                                    </p:anim>
                                    <p:anim calcmode="lin" valueType="num">
                                      <p:cBhvr>
                                        <p:cTn id="15" dur="500" fill="hold"/>
                                        <p:tgtEl>
                                          <p:spTgt spid="6">
                                            <p:graphicEl>
                                              <a:dgm id="{9C9F6354-43C9-4C5E-8D01-0E3E3B582FB4}"/>
                                            </p:graphicEl>
                                          </p:spTgt>
                                        </p:tgtEl>
                                        <p:attrNameLst>
                                          <p:attrName>ppt_h</p:attrName>
                                        </p:attrNameLst>
                                      </p:cBhvr>
                                      <p:tavLst>
                                        <p:tav tm="0">
                                          <p:val>
                                            <p:fltVal val="0"/>
                                          </p:val>
                                        </p:tav>
                                        <p:tav tm="100000">
                                          <p:val>
                                            <p:strVal val="#ppt_h"/>
                                          </p:val>
                                        </p:tav>
                                      </p:tavLst>
                                    </p:anim>
                                    <p:animEffect transition="in" filter="fade">
                                      <p:cBhvr>
                                        <p:cTn id="16" dur="500"/>
                                        <p:tgtEl>
                                          <p:spTgt spid="6">
                                            <p:graphicEl>
                                              <a:dgm id="{9C9F6354-43C9-4C5E-8D01-0E3E3B582FB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“Forgiveness” Under OT</a:t>
            </a:r>
            <a:endParaRPr lang="en-US" dirty="0"/>
          </a:p>
        </p:txBody>
      </p:sp>
      <p:sp>
        <p:nvSpPr>
          <p:cNvPr id="3" name="Content Placeholder 2"/>
          <p:cNvSpPr>
            <a:spLocks noGrp="1"/>
          </p:cNvSpPr>
          <p:nvPr>
            <p:ph idx="1"/>
          </p:nvPr>
        </p:nvSpPr>
        <p:spPr/>
        <p:txBody>
          <a:bodyPr/>
          <a:lstStyle/>
          <a:p>
            <a:pPr marL="457200" indent="-457200">
              <a:spcBef>
                <a:spcPts val="0"/>
              </a:spcBef>
              <a:spcAft>
                <a:spcPts val="2400"/>
              </a:spcAft>
            </a:pPr>
            <a:r>
              <a:rPr lang="en-US" sz="2800" dirty="0" smtClean="0">
                <a:effectLst>
                  <a:outerShdw blurRad="38100" dist="38100" dir="2700000" algn="tl">
                    <a:srgbClr val="000000">
                      <a:alpha val="43137"/>
                    </a:srgbClr>
                  </a:outerShdw>
                </a:effectLst>
              </a:rPr>
              <a:t>Animal sacrifices </a:t>
            </a:r>
            <a:r>
              <a:rPr lang="en-US" sz="2800" dirty="0">
                <a:effectLst>
                  <a:outerShdw blurRad="38100" dist="38100" dir="2700000" algn="tl">
                    <a:srgbClr val="000000">
                      <a:alpha val="43137"/>
                    </a:srgbClr>
                  </a:outerShdw>
                </a:effectLst>
              </a:rPr>
              <a:t>brought about </a:t>
            </a:r>
            <a:r>
              <a:rPr lang="en-US" sz="2800" dirty="0">
                <a:solidFill>
                  <a:srgbClr val="FFFF00"/>
                </a:solidFill>
                <a:effectLst>
                  <a:outerShdw blurRad="38100" dist="38100" dir="2700000" algn="tl">
                    <a:srgbClr val="000000">
                      <a:alpha val="43137"/>
                    </a:srgbClr>
                  </a:outerShdw>
                </a:effectLst>
                <a:latin typeface="+mj-lt"/>
              </a:rPr>
              <a:t>“atonement” </a:t>
            </a:r>
            <a:r>
              <a:rPr lang="en-US" sz="2800" dirty="0">
                <a:effectLst>
                  <a:outerShdw blurRad="38100" dist="38100" dir="2700000" algn="tl">
                    <a:srgbClr val="000000">
                      <a:alpha val="43137"/>
                    </a:srgbClr>
                  </a:outerShdw>
                </a:effectLst>
              </a:rPr>
              <a:t>and </a:t>
            </a:r>
            <a:r>
              <a:rPr lang="en-US" sz="2800" dirty="0">
                <a:solidFill>
                  <a:srgbClr val="FFFF00"/>
                </a:solidFill>
                <a:effectLst>
                  <a:outerShdw blurRad="38100" dist="38100" dir="2700000" algn="tl">
                    <a:srgbClr val="000000">
                      <a:alpha val="43137"/>
                    </a:srgbClr>
                  </a:outerShdw>
                </a:effectLst>
                <a:latin typeface="+mj-lt"/>
              </a:rPr>
              <a:t>“forgiveness”</a:t>
            </a:r>
            <a:r>
              <a:rPr lang="en-US" sz="2800" dirty="0">
                <a:effectLst>
                  <a:outerShdw blurRad="38100" dist="38100" dir="2700000" algn="tl">
                    <a:srgbClr val="000000">
                      <a:alpha val="43137"/>
                    </a:srgbClr>
                  </a:outerShdw>
                </a:effectLst>
              </a:rPr>
              <a:t>  (Lev. 4:20, 26, 31, 35; 5:10, 13, 16, 18; 6:7; 19:22</a:t>
            </a:r>
            <a:r>
              <a:rPr lang="en-US" sz="2800" dirty="0" smtClean="0">
                <a:effectLst>
                  <a:outerShdw blurRad="38100" dist="38100" dir="2700000" algn="tl">
                    <a:srgbClr val="000000">
                      <a:alpha val="43137"/>
                    </a:srgbClr>
                  </a:outerShdw>
                </a:effectLst>
              </a:rPr>
              <a:t>)</a:t>
            </a:r>
          </a:p>
          <a:p>
            <a:pPr marL="457200" indent="-457200">
              <a:spcBef>
                <a:spcPts val="0"/>
              </a:spcBef>
              <a:spcAft>
                <a:spcPts val="2400"/>
              </a:spcAft>
            </a:pPr>
            <a:r>
              <a:rPr lang="en-US" sz="2800" dirty="0" smtClean="0">
                <a:effectLst>
                  <a:outerShdw blurRad="38100" dist="38100" dir="2700000" algn="tl">
                    <a:srgbClr val="000000">
                      <a:alpha val="43137"/>
                    </a:srgbClr>
                  </a:outerShdw>
                </a:effectLst>
              </a:rPr>
              <a:t>Sit down with </a:t>
            </a:r>
            <a:r>
              <a:rPr lang="en-US" sz="2800" dirty="0">
                <a:solidFill>
                  <a:srgbClr val="FFFF00"/>
                </a:solidFill>
                <a:effectLst>
                  <a:outerShdw blurRad="38100" dist="38100" dir="2700000" algn="tl">
                    <a:srgbClr val="000000">
                      <a:alpha val="43137"/>
                    </a:srgbClr>
                  </a:outerShdw>
                </a:effectLst>
                <a:latin typeface="+mj-lt"/>
              </a:rPr>
              <a:t>Abraham</a:t>
            </a:r>
            <a:r>
              <a:rPr lang="en-US" sz="2800" dirty="0" smtClean="0">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latin typeface="+mj-lt"/>
              </a:rPr>
              <a:t>Isaac</a:t>
            </a:r>
            <a:r>
              <a:rPr lang="en-US" sz="2800" dirty="0" smtClean="0">
                <a:effectLst>
                  <a:outerShdw blurRad="38100" dist="38100" dir="2700000" algn="tl">
                    <a:srgbClr val="000000">
                      <a:alpha val="43137"/>
                    </a:srgbClr>
                  </a:outerShdw>
                </a:effectLst>
              </a:rPr>
              <a:t>, &amp; </a:t>
            </a:r>
            <a:r>
              <a:rPr lang="en-US" sz="2800" dirty="0">
                <a:solidFill>
                  <a:srgbClr val="FFFF00"/>
                </a:solidFill>
                <a:effectLst>
                  <a:outerShdw blurRad="38100" dist="38100" dir="2700000" algn="tl">
                    <a:srgbClr val="000000">
                      <a:alpha val="43137"/>
                    </a:srgbClr>
                  </a:outerShdw>
                </a:effectLst>
                <a:latin typeface="+mj-lt"/>
              </a:rPr>
              <a:t>Jacob</a:t>
            </a:r>
            <a:r>
              <a:rPr lang="en-US" sz="2800" dirty="0" smtClean="0">
                <a:effectLst>
                  <a:outerShdw blurRad="38100" dist="38100" dir="2700000" algn="tl">
                    <a:srgbClr val="000000">
                      <a:alpha val="43137"/>
                    </a:srgbClr>
                  </a:outerShdw>
                </a:effectLst>
              </a:rPr>
              <a:t> in kingdom  (Mt</a:t>
            </a:r>
            <a:r>
              <a:rPr lang="en-US" sz="2800" dirty="0">
                <a:effectLst>
                  <a:outerShdw blurRad="38100" dist="38100" dir="2700000" algn="tl">
                    <a:srgbClr val="000000">
                      <a:alpha val="43137"/>
                    </a:srgbClr>
                  </a:outerShdw>
                </a:effectLst>
              </a:rPr>
              <a:t>. 8:11; </a:t>
            </a:r>
            <a:r>
              <a:rPr lang="en-US" sz="2800" dirty="0" err="1">
                <a:effectLst>
                  <a:outerShdw blurRad="38100" dist="38100" dir="2700000" algn="tl">
                    <a:srgbClr val="000000">
                      <a:alpha val="43137"/>
                    </a:srgbClr>
                  </a:outerShdw>
                </a:effectLst>
              </a:rPr>
              <a:t>Lk</a:t>
            </a:r>
            <a:r>
              <a:rPr lang="en-US" sz="2800" dirty="0">
                <a:effectLst>
                  <a:outerShdw blurRad="38100" dist="38100" dir="2700000" algn="tl">
                    <a:srgbClr val="000000">
                      <a:alpha val="43137"/>
                    </a:srgbClr>
                  </a:outerShdw>
                </a:effectLst>
              </a:rPr>
              <a:t>. 13:28</a:t>
            </a:r>
            <a:r>
              <a:rPr lang="en-US" sz="2800" dirty="0" smtClean="0">
                <a:effectLst>
                  <a:outerShdw blurRad="38100" dist="38100" dir="2700000" algn="tl">
                    <a:srgbClr val="000000">
                      <a:alpha val="43137"/>
                    </a:srgbClr>
                  </a:outerShdw>
                </a:effectLst>
              </a:rPr>
              <a:t>)</a:t>
            </a:r>
          </a:p>
          <a:p>
            <a:pPr marL="457200" indent="-457200">
              <a:spcBef>
                <a:spcPts val="0"/>
              </a:spcBef>
              <a:spcAft>
                <a:spcPts val="2400"/>
              </a:spcAft>
            </a:pPr>
            <a:r>
              <a:rPr lang="en-US" sz="2800" dirty="0">
                <a:solidFill>
                  <a:srgbClr val="FFFF00"/>
                </a:solidFill>
                <a:effectLst>
                  <a:outerShdw blurRad="38100" dist="38100" dir="2700000" algn="tl">
                    <a:srgbClr val="000000">
                      <a:alpha val="43137"/>
                    </a:srgbClr>
                  </a:outerShdw>
                </a:effectLst>
                <a:latin typeface="+mj-lt"/>
              </a:rPr>
              <a:t>Moses</a:t>
            </a:r>
            <a:r>
              <a:rPr lang="en-US" sz="2800" dirty="0" smtClean="0">
                <a:effectLst>
                  <a:outerShdw blurRad="38100" dist="38100" dir="2700000" algn="tl">
                    <a:srgbClr val="000000">
                      <a:alpha val="43137"/>
                    </a:srgbClr>
                  </a:outerShdw>
                </a:effectLst>
              </a:rPr>
              <a:t> &amp; </a:t>
            </a:r>
            <a:r>
              <a:rPr lang="en-US" sz="2800" dirty="0">
                <a:solidFill>
                  <a:srgbClr val="FFFF00"/>
                </a:solidFill>
                <a:effectLst>
                  <a:outerShdw blurRad="38100" dist="38100" dir="2700000" algn="tl">
                    <a:srgbClr val="000000">
                      <a:alpha val="43137"/>
                    </a:srgbClr>
                  </a:outerShdw>
                </a:effectLst>
                <a:latin typeface="+mj-lt"/>
              </a:rPr>
              <a:t>Elijah</a:t>
            </a:r>
            <a:r>
              <a:rPr lang="en-US" sz="2800" dirty="0" smtClean="0">
                <a:effectLst>
                  <a:outerShdw blurRad="38100" dist="38100" dir="2700000" algn="tl">
                    <a:srgbClr val="000000">
                      <a:alpha val="43137"/>
                    </a:srgbClr>
                  </a:outerShdw>
                </a:effectLst>
              </a:rPr>
              <a:t> at transfiguration  (Mt. 17:1-13) </a:t>
            </a:r>
            <a:endParaRPr lang="en-US" sz="2800" dirty="0">
              <a:effectLst>
                <a:outerShdw blurRad="38100" dist="38100" dir="2700000" algn="tl">
                  <a:srgbClr val="000000">
                    <a:alpha val="43137"/>
                  </a:srgbClr>
                </a:outerShdw>
              </a:effectLst>
            </a:endParaRPr>
          </a:p>
        </p:txBody>
      </p:sp>
      <p:sp>
        <p:nvSpPr>
          <p:cNvPr id="6" name="Date Placeholder 5"/>
          <p:cNvSpPr>
            <a:spLocks noGrp="1"/>
          </p:cNvSpPr>
          <p:nvPr>
            <p:ph type="dt" sz="half" idx="12"/>
          </p:nvPr>
        </p:nvSpPr>
        <p:spPr/>
        <p:txBody>
          <a:bodyPr/>
          <a:lstStyle/>
          <a:p>
            <a:r>
              <a:rPr lang="en-US" dirty="0" smtClean="0"/>
              <a:t>Outline, p. 29-30 </a:t>
            </a:r>
            <a:endParaRPr lang="en-US" dirty="0"/>
          </a:p>
        </p:txBody>
      </p:sp>
      <p:sp>
        <p:nvSpPr>
          <p:cNvPr id="7" name="Footer Placeholder 6"/>
          <p:cNvSpPr>
            <a:spLocks noGrp="1"/>
          </p:cNvSpPr>
          <p:nvPr>
            <p:ph type="ftr" sz="quarter" idx="10"/>
          </p:nvPr>
        </p:nvSpPr>
        <p:spPr/>
        <p:txBody>
          <a:bodyPr/>
          <a:lstStyle/>
          <a:p>
            <a:r>
              <a:rPr lang="en-US" smtClean="0"/>
              <a:t>Kevin Kay</a:t>
            </a:r>
            <a:endParaRPr lang="en-US"/>
          </a:p>
        </p:txBody>
      </p:sp>
      <p:sp>
        <p:nvSpPr>
          <p:cNvPr id="8" name="Slide Number Placeholder 7"/>
          <p:cNvSpPr>
            <a:spLocks noGrp="1"/>
          </p:cNvSpPr>
          <p:nvPr>
            <p:ph type="sldNum" sz="quarter" idx="11"/>
          </p:nvPr>
        </p:nvSpPr>
        <p:spPr/>
        <p:txBody>
          <a:bodyPr/>
          <a:lstStyle/>
          <a:p>
            <a:fld id="{D9076E39-33D3-4C19-9190-4442324932E8}" type="slidenum">
              <a:rPr lang="en-US" smtClean="0"/>
              <a:pPr/>
              <a:t>94</a:t>
            </a:fld>
            <a:endParaRPr lang="en-US"/>
          </a:p>
        </p:txBody>
      </p:sp>
    </p:spTree>
    <p:extLst>
      <p:ext uri="{BB962C8B-B14F-4D97-AF65-F5344CB8AC3E}">
        <p14:creationId xmlns:p14="http://schemas.microsoft.com/office/powerpoint/2010/main" val="18939970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“Forgiveness” Under OT</a:t>
            </a:r>
            <a:endParaRPr lang="en-US" dirty="0"/>
          </a:p>
        </p:txBody>
      </p:sp>
      <p:sp>
        <p:nvSpPr>
          <p:cNvPr id="3" name="Content Placeholder 2"/>
          <p:cNvSpPr>
            <a:spLocks noGrp="1"/>
          </p:cNvSpPr>
          <p:nvPr>
            <p:ph idx="1"/>
          </p:nvPr>
        </p:nvSpPr>
        <p:spPr/>
        <p:txBody>
          <a:bodyPr/>
          <a:lstStyle/>
          <a:p>
            <a:pPr marL="457200" indent="-457200">
              <a:spcBef>
                <a:spcPts val="0"/>
              </a:spcBef>
              <a:spcAft>
                <a:spcPts val="2400"/>
              </a:spcAft>
            </a:pPr>
            <a:r>
              <a:rPr lang="en-US" sz="2800" dirty="0" smtClean="0">
                <a:effectLst>
                  <a:outerShdw blurRad="38100" dist="38100" dir="2700000" algn="tl">
                    <a:srgbClr val="000000">
                      <a:alpha val="43137"/>
                    </a:srgbClr>
                  </a:outerShdw>
                </a:effectLst>
              </a:rPr>
              <a:t>Could not be </a:t>
            </a:r>
            <a:r>
              <a:rPr lang="en-US" sz="2800" dirty="0">
                <a:solidFill>
                  <a:srgbClr val="FFFF00"/>
                </a:solidFill>
                <a:effectLst>
                  <a:outerShdw blurRad="38100" dist="38100" dir="2700000" algn="tl">
                    <a:srgbClr val="000000">
                      <a:alpha val="43137"/>
                    </a:srgbClr>
                  </a:outerShdw>
                </a:effectLst>
                <a:latin typeface="+mj-lt"/>
              </a:rPr>
              <a:t>justified</a:t>
            </a:r>
            <a:r>
              <a:rPr lang="en-US" sz="2800" dirty="0" smtClean="0">
                <a:effectLst>
                  <a:outerShdw blurRad="38100" dist="38100" dir="2700000" algn="tl">
                    <a:srgbClr val="000000">
                      <a:alpha val="43137"/>
                    </a:srgbClr>
                  </a:outerShdw>
                </a:effectLst>
              </a:rPr>
              <a:t> by law of Moses  (Acts 13:39)</a:t>
            </a:r>
          </a:p>
          <a:p>
            <a:pPr marL="457200" indent="-457200">
              <a:spcBef>
                <a:spcPts val="0"/>
              </a:spcBef>
              <a:spcAft>
                <a:spcPts val="2400"/>
              </a:spcAft>
            </a:pPr>
            <a:r>
              <a:rPr lang="en-US" sz="2800" dirty="0" smtClean="0">
                <a:effectLst>
                  <a:outerShdw blurRad="38100" dist="38100" dir="2700000" algn="tl">
                    <a:srgbClr val="000000">
                      <a:alpha val="43137"/>
                    </a:srgbClr>
                  </a:outerShdw>
                </a:effectLst>
              </a:rPr>
              <a:t>Law made nothing </a:t>
            </a:r>
            <a:r>
              <a:rPr lang="en-US" sz="2800" dirty="0">
                <a:solidFill>
                  <a:srgbClr val="FFFF00"/>
                </a:solidFill>
                <a:effectLst>
                  <a:outerShdw blurRad="38100" dist="38100" dir="2700000" algn="tl">
                    <a:srgbClr val="000000">
                      <a:alpha val="43137"/>
                    </a:srgbClr>
                  </a:outerShdw>
                </a:effectLst>
                <a:latin typeface="+mj-lt"/>
              </a:rPr>
              <a:t>perfect</a:t>
            </a:r>
            <a:r>
              <a:rPr lang="en-US" sz="2800" dirty="0" smtClean="0">
                <a:effectLst>
                  <a:outerShdw blurRad="38100" dist="38100" dir="2700000" algn="tl">
                    <a:srgbClr val="000000">
                      <a:alpha val="43137"/>
                    </a:srgbClr>
                  </a:outerShdw>
                </a:effectLst>
              </a:rPr>
              <a:t>  (Heb. 7:18-19)</a:t>
            </a:r>
          </a:p>
          <a:p>
            <a:pPr marL="457200" indent="-457200">
              <a:spcBef>
                <a:spcPts val="0"/>
              </a:spcBef>
              <a:spcAft>
                <a:spcPts val="2400"/>
              </a:spcAft>
            </a:pPr>
            <a:r>
              <a:rPr lang="en-US" sz="2800" dirty="0" smtClean="0">
                <a:effectLst>
                  <a:outerShdw blurRad="38100" dist="38100" dir="2700000" algn="tl">
                    <a:srgbClr val="000000">
                      <a:alpha val="43137"/>
                    </a:srgbClr>
                  </a:outerShdw>
                </a:effectLst>
              </a:rPr>
              <a:t>Sacrifices could not </a:t>
            </a:r>
            <a:r>
              <a:rPr lang="en-US" sz="2800" dirty="0">
                <a:solidFill>
                  <a:srgbClr val="FFFF00"/>
                </a:solidFill>
                <a:effectLst>
                  <a:outerShdw blurRad="38100" dist="38100" dir="2700000" algn="tl">
                    <a:srgbClr val="000000">
                      <a:alpha val="43137"/>
                    </a:srgbClr>
                  </a:outerShdw>
                </a:effectLst>
                <a:latin typeface="+mj-lt"/>
              </a:rPr>
              <a:t>perfect conscience  </a:t>
            </a:r>
            <a:r>
              <a:rPr lang="en-US" sz="2800" dirty="0" smtClean="0">
                <a:effectLst>
                  <a:outerShdw blurRad="38100" dist="38100" dir="2700000" algn="tl">
                    <a:srgbClr val="000000">
                      <a:alpha val="43137"/>
                    </a:srgbClr>
                  </a:outerShdw>
                </a:effectLst>
              </a:rPr>
              <a:t>(Heb. 9:9-10)</a:t>
            </a:r>
          </a:p>
        </p:txBody>
      </p:sp>
      <p:sp>
        <p:nvSpPr>
          <p:cNvPr id="6" name="Date Placeholder 5"/>
          <p:cNvSpPr>
            <a:spLocks noGrp="1"/>
          </p:cNvSpPr>
          <p:nvPr>
            <p:ph type="dt" sz="half" idx="12"/>
          </p:nvPr>
        </p:nvSpPr>
        <p:spPr/>
        <p:txBody>
          <a:bodyPr/>
          <a:lstStyle/>
          <a:p>
            <a:r>
              <a:rPr lang="en-US" dirty="0" smtClean="0"/>
              <a:t>Outline, p. 30</a:t>
            </a:r>
            <a:endParaRPr lang="en-US" dirty="0"/>
          </a:p>
        </p:txBody>
      </p:sp>
      <p:sp>
        <p:nvSpPr>
          <p:cNvPr id="7" name="Footer Placeholder 6"/>
          <p:cNvSpPr>
            <a:spLocks noGrp="1"/>
          </p:cNvSpPr>
          <p:nvPr>
            <p:ph type="ftr" sz="quarter" idx="10"/>
          </p:nvPr>
        </p:nvSpPr>
        <p:spPr/>
        <p:txBody>
          <a:bodyPr/>
          <a:lstStyle/>
          <a:p>
            <a:r>
              <a:rPr lang="en-US" smtClean="0"/>
              <a:t>Kevin Kay</a:t>
            </a:r>
            <a:endParaRPr lang="en-US"/>
          </a:p>
        </p:txBody>
      </p:sp>
      <p:sp>
        <p:nvSpPr>
          <p:cNvPr id="8" name="Slide Number Placeholder 7"/>
          <p:cNvSpPr>
            <a:spLocks noGrp="1"/>
          </p:cNvSpPr>
          <p:nvPr>
            <p:ph type="sldNum" sz="quarter" idx="11"/>
          </p:nvPr>
        </p:nvSpPr>
        <p:spPr/>
        <p:txBody>
          <a:bodyPr/>
          <a:lstStyle/>
          <a:p>
            <a:fld id="{D9076E39-33D3-4C19-9190-4442324932E8}" type="slidenum">
              <a:rPr lang="en-US" smtClean="0"/>
              <a:pPr/>
              <a:t>95</a:t>
            </a:fld>
            <a:endParaRPr lang="en-US"/>
          </a:p>
        </p:txBody>
      </p:sp>
    </p:spTree>
    <p:extLst>
      <p:ext uri="{BB962C8B-B14F-4D97-AF65-F5344CB8AC3E}">
        <p14:creationId xmlns:p14="http://schemas.microsoft.com/office/powerpoint/2010/main" val="38566628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“Forgiveness” Under OT</a:t>
            </a:r>
            <a:endParaRPr lang="en-US" dirty="0"/>
          </a:p>
        </p:txBody>
      </p:sp>
      <p:sp>
        <p:nvSpPr>
          <p:cNvPr id="3" name="Content Placeholder 2"/>
          <p:cNvSpPr>
            <a:spLocks noGrp="1"/>
          </p:cNvSpPr>
          <p:nvPr>
            <p:ph idx="1"/>
          </p:nvPr>
        </p:nvSpPr>
        <p:spPr/>
        <p:txBody>
          <a:bodyPr/>
          <a:lstStyle/>
          <a:p>
            <a:pPr marL="457200" indent="-457200">
              <a:spcBef>
                <a:spcPts val="0"/>
              </a:spcBef>
              <a:spcAft>
                <a:spcPts val="2400"/>
              </a:spcAft>
            </a:pPr>
            <a:r>
              <a:rPr lang="en-US" sz="2800" b="1" dirty="0">
                <a:solidFill>
                  <a:srgbClr val="FFFF00"/>
                </a:solidFill>
                <a:effectLst>
                  <a:outerShdw blurRad="38100" dist="38100" dir="2700000" algn="tl">
                    <a:srgbClr val="000000">
                      <a:alpha val="43137"/>
                    </a:srgbClr>
                  </a:outerShdw>
                </a:effectLst>
              </a:rPr>
              <a:t>“Reminder” of sins </a:t>
            </a:r>
            <a:r>
              <a:rPr lang="en-US" sz="2800" dirty="0">
                <a:effectLst>
                  <a:outerShdw blurRad="38100" dist="38100" dir="2700000" algn="tl">
                    <a:srgbClr val="000000">
                      <a:alpha val="43137"/>
                    </a:srgbClr>
                  </a:outerShdw>
                </a:effectLst>
              </a:rPr>
              <a:t>on Day of Atonement  (Heb. 10:3; cf. Jer. 31:34)</a:t>
            </a:r>
          </a:p>
          <a:p>
            <a:pPr marL="457200" indent="-457200">
              <a:spcBef>
                <a:spcPts val="0"/>
              </a:spcBef>
              <a:spcAft>
                <a:spcPts val="2400"/>
              </a:spcAft>
            </a:pPr>
            <a:r>
              <a:rPr lang="en-US" sz="2800" dirty="0" smtClean="0">
                <a:effectLst>
                  <a:outerShdw blurRad="38100" dist="38100" dir="2700000" algn="tl">
                    <a:srgbClr val="000000">
                      <a:alpha val="43137"/>
                    </a:srgbClr>
                  </a:outerShdw>
                </a:effectLst>
              </a:rPr>
              <a:t>Blood of bulls &amp; goats could not </a:t>
            </a:r>
            <a:r>
              <a:rPr lang="en-US" sz="2800" dirty="0">
                <a:solidFill>
                  <a:srgbClr val="FFFF00"/>
                </a:solidFill>
                <a:effectLst>
                  <a:outerShdw blurRad="38100" dist="38100" dir="2700000" algn="tl">
                    <a:srgbClr val="000000">
                      <a:alpha val="43137"/>
                    </a:srgbClr>
                  </a:outerShdw>
                </a:effectLst>
                <a:latin typeface="+mj-lt"/>
              </a:rPr>
              <a:t>take away sins  </a:t>
            </a:r>
            <a:r>
              <a:rPr lang="en-US" sz="2800" dirty="0" smtClean="0">
                <a:effectLst>
                  <a:outerShdw blurRad="38100" dist="38100" dir="2700000" algn="tl">
                    <a:srgbClr val="000000">
                      <a:alpha val="43137"/>
                    </a:srgbClr>
                  </a:outerShdw>
                </a:effectLst>
              </a:rPr>
              <a:t>(Heb. 10:4)</a:t>
            </a:r>
          </a:p>
          <a:p>
            <a:pPr marL="457200" indent="-457200">
              <a:spcBef>
                <a:spcPts val="0"/>
              </a:spcBef>
              <a:spcAft>
                <a:spcPts val="2400"/>
              </a:spcAft>
            </a:pPr>
            <a:r>
              <a:rPr lang="en-US" sz="2800" dirty="0" smtClean="0">
                <a:effectLst>
                  <a:outerShdw blurRad="38100" dist="38100" dir="2700000" algn="tl">
                    <a:srgbClr val="000000">
                      <a:alpha val="43137"/>
                    </a:srgbClr>
                  </a:outerShdw>
                </a:effectLst>
              </a:rPr>
              <a:t>Same sacrifices can never </a:t>
            </a:r>
            <a:r>
              <a:rPr lang="en-US" sz="2800" dirty="0">
                <a:solidFill>
                  <a:srgbClr val="FFFF00"/>
                </a:solidFill>
                <a:effectLst>
                  <a:outerShdw blurRad="38100" dist="38100" dir="2700000" algn="tl">
                    <a:srgbClr val="000000">
                      <a:alpha val="43137"/>
                    </a:srgbClr>
                  </a:outerShdw>
                </a:effectLst>
                <a:latin typeface="+mj-lt"/>
              </a:rPr>
              <a:t>take away sins  </a:t>
            </a:r>
            <a:r>
              <a:rPr lang="en-US" sz="2800" dirty="0" smtClean="0">
                <a:effectLst>
                  <a:outerShdw blurRad="38100" dist="38100" dir="2700000" algn="tl">
                    <a:srgbClr val="000000">
                      <a:alpha val="43137"/>
                    </a:srgbClr>
                  </a:outerShdw>
                </a:effectLst>
              </a:rPr>
              <a:t>(Heb. 10:11)</a:t>
            </a:r>
            <a:endParaRPr lang="en-US" sz="2800" dirty="0">
              <a:effectLst>
                <a:outerShdw blurRad="38100" dist="38100" dir="2700000" algn="tl">
                  <a:srgbClr val="000000">
                    <a:alpha val="43137"/>
                  </a:srgbClr>
                </a:outerShdw>
              </a:effectLst>
            </a:endParaRPr>
          </a:p>
        </p:txBody>
      </p:sp>
      <p:sp>
        <p:nvSpPr>
          <p:cNvPr id="6" name="Date Placeholder 5"/>
          <p:cNvSpPr>
            <a:spLocks noGrp="1"/>
          </p:cNvSpPr>
          <p:nvPr>
            <p:ph type="dt" sz="half" idx="12"/>
          </p:nvPr>
        </p:nvSpPr>
        <p:spPr/>
        <p:txBody>
          <a:bodyPr/>
          <a:lstStyle/>
          <a:p>
            <a:r>
              <a:rPr lang="en-US" dirty="0" smtClean="0"/>
              <a:t>Outline, p. 30</a:t>
            </a:r>
            <a:endParaRPr lang="en-US" dirty="0"/>
          </a:p>
        </p:txBody>
      </p:sp>
      <p:sp>
        <p:nvSpPr>
          <p:cNvPr id="7" name="Footer Placeholder 6"/>
          <p:cNvSpPr>
            <a:spLocks noGrp="1"/>
          </p:cNvSpPr>
          <p:nvPr>
            <p:ph type="ftr" sz="quarter" idx="10"/>
          </p:nvPr>
        </p:nvSpPr>
        <p:spPr/>
        <p:txBody>
          <a:bodyPr/>
          <a:lstStyle/>
          <a:p>
            <a:r>
              <a:rPr lang="en-US" smtClean="0"/>
              <a:t>Kevin Kay</a:t>
            </a:r>
            <a:endParaRPr lang="en-US"/>
          </a:p>
        </p:txBody>
      </p:sp>
      <p:sp>
        <p:nvSpPr>
          <p:cNvPr id="8" name="Slide Number Placeholder 7"/>
          <p:cNvSpPr>
            <a:spLocks noGrp="1"/>
          </p:cNvSpPr>
          <p:nvPr>
            <p:ph type="sldNum" sz="quarter" idx="11"/>
          </p:nvPr>
        </p:nvSpPr>
        <p:spPr/>
        <p:txBody>
          <a:bodyPr/>
          <a:lstStyle/>
          <a:p>
            <a:fld id="{D9076E39-33D3-4C19-9190-4442324932E8}" type="slidenum">
              <a:rPr lang="en-US" smtClean="0"/>
              <a:pPr/>
              <a:t>96</a:t>
            </a:fld>
            <a:endParaRPr lang="en-US"/>
          </a:p>
        </p:txBody>
      </p:sp>
    </p:spTree>
    <p:extLst>
      <p:ext uri="{BB962C8B-B14F-4D97-AF65-F5344CB8AC3E}">
        <p14:creationId xmlns:p14="http://schemas.microsoft.com/office/powerpoint/2010/main" val="35900542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Animal Sacrifices</a:t>
            </a:r>
            <a:br>
              <a:rPr lang="en-US" dirty="0" smtClean="0"/>
            </a:br>
            <a:r>
              <a:rPr lang="en-US" dirty="0" smtClean="0"/>
              <a:t>Could Not Atone</a:t>
            </a:r>
            <a:endParaRPr lang="en-US" dirty="0"/>
          </a:p>
        </p:txBody>
      </p:sp>
      <p:sp>
        <p:nvSpPr>
          <p:cNvPr id="3" name="Content Placeholder 2"/>
          <p:cNvSpPr>
            <a:spLocks noGrp="1"/>
          </p:cNvSpPr>
          <p:nvPr>
            <p:ph idx="1"/>
          </p:nvPr>
        </p:nvSpPr>
        <p:spPr>
          <a:xfrm>
            <a:off x="457200" y="1752600"/>
            <a:ext cx="8229600" cy="4378325"/>
          </a:xfrm>
        </p:spPr>
        <p:txBody>
          <a:bodyPr/>
          <a:lstStyle/>
          <a:p>
            <a:pPr marL="514350" lvl="4" indent="-514350">
              <a:spcBef>
                <a:spcPts val="0"/>
              </a:spcBef>
              <a:spcAft>
                <a:spcPts val="2400"/>
              </a:spcAft>
              <a:buClr>
                <a:schemeClr val="hlink"/>
              </a:buClr>
            </a:pPr>
            <a:r>
              <a:rPr lang="en-US" sz="2800" dirty="0" smtClean="0">
                <a:ea typeface="+mn-ea"/>
                <a:cs typeface="+mn-cs"/>
              </a:rPr>
              <a:t>Animals are </a:t>
            </a:r>
            <a:r>
              <a:rPr lang="en-US" sz="2800" b="1" dirty="0">
                <a:solidFill>
                  <a:srgbClr val="FFFF00"/>
                </a:solidFill>
                <a:ea typeface="+mn-ea"/>
                <a:cs typeface="+mn-cs"/>
              </a:rPr>
              <a:t>not equivalent </a:t>
            </a:r>
            <a:r>
              <a:rPr lang="en-US" sz="2800" dirty="0" smtClean="0">
                <a:ea typeface="+mn-ea"/>
                <a:cs typeface="+mn-cs"/>
              </a:rPr>
              <a:t>to humans</a:t>
            </a:r>
          </a:p>
          <a:p>
            <a:pPr marL="514350" lvl="4" indent="-514350">
              <a:spcBef>
                <a:spcPts val="0"/>
              </a:spcBef>
              <a:spcAft>
                <a:spcPts val="2400"/>
              </a:spcAft>
              <a:buClr>
                <a:schemeClr val="hlink"/>
              </a:buClr>
            </a:pPr>
            <a:r>
              <a:rPr lang="en-US" sz="2800" dirty="0" smtClean="0">
                <a:ea typeface="+mn-ea"/>
                <a:cs typeface="+mn-cs"/>
              </a:rPr>
              <a:t>Animals were </a:t>
            </a:r>
            <a:r>
              <a:rPr lang="en-US" sz="2800" dirty="0">
                <a:ea typeface="+mn-ea"/>
                <a:cs typeface="+mn-cs"/>
              </a:rPr>
              <a:t>sinless </a:t>
            </a:r>
            <a:r>
              <a:rPr lang="en-US" sz="2800" dirty="0" smtClean="0">
                <a:ea typeface="+mn-ea"/>
                <a:cs typeface="+mn-cs"/>
              </a:rPr>
              <a:t>only </a:t>
            </a:r>
            <a:r>
              <a:rPr lang="en-US" sz="2800" dirty="0">
                <a:ea typeface="+mn-ea"/>
                <a:cs typeface="+mn-cs"/>
              </a:rPr>
              <a:t>because they </a:t>
            </a:r>
            <a:r>
              <a:rPr lang="en-US" sz="2800" b="1" dirty="0">
                <a:solidFill>
                  <a:srgbClr val="FFFF00"/>
                </a:solidFill>
                <a:ea typeface="+mn-ea"/>
                <a:cs typeface="+mn-cs"/>
              </a:rPr>
              <a:t>could not sin</a:t>
            </a:r>
          </a:p>
          <a:p>
            <a:pPr marL="514350" lvl="4" indent="-514350">
              <a:spcBef>
                <a:spcPts val="0"/>
              </a:spcBef>
              <a:spcAft>
                <a:spcPts val="2400"/>
              </a:spcAft>
              <a:buClr>
                <a:schemeClr val="hlink"/>
              </a:buClr>
            </a:pPr>
            <a:r>
              <a:rPr lang="en-US" sz="2800" dirty="0" smtClean="0">
                <a:ea typeface="+mn-ea"/>
                <a:cs typeface="+mn-cs"/>
              </a:rPr>
              <a:t>Animals were </a:t>
            </a:r>
            <a:r>
              <a:rPr lang="en-US" sz="2800" b="1" dirty="0">
                <a:solidFill>
                  <a:srgbClr val="FFFF00"/>
                </a:solidFill>
                <a:ea typeface="+mn-ea"/>
                <a:cs typeface="+mn-cs"/>
              </a:rPr>
              <a:t>forced</a:t>
            </a:r>
            <a:r>
              <a:rPr lang="en-US" sz="2800" dirty="0" smtClean="0">
                <a:ea typeface="+mn-ea"/>
                <a:cs typeface="+mn-cs"/>
              </a:rPr>
              <a:t> to give their lives</a:t>
            </a:r>
            <a:endParaRPr lang="en-US" sz="2800" b="1" dirty="0">
              <a:solidFill>
                <a:srgbClr val="FFFF00"/>
              </a:solidFill>
              <a:ea typeface="+mn-ea"/>
              <a:cs typeface="+mn-cs"/>
            </a:endParaRPr>
          </a:p>
          <a:p>
            <a:pPr marL="514350" lvl="4" indent="-514350">
              <a:spcBef>
                <a:spcPts val="0"/>
              </a:spcBef>
              <a:spcAft>
                <a:spcPts val="2400"/>
              </a:spcAft>
              <a:buClr>
                <a:schemeClr val="hlink"/>
              </a:buClr>
            </a:pPr>
            <a:r>
              <a:rPr lang="en-US" sz="2800" dirty="0">
                <a:ea typeface="+mn-ea"/>
                <a:cs typeface="+mn-cs"/>
              </a:rPr>
              <a:t>The death which the animal suffered was </a:t>
            </a:r>
            <a:r>
              <a:rPr lang="en-US" sz="2800" b="1" dirty="0">
                <a:solidFill>
                  <a:srgbClr val="FFFF00"/>
                </a:solidFill>
                <a:ea typeface="+mn-ea"/>
                <a:cs typeface="+mn-cs"/>
              </a:rPr>
              <a:t>not equivalent</a:t>
            </a:r>
            <a:r>
              <a:rPr lang="en-US" sz="2800" dirty="0">
                <a:ea typeface="+mn-ea"/>
                <a:cs typeface="+mn-cs"/>
              </a:rPr>
              <a:t> to the death that the sinner deserved</a:t>
            </a:r>
          </a:p>
          <a:p>
            <a:pPr marL="514350" indent="-514350"/>
            <a:endParaRPr lang="en-US" dirty="0"/>
          </a:p>
        </p:txBody>
      </p:sp>
      <p:sp>
        <p:nvSpPr>
          <p:cNvPr id="6" name="Date Placeholder 5"/>
          <p:cNvSpPr>
            <a:spLocks noGrp="1"/>
          </p:cNvSpPr>
          <p:nvPr>
            <p:ph type="dt" sz="half" idx="12"/>
          </p:nvPr>
        </p:nvSpPr>
        <p:spPr/>
        <p:txBody>
          <a:bodyPr/>
          <a:lstStyle/>
          <a:p>
            <a:r>
              <a:rPr lang="en-US" dirty="0" smtClean="0"/>
              <a:t>Outline, p. 30</a:t>
            </a:r>
            <a:endParaRPr lang="en-US" dirty="0"/>
          </a:p>
        </p:txBody>
      </p:sp>
      <p:sp>
        <p:nvSpPr>
          <p:cNvPr id="7" name="Footer Placeholder 6"/>
          <p:cNvSpPr>
            <a:spLocks noGrp="1"/>
          </p:cNvSpPr>
          <p:nvPr>
            <p:ph type="ftr" sz="quarter" idx="10"/>
          </p:nvPr>
        </p:nvSpPr>
        <p:spPr/>
        <p:txBody>
          <a:bodyPr/>
          <a:lstStyle/>
          <a:p>
            <a:r>
              <a:rPr lang="en-US" smtClean="0"/>
              <a:t>Kevin Kay</a:t>
            </a:r>
            <a:endParaRPr lang="en-US"/>
          </a:p>
        </p:txBody>
      </p:sp>
      <p:sp>
        <p:nvSpPr>
          <p:cNvPr id="8" name="Slide Number Placeholder 7"/>
          <p:cNvSpPr>
            <a:spLocks noGrp="1"/>
          </p:cNvSpPr>
          <p:nvPr>
            <p:ph type="sldNum" sz="quarter" idx="11"/>
          </p:nvPr>
        </p:nvSpPr>
        <p:spPr/>
        <p:txBody>
          <a:bodyPr/>
          <a:lstStyle/>
          <a:p>
            <a:fld id="{D9076E39-33D3-4C19-9190-4442324932E8}" type="slidenum">
              <a:rPr lang="en-US" smtClean="0"/>
              <a:pPr/>
              <a:t>97</a:t>
            </a:fld>
            <a:endParaRPr lang="en-US"/>
          </a:p>
        </p:txBody>
      </p:sp>
    </p:spTree>
    <p:extLst>
      <p:ext uri="{BB962C8B-B14F-4D97-AF65-F5344CB8AC3E}">
        <p14:creationId xmlns:p14="http://schemas.microsoft.com/office/powerpoint/2010/main" val="18568430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304800"/>
            <a:ext cx="7772400" cy="1143000"/>
          </a:xfrm>
        </p:spPr>
        <p:txBody>
          <a:bodyPr/>
          <a:lstStyle/>
          <a:p>
            <a:r>
              <a:rPr lang="en-US" dirty="0"/>
              <a:t>Heb. 10:5-10</a:t>
            </a:r>
          </a:p>
        </p:txBody>
      </p:sp>
      <p:sp>
        <p:nvSpPr>
          <p:cNvPr id="44035" name="Text Box 3"/>
          <p:cNvSpPr txBox="1">
            <a:spLocks noChangeArrowheads="1"/>
          </p:cNvSpPr>
          <p:nvPr/>
        </p:nvSpPr>
        <p:spPr bwMode="auto">
          <a:xfrm>
            <a:off x="457200" y="1447800"/>
            <a:ext cx="82296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indent="457200">
              <a:spcBef>
                <a:spcPct val="50000"/>
              </a:spcBef>
            </a:pPr>
            <a:r>
              <a:rPr lang="en-US" sz="2800" baseline="30000" dirty="0">
                <a:solidFill>
                  <a:srgbClr val="FFFFFF"/>
                </a:solidFill>
                <a:effectLst>
                  <a:outerShdw blurRad="38100" dist="38100" dir="2700000" algn="tl">
                    <a:srgbClr val="000000">
                      <a:alpha val="43137"/>
                    </a:srgbClr>
                  </a:outerShdw>
                </a:effectLst>
                <a:latin typeface="Arial"/>
              </a:rPr>
              <a:t>5 </a:t>
            </a:r>
            <a:r>
              <a:rPr lang="en-US" sz="2800" dirty="0">
                <a:solidFill>
                  <a:srgbClr val="FFFFFF"/>
                </a:solidFill>
                <a:effectLst>
                  <a:outerShdw blurRad="38100" dist="38100" dir="2700000" algn="tl">
                    <a:srgbClr val="000000">
                      <a:alpha val="43137"/>
                    </a:srgbClr>
                  </a:outerShdw>
                </a:effectLst>
                <a:latin typeface="Arial"/>
              </a:rPr>
              <a:t>Therefore, when He came into the world, He said: </a:t>
            </a:r>
            <a:r>
              <a:rPr lang="en-US" sz="2800" dirty="0">
                <a:solidFill>
                  <a:srgbClr val="FFFF00"/>
                </a:solidFill>
                <a:effectLst>
                  <a:outerShdw blurRad="38100" dist="38100" dir="2700000" algn="tl">
                    <a:srgbClr val="000000">
                      <a:alpha val="43137"/>
                    </a:srgbClr>
                  </a:outerShdw>
                </a:effectLst>
                <a:latin typeface="Arial"/>
              </a:rPr>
              <a:t>“</a:t>
            </a:r>
            <a:r>
              <a:rPr lang="en-US" sz="2800" b="1" dirty="0">
                <a:solidFill>
                  <a:srgbClr val="FFFF00"/>
                </a:solidFill>
                <a:effectLst>
                  <a:outerShdw blurRad="38100" dist="38100" dir="2700000" algn="tl">
                    <a:srgbClr val="000000">
                      <a:alpha val="43137"/>
                    </a:srgbClr>
                  </a:outerShdw>
                </a:effectLst>
                <a:latin typeface="Arial"/>
              </a:rPr>
              <a:t>Sacrifice and offering You did not desire</a:t>
            </a:r>
            <a:r>
              <a:rPr lang="en-US" sz="2800" dirty="0">
                <a:solidFill>
                  <a:srgbClr val="FFFF00"/>
                </a:solidFill>
                <a:effectLst>
                  <a:outerShdw blurRad="38100" dist="38100" dir="2700000" algn="tl">
                    <a:srgbClr val="000000">
                      <a:alpha val="43137"/>
                    </a:srgbClr>
                  </a:outerShdw>
                </a:effectLst>
                <a:latin typeface="Arial"/>
              </a:rPr>
              <a:t>, </a:t>
            </a:r>
            <a:r>
              <a:rPr lang="en-US" sz="2800" b="1" dirty="0">
                <a:solidFill>
                  <a:srgbClr val="FFFF00"/>
                </a:solidFill>
                <a:effectLst>
                  <a:outerShdw blurRad="38100" dist="38100" dir="2700000" algn="tl">
                    <a:srgbClr val="000000">
                      <a:alpha val="43137"/>
                    </a:srgbClr>
                  </a:outerShdw>
                </a:effectLst>
                <a:latin typeface="Arial"/>
              </a:rPr>
              <a:t>But</a:t>
            </a:r>
            <a:r>
              <a:rPr lang="en-US" sz="2800" dirty="0">
                <a:solidFill>
                  <a:srgbClr val="FFFF00"/>
                </a:solidFill>
                <a:effectLst>
                  <a:outerShdw blurRad="38100" dist="38100" dir="2700000" algn="tl">
                    <a:srgbClr val="000000">
                      <a:alpha val="43137"/>
                    </a:srgbClr>
                  </a:outerShdw>
                </a:effectLst>
                <a:latin typeface="Arial"/>
              </a:rPr>
              <a:t> </a:t>
            </a:r>
            <a:r>
              <a:rPr lang="en-US" sz="2800" b="1" dirty="0">
                <a:solidFill>
                  <a:srgbClr val="FFFF00"/>
                </a:solidFill>
                <a:effectLst>
                  <a:outerShdw blurRad="38100" dist="38100" dir="2700000" algn="tl">
                    <a:srgbClr val="000000">
                      <a:alpha val="43137"/>
                    </a:srgbClr>
                  </a:outerShdw>
                </a:effectLst>
                <a:latin typeface="Arial"/>
              </a:rPr>
              <a:t>a body You have prepared for Me</a:t>
            </a:r>
            <a:r>
              <a:rPr lang="en-US" sz="2800" dirty="0">
                <a:solidFill>
                  <a:srgbClr val="FFFFFF"/>
                </a:solidFill>
                <a:effectLst>
                  <a:outerShdw blurRad="38100" dist="38100" dir="2700000" algn="tl">
                    <a:srgbClr val="000000">
                      <a:alpha val="43137"/>
                    </a:srgbClr>
                  </a:outerShdw>
                </a:effectLst>
                <a:latin typeface="Arial"/>
              </a:rPr>
              <a:t>. </a:t>
            </a:r>
            <a:r>
              <a:rPr lang="en-US" sz="2800" baseline="30000" dirty="0">
                <a:solidFill>
                  <a:srgbClr val="FFFFFF"/>
                </a:solidFill>
                <a:effectLst>
                  <a:outerShdw blurRad="38100" dist="38100" dir="2700000" algn="tl">
                    <a:srgbClr val="000000">
                      <a:alpha val="43137"/>
                    </a:srgbClr>
                  </a:outerShdw>
                </a:effectLst>
                <a:latin typeface="Arial"/>
              </a:rPr>
              <a:t>6 </a:t>
            </a:r>
            <a:r>
              <a:rPr lang="en-US" sz="2800" dirty="0">
                <a:solidFill>
                  <a:srgbClr val="FFFFFF"/>
                </a:solidFill>
                <a:effectLst>
                  <a:outerShdw blurRad="38100" dist="38100" dir="2700000" algn="tl">
                    <a:srgbClr val="000000">
                      <a:alpha val="43137"/>
                    </a:srgbClr>
                  </a:outerShdw>
                </a:effectLst>
                <a:latin typeface="Arial"/>
              </a:rPr>
              <a:t>In burnt offerings and </a:t>
            </a:r>
            <a:r>
              <a:rPr lang="en-US" sz="2800" i="1" dirty="0">
                <a:solidFill>
                  <a:srgbClr val="FFFFFF"/>
                </a:solidFill>
                <a:effectLst>
                  <a:outerShdw blurRad="38100" dist="38100" dir="2700000" algn="tl">
                    <a:srgbClr val="000000">
                      <a:alpha val="43137"/>
                    </a:srgbClr>
                  </a:outerShdw>
                </a:effectLst>
                <a:latin typeface="Arial"/>
              </a:rPr>
              <a:t>sacrifices</a:t>
            </a:r>
            <a:r>
              <a:rPr lang="en-US" sz="2800" dirty="0">
                <a:solidFill>
                  <a:srgbClr val="FFFFFF"/>
                </a:solidFill>
                <a:effectLst>
                  <a:outerShdw blurRad="38100" dist="38100" dir="2700000" algn="tl">
                    <a:srgbClr val="000000">
                      <a:alpha val="43137"/>
                    </a:srgbClr>
                  </a:outerShdw>
                </a:effectLst>
                <a:latin typeface="Arial"/>
              </a:rPr>
              <a:t> for sin You had no pleasure. </a:t>
            </a:r>
            <a:r>
              <a:rPr lang="en-US" sz="2800" baseline="30000" dirty="0">
                <a:solidFill>
                  <a:srgbClr val="FFFFFF"/>
                </a:solidFill>
                <a:effectLst>
                  <a:outerShdw blurRad="38100" dist="38100" dir="2700000" algn="tl">
                    <a:srgbClr val="000000">
                      <a:alpha val="43137"/>
                    </a:srgbClr>
                  </a:outerShdw>
                </a:effectLst>
                <a:latin typeface="Arial"/>
              </a:rPr>
              <a:t>7 </a:t>
            </a:r>
            <a:r>
              <a:rPr lang="en-US" sz="2800" dirty="0">
                <a:solidFill>
                  <a:srgbClr val="FFFFFF"/>
                </a:solidFill>
                <a:effectLst>
                  <a:outerShdw blurRad="38100" dist="38100" dir="2700000" algn="tl">
                    <a:srgbClr val="000000">
                      <a:alpha val="43137"/>
                    </a:srgbClr>
                  </a:outerShdw>
                </a:effectLst>
                <a:latin typeface="Arial"/>
              </a:rPr>
              <a:t>Then I said, ‘Behold, I have come -- In the volume of the book it is written of Me -- To do Your will, O God</a:t>
            </a:r>
            <a:r>
              <a:rPr lang="en-US" sz="2800" dirty="0" smtClean="0">
                <a:solidFill>
                  <a:srgbClr val="FFFFFF"/>
                </a:solidFill>
                <a:effectLst>
                  <a:outerShdw blurRad="38100" dist="38100" dir="2700000" algn="tl">
                    <a:srgbClr val="000000">
                      <a:alpha val="43137"/>
                    </a:srgbClr>
                  </a:outerShdw>
                </a:effectLst>
                <a:latin typeface="Arial"/>
              </a:rPr>
              <a:t>.’”  ….  He </a:t>
            </a:r>
            <a:r>
              <a:rPr lang="en-US" sz="2800" dirty="0">
                <a:solidFill>
                  <a:srgbClr val="FFFFFF"/>
                </a:solidFill>
                <a:effectLst>
                  <a:outerShdw blurRad="38100" dist="38100" dir="2700000" algn="tl">
                    <a:srgbClr val="000000">
                      <a:alpha val="43137"/>
                    </a:srgbClr>
                  </a:outerShdw>
                </a:effectLst>
                <a:latin typeface="Arial"/>
              </a:rPr>
              <a:t>takes away the first that He may establish the second. </a:t>
            </a:r>
            <a:r>
              <a:rPr lang="en-US" sz="2800" baseline="30000" dirty="0">
                <a:solidFill>
                  <a:srgbClr val="FFFFFF"/>
                </a:solidFill>
                <a:effectLst>
                  <a:outerShdw blurRad="38100" dist="38100" dir="2700000" algn="tl">
                    <a:srgbClr val="000000">
                      <a:alpha val="43137"/>
                    </a:srgbClr>
                  </a:outerShdw>
                </a:effectLst>
                <a:latin typeface="Arial"/>
              </a:rPr>
              <a:t>10</a:t>
            </a:r>
            <a:r>
              <a:rPr lang="en-US" sz="2800" dirty="0">
                <a:solidFill>
                  <a:srgbClr val="FFFFFF"/>
                </a:solidFill>
                <a:effectLst>
                  <a:outerShdw blurRad="38100" dist="38100" dir="2700000" algn="tl">
                    <a:srgbClr val="000000">
                      <a:alpha val="43137"/>
                    </a:srgbClr>
                  </a:outerShdw>
                </a:effectLst>
                <a:latin typeface="Arial"/>
              </a:rPr>
              <a:t>By that will we have been </a:t>
            </a:r>
            <a:r>
              <a:rPr lang="en-US" sz="2800" b="1" dirty="0">
                <a:solidFill>
                  <a:srgbClr val="FFFF00"/>
                </a:solidFill>
                <a:effectLst>
                  <a:outerShdw blurRad="38100" dist="38100" dir="2700000" algn="tl">
                    <a:srgbClr val="000000">
                      <a:alpha val="43137"/>
                    </a:srgbClr>
                  </a:outerShdw>
                </a:effectLst>
                <a:latin typeface="Arial"/>
              </a:rPr>
              <a:t>sanctified through the offering of the body of Jesus Christ once </a:t>
            </a:r>
            <a:r>
              <a:rPr lang="en-US" sz="2800" b="1" i="1" dirty="0">
                <a:solidFill>
                  <a:srgbClr val="FFFF00"/>
                </a:solidFill>
                <a:effectLst>
                  <a:outerShdw blurRad="38100" dist="38100" dir="2700000" algn="tl">
                    <a:srgbClr val="000000">
                      <a:alpha val="43137"/>
                    </a:srgbClr>
                  </a:outerShdw>
                </a:effectLst>
                <a:latin typeface="Arial"/>
              </a:rPr>
              <a:t>for</a:t>
            </a:r>
            <a:r>
              <a:rPr lang="en-US" sz="2800" b="1" dirty="0">
                <a:solidFill>
                  <a:srgbClr val="FFFF00"/>
                </a:solidFill>
                <a:effectLst>
                  <a:outerShdw blurRad="38100" dist="38100" dir="2700000" algn="tl">
                    <a:srgbClr val="000000">
                      <a:alpha val="43137"/>
                    </a:srgbClr>
                  </a:outerShdw>
                </a:effectLst>
                <a:latin typeface="Arial"/>
              </a:rPr>
              <a:t> </a:t>
            </a:r>
            <a:r>
              <a:rPr lang="en-US" sz="2800" b="1" i="1" dirty="0">
                <a:solidFill>
                  <a:srgbClr val="FFFF00"/>
                </a:solidFill>
                <a:effectLst>
                  <a:outerShdw blurRad="38100" dist="38100" dir="2700000" algn="tl">
                    <a:srgbClr val="000000">
                      <a:alpha val="43137"/>
                    </a:srgbClr>
                  </a:outerShdw>
                </a:effectLst>
                <a:latin typeface="Arial"/>
              </a:rPr>
              <a:t>all</a:t>
            </a:r>
            <a:r>
              <a:rPr lang="en-US" sz="2800" dirty="0">
                <a:solidFill>
                  <a:srgbClr val="FFFFFF"/>
                </a:solidFill>
                <a:effectLst>
                  <a:outerShdw blurRad="38100" dist="38100" dir="2700000" algn="tl">
                    <a:srgbClr val="000000">
                      <a:alpha val="43137"/>
                    </a:srgbClr>
                  </a:outerShdw>
                </a:effectLst>
                <a:latin typeface="Arial"/>
              </a:rPr>
              <a:t>.</a:t>
            </a:r>
          </a:p>
        </p:txBody>
      </p:sp>
      <p:sp>
        <p:nvSpPr>
          <p:cNvPr id="3" name="Date Placeholder 2"/>
          <p:cNvSpPr>
            <a:spLocks noGrp="1"/>
          </p:cNvSpPr>
          <p:nvPr>
            <p:ph type="dt" sz="half" idx="12"/>
          </p:nvPr>
        </p:nvSpPr>
        <p:spPr/>
        <p:txBody>
          <a:bodyPr/>
          <a:lstStyle/>
          <a:p>
            <a:r>
              <a:rPr lang="en-US" dirty="0" smtClean="0"/>
              <a:t>Outline, p. 30</a:t>
            </a:r>
            <a:endParaRPr lang="en-US" dirty="0"/>
          </a:p>
        </p:txBody>
      </p:sp>
      <p:sp>
        <p:nvSpPr>
          <p:cNvPr id="5" name="Footer Placeholder 4"/>
          <p:cNvSpPr>
            <a:spLocks noGrp="1"/>
          </p:cNvSpPr>
          <p:nvPr>
            <p:ph type="ftr" sz="quarter" idx="10"/>
          </p:nvPr>
        </p:nvSpPr>
        <p:spPr/>
        <p:txBody>
          <a:bodyPr/>
          <a:lstStyle/>
          <a:p>
            <a:r>
              <a:rPr lang="en-US" smtClean="0"/>
              <a:t>Kevin Kay</a:t>
            </a:r>
            <a:endParaRPr lang="en-US"/>
          </a:p>
        </p:txBody>
      </p:sp>
      <p:sp>
        <p:nvSpPr>
          <p:cNvPr id="6" name="Slide Number Placeholder 5"/>
          <p:cNvSpPr>
            <a:spLocks noGrp="1"/>
          </p:cNvSpPr>
          <p:nvPr>
            <p:ph type="sldNum" sz="quarter" idx="11"/>
          </p:nvPr>
        </p:nvSpPr>
        <p:spPr/>
        <p:txBody>
          <a:bodyPr/>
          <a:lstStyle/>
          <a:p>
            <a:fld id="{3A77E1C5-C12E-459D-AC8C-F58E2F474F13}" type="slidenum">
              <a:rPr lang="en-US" smtClean="0"/>
              <a:pPr/>
              <a:t>98</a:t>
            </a:fld>
            <a:endParaRPr lang="en-US"/>
          </a:p>
        </p:txBody>
      </p:sp>
    </p:spTree>
    <p:extLst>
      <p:ext uri="{BB962C8B-B14F-4D97-AF65-F5344CB8AC3E}">
        <p14:creationId xmlns:p14="http://schemas.microsoft.com/office/powerpoint/2010/main" val="414409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4035"/>
                                        </p:tgtEl>
                                        <p:attrNameLst>
                                          <p:attrName>style.visibility</p:attrName>
                                        </p:attrNameLst>
                                      </p:cBhvr>
                                      <p:to>
                                        <p:strVal val="visible"/>
                                      </p:to>
                                    </p:set>
                                    <p:anim calcmode="lin" valueType="num">
                                      <p:cBhvr>
                                        <p:cTn id="7" dur="500" fill="hold"/>
                                        <p:tgtEl>
                                          <p:spTgt spid="44035"/>
                                        </p:tgtEl>
                                        <p:attrNameLst>
                                          <p:attrName>ppt_w</p:attrName>
                                        </p:attrNameLst>
                                      </p:cBhvr>
                                      <p:tavLst>
                                        <p:tav tm="0">
                                          <p:val>
                                            <p:fltVal val="0"/>
                                          </p:val>
                                        </p:tav>
                                        <p:tav tm="100000">
                                          <p:val>
                                            <p:strVal val="#ppt_w"/>
                                          </p:val>
                                        </p:tav>
                                      </p:tavLst>
                                    </p:anim>
                                    <p:anim calcmode="lin" valueType="num">
                                      <p:cBhvr>
                                        <p:cTn id="8" dur="500" fill="hold"/>
                                        <p:tgtEl>
                                          <p:spTgt spid="44035"/>
                                        </p:tgtEl>
                                        <p:attrNameLst>
                                          <p:attrName>ppt_h</p:attrName>
                                        </p:attrNameLst>
                                      </p:cBhvr>
                                      <p:tavLst>
                                        <p:tav tm="0">
                                          <p:val>
                                            <p:fltVal val="0"/>
                                          </p:val>
                                        </p:tav>
                                        <p:tav tm="100000">
                                          <p:val>
                                            <p:strVal val="#ppt_h"/>
                                          </p:val>
                                        </p:tav>
                                      </p:tavLst>
                                    </p:anim>
                                    <p:animEffect transition="in" filter="fade">
                                      <p:cBhvr>
                                        <p:cTn id="9" dur="500"/>
                                        <p:tgtEl>
                                          <p:spTgt spid="44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a:t>Heb. 9:11-12</a:t>
            </a:r>
          </a:p>
        </p:txBody>
      </p:sp>
      <p:sp>
        <p:nvSpPr>
          <p:cNvPr id="45059" name="Text Box 3"/>
          <p:cNvSpPr txBox="1">
            <a:spLocks noChangeArrowheads="1"/>
          </p:cNvSpPr>
          <p:nvPr/>
        </p:nvSpPr>
        <p:spPr bwMode="auto">
          <a:xfrm>
            <a:off x="990600" y="1828800"/>
            <a:ext cx="72390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466725">
              <a:defRPr sz="2400">
                <a:solidFill>
                  <a:schemeClr val="tx1"/>
                </a:solidFill>
                <a:latin typeface="Times New Roman" pitchFamily="18" charset="0"/>
              </a:defRPr>
            </a:lvl1pPr>
            <a:lvl2pPr marL="5810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spcBef>
                <a:spcPct val="50000"/>
              </a:spcBef>
            </a:pPr>
            <a:r>
              <a:rPr lang="en-US" sz="2800" dirty="0">
                <a:solidFill>
                  <a:srgbClr val="FFFFFF"/>
                </a:solidFill>
                <a:effectLst>
                  <a:outerShdw blurRad="38100" dist="38100" dir="2700000" algn="tl">
                    <a:srgbClr val="000000">
                      <a:alpha val="43137"/>
                    </a:srgbClr>
                  </a:outerShdw>
                </a:effectLst>
                <a:latin typeface="Arial" pitchFamily="34" charset="0"/>
                <a:cs typeface="Arial" pitchFamily="34" charset="0"/>
              </a:rPr>
              <a:t>“</a:t>
            </a:r>
            <a:r>
              <a:rPr lang="en-US" sz="2800" baseline="30000" dirty="0">
                <a:solidFill>
                  <a:srgbClr val="FFFFFF"/>
                </a:solidFill>
                <a:effectLst>
                  <a:outerShdw blurRad="38100" dist="38100" dir="2700000" algn="tl">
                    <a:srgbClr val="000000">
                      <a:alpha val="43137"/>
                    </a:srgbClr>
                  </a:outerShdw>
                </a:effectLst>
                <a:latin typeface="Arial" pitchFamily="34" charset="0"/>
                <a:cs typeface="Arial" pitchFamily="34" charset="0"/>
              </a:rPr>
              <a:t>11 </a:t>
            </a:r>
            <a:r>
              <a:rPr lang="en-US" sz="2800" dirty="0">
                <a:solidFill>
                  <a:srgbClr val="FFFFFF"/>
                </a:solidFill>
                <a:effectLst>
                  <a:outerShdw blurRad="38100" dist="38100" dir="2700000" algn="tl">
                    <a:srgbClr val="000000">
                      <a:alpha val="43137"/>
                    </a:srgbClr>
                  </a:outerShdw>
                </a:effectLst>
                <a:latin typeface="Arial" pitchFamily="34" charset="0"/>
                <a:cs typeface="Arial" pitchFamily="34" charset="0"/>
              </a:rPr>
              <a:t>But Christ came </a:t>
            </a:r>
            <a:r>
              <a:rPr lang="en-US" sz="2800" i="1" dirty="0">
                <a:solidFill>
                  <a:srgbClr val="FFFFFF"/>
                </a:solidFill>
                <a:effectLst>
                  <a:outerShdw blurRad="38100" dist="38100" dir="2700000" algn="tl">
                    <a:srgbClr val="000000">
                      <a:alpha val="43137"/>
                    </a:srgbClr>
                  </a:outerShdw>
                </a:effectLst>
                <a:latin typeface="Arial" pitchFamily="34" charset="0"/>
                <a:cs typeface="Arial" pitchFamily="34" charset="0"/>
              </a:rPr>
              <a:t>as</a:t>
            </a:r>
            <a:r>
              <a:rPr lang="en-US" sz="2800" dirty="0">
                <a:solidFill>
                  <a:srgbClr val="FFFFFF"/>
                </a:solidFill>
                <a:effectLst>
                  <a:outerShdw blurRad="38100" dist="38100" dir="2700000" algn="tl">
                    <a:srgbClr val="000000">
                      <a:alpha val="43137"/>
                    </a:srgbClr>
                  </a:outerShdw>
                </a:effectLst>
                <a:latin typeface="Arial" pitchFamily="34" charset="0"/>
                <a:cs typeface="Arial" pitchFamily="34" charset="0"/>
              </a:rPr>
              <a:t> High Priest of the good things to come, with the greater and more perfect tabernacle not made with hands, that is, not of this creation. </a:t>
            </a:r>
            <a:r>
              <a:rPr lang="en-US" sz="2800" baseline="30000" dirty="0">
                <a:solidFill>
                  <a:srgbClr val="FFFFFF"/>
                </a:solidFill>
                <a:effectLst>
                  <a:outerShdw blurRad="38100" dist="38100" dir="2700000" algn="tl">
                    <a:srgbClr val="000000">
                      <a:alpha val="43137"/>
                    </a:srgbClr>
                  </a:outerShdw>
                </a:effectLst>
                <a:latin typeface="Arial" pitchFamily="34" charset="0"/>
                <a:cs typeface="Arial" pitchFamily="34" charset="0"/>
              </a:rPr>
              <a:t>12 </a:t>
            </a:r>
            <a:r>
              <a:rPr lang="en-US" sz="2800" dirty="0">
                <a:solidFill>
                  <a:srgbClr val="FFFFFF"/>
                </a:solidFill>
                <a:effectLst>
                  <a:outerShdw blurRad="38100" dist="38100" dir="2700000" algn="tl">
                    <a:srgbClr val="000000">
                      <a:alpha val="43137"/>
                    </a:srgbClr>
                  </a:outerShdw>
                </a:effectLst>
                <a:latin typeface="Arial" pitchFamily="34" charset="0"/>
                <a:cs typeface="Arial" pitchFamily="34" charset="0"/>
              </a:rPr>
              <a:t>Not with the blood of goats and calves, but </a:t>
            </a:r>
            <a:r>
              <a:rPr lang="en-US" sz="2800" b="1" dirty="0">
                <a:solidFill>
                  <a:srgbClr val="FFFF00"/>
                </a:solidFill>
                <a:effectLst>
                  <a:outerShdw blurRad="38100" dist="38100" dir="2700000" algn="tl">
                    <a:srgbClr val="000000">
                      <a:alpha val="43137"/>
                    </a:srgbClr>
                  </a:outerShdw>
                </a:effectLst>
                <a:latin typeface="Arial" pitchFamily="34" charset="0"/>
                <a:cs typeface="Arial" pitchFamily="34" charset="0"/>
              </a:rPr>
              <a:t>with</a:t>
            </a:r>
            <a:r>
              <a:rPr lang="en-US" sz="2800" dirty="0">
                <a:solidFill>
                  <a:srgbClr val="FFFFFF"/>
                </a:solidFill>
                <a:effectLst>
                  <a:outerShdw blurRad="38100" dist="38100" dir="2700000" algn="tl">
                    <a:srgbClr val="000000">
                      <a:alpha val="43137"/>
                    </a:srgbClr>
                  </a:outerShdw>
                </a:effectLst>
                <a:latin typeface="Arial" pitchFamily="34" charset="0"/>
                <a:cs typeface="Arial" pitchFamily="34" charset="0"/>
              </a:rPr>
              <a:t> </a:t>
            </a:r>
            <a:r>
              <a:rPr lang="en-US" sz="2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His </a:t>
            </a:r>
            <a:r>
              <a:rPr lang="en-US" sz="2800" b="1" dirty="0">
                <a:solidFill>
                  <a:srgbClr val="FFFF00"/>
                </a:solidFill>
                <a:effectLst>
                  <a:outerShdw blurRad="38100" dist="38100" dir="2700000" algn="tl">
                    <a:srgbClr val="000000">
                      <a:alpha val="43137"/>
                    </a:srgbClr>
                  </a:outerShdw>
                </a:effectLst>
                <a:latin typeface="Arial" pitchFamily="34" charset="0"/>
                <a:cs typeface="Arial" pitchFamily="34" charset="0"/>
              </a:rPr>
              <a:t>own blood</a:t>
            </a:r>
            <a:r>
              <a:rPr lang="en-US" sz="2800" dirty="0">
                <a:solidFill>
                  <a:srgbClr val="FFFFFF"/>
                </a:solidFill>
                <a:effectLst>
                  <a:outerShdw blurRad="38100" dist="38100" dir="2700000" algn="tl">
                    <a:srgbClr val="000000">
                      <a:alpha val="43137"/>
                    </a:srgbClr>
                  </a:outerShdw>
                </a:effectLst>
                <a:latin typeface="Arial" pitchFamily="34" charset="0"/>
                <a:cs typeface="Arial" pitchFamily="34" charset="0"/>
              </a:rPr>
              <a:t> He entered the Most Holy Place once for all, </a:t>
            </a:r>
            <a:r>
              <a:rPr lang="en-US" sz="2800" b="1" dirty="0">
                <a:solidFill>
                  <a:srgbClr val="FFFF00"/>
                </a:solidFill>
                <a:effectLst>
                  <a:outerShdw blurRad="38100" dist="38100" dir="2700000" algn="tl">
                    <a:srgbClr val="000000">
                      <a:alpha val="43137"/>
                    </a:srgbClr>
                  </a:outerShdw>
                </a:effectLst>
                <a:latin typeface="Arial" pitchFamily="34" charset="0"/>
                <a:cs typeface="Arial" pitchFamily="34" charset="0"/>
              </a:rPr>
              <a:t>having obtained eternal redemption</a:t>
            </a:r>
            <a:r>
              <a:rPr lang="en-US" sz="2800" dirty="0">
                <a:solidFill>
                  <a:srgbClr val="FFFFFF"/>
                </a:solidFill>
                <a:effectLst>
                  <a:outerShdw blurRad="38100" dist="38100" dir="2700000" algn="tl">
                    <a:srgbClr val="000000">
                      <a:alpha val="43137"/>
                    </a:srgbClr>
                  </a:outerShdw>
                </a:effectLst>
                <a:latin typeface="Arial" pitchFamily="34" charset="0"/>
                <a:cs typeface="Arial" pitchFamily="34" charset="0"/>
              </a:rPr>
              <a:t>.”</a:t>
            </a:r>
            <a:endParaRPr lang="en-US" sz="2800" dirty="0">
              <a:solidFill>
                <a:srgbClr val="FFFFFF"/>
              </a:solidFill>
              <a:effectLst>
                <a:outerShdw blurRad="38100" dist="38100" dir="2700000" algn="tl">
                  <a:srgbClr val="000000">
                    <a:alpha val="43137"/>
                  </a:srgbClr>
                </a:outerShdw>
              </a:effectLst>
              <a:latin typeface="Arial" pitchFamily="34" charset="0"/>
            </a:endParaRPr>
          </a:p>
        </p:txBody>
      </p:sp>
      <p:sp>
        <p:nvSpPr>
          <p:cNvPr id="3" name="Date Placeholder 2"/>
          <p:cNvSpPr>
            <a:spLocks noGrp="1"/>
          </p:cNvSpPr>
          <p:nvPr>
            <p:ph type="dt" sz="half" idx="12"/>
          </p:nvPr>
        </p:nvSpPr>
        <p:spPr/>
        <p:txBody>
          <a:bodyPr/>
          <a:lstStyle/>
          <a:p>
            <a:r>
              <a:rPr lang="en-US" dirty="0" smtClean="0"/>
              <a:t>Outline, p. 30 </a:t>
            </a:r>
            <a:endParaRPr lang="en-US" dirty="0"/>
          </a:p>
        </p:txBody>
      </p:sp>
      <p:sp>
        <p:nvSpPr>
          <p:cNvPr id="5" name="Footer Placeholder 4"/>
          <p:cNvSpPr>
            <a:spLocks noGrp="1"/>
          </p:cNvSpPr>
          <p:nvPr>
            <p:ph type="ftr" sz="quarter" idx="10"/>
          </p:nvPr>
        </p:nvSpPr>
        <p:spPr/>
        <p:txBody>
          <a:bodyPr/>
          <a:lstStyle/>
          <a:p>
            <a:r>
              <a:rPr lang="en-US" smtClean="0"/>
              <a:t>Kevin Kay</a:t>
            </a:r>
            <a:endParaRPr lang="en-US"/>
          </a:p>
        </p:txBody>
      </p:sp>
      <p:sp>
        <p:nvSpPr>
          <p:cNvPr id="6" name="Slide Number Placeholder 5"/>
          <p:cNvSpPr>
            <a:spLocks noGrp="1"/>
          </p:cNvSpPr>
          <p:nvPr>
            <p:ph type="sldNum" sz="quarter" idx="11"/>
          </p:nvPr>
        </p:nvSpPr>
        <p:spPr/>
        <p:txBody>
          <a:bodyPr/>
          <a:lstStyle/>
          <a:p>
            <a:fld id="{3A77E1C5-C12E-459D-AC8C-F58E2F474F13}" type="slidenum">
              <a:rPr lang="en-US" smtClean="0"/>
              <a:pPr/>
              <a:t>99</a:t>
            </a:fld>
            <a:endParaRPr lang="en-US"/>
          </a:p>
        </p:txBody>
      </p:sp>
      <p:sp>
        <p:nvSpPr>
          <p:cNvPr id="2" name="Rounded Rectangular Callout 1"/>
          <p:cNvSpPr/>
          <p:nvPr/>
        </p:nvSpPr>
        <p:spPr bwMode="auto">
          <a:xfrm>
            <a:off x="2272553" y="381000"/>
            <a:ext cx="5943600" cy="1325562"/>
          </a:xfrm>
          <a:prstGeom prst="wedgeRoundRectCallout">
            <a:avLst>
              <a:gd name="adj1" fmla="val 27449"/>
              <a:gd name="adj2" fmla="val 188290"/>
              <a:gd name="adj3" fmla="val 16667"/>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sz="2500" b="0" i="0" u="none" strike="noStrike" cap="none" normalizeH="0" baseline="0" dirty="0" smtClean="0">
                <a:ln>
                  <a:noFill/>
                </a:ln>
                <a:solidFill>
                  <a:schemeClr val="tx2">
                    <a:lumMod val="75000"/>
                  </a:schemeClr>
                </a:solidFill>
                <a:latin typeface="+mj-lt"/>
              </a:rPr>
              <a:t>“through”</a:t>
            </a:r>
            <a:r>
              <a:rPr kumimoji="0" lang="en-US" sz="2500" b="0" i="0" u="none" strike="noStrike" cap="none" normalizeH="0" baseline="0" dirty="0" smtClean="0">
                <a:ln>
                  <a:noFill/>
                </a:ln>
                <a:solidFill>
                  <a:schemeClr val="tx1"/>
                </a:solidFill>
                <a:latin typeface="+mn-lt"/>
              </a:rPr>
              <a:t>  (ASV; NASB; YLT)</a:t>
            </a:r>
          </a:p>
          <a:p>
            <a:pPr marL="457200" marR="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lang="en-US" sz="2500" dirty="0">
                <a:solidFill>
                  <a:schemeClr val="tx2">
                    <a:lumMod val="75000"/>
                  </a:schemeClr>
                </a:solidFill>
                <a:latin typeface="+mj-lt"/>
              </a:rPr>
              <a:t>“by means of”</a:t>
            </a:r>
            <a:r>
              <a:rPr lang="en-US" sz="2500" dirty="0" smtClean="0">
                <a:latin typeface="+mn-lt"/>
              </a:rPr>
              <a:t>  (ESV)</a:t>
            </a:r>
          </a:p>
          <a:p>
            <a:pPr marL="457200" marR="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lang="en-US" sz="2500" dirty="0">
                <a:solidFill>
                  <a:schemeClr val="tx2">
                    <a:lumMod val="75000"/>
                  </a:schemeClr>
                </a:solidFill>
                <a:latin typeface="+mj-lt"/>
              </a:rPr>
              <a:t>“by”</a:t>
            </a:r>
            <a:r>
              <a:rPr kumimoji="0" lang="en-US" sz="2500" b="0" i="0" u="none" strike="noStrike" cap="none" normalizeH="0" baseline="0" dirty="0" smtClean="0">
                <a:ln>
                  <a:noFill/>
                </a:ln>
                <a:solidFill>
                  <a:schemeClr val="tx1"/>
                </a:solidFill>
                <a:latin typeface="+mn-lt"/>
              </a:rPr>
              <a:t>  (KJV; HCSB; LEB; NET; NIV) </a:t>
            </a:r>
          </a:p>
        </p:txBody>
      </p:sp>
    </p:spTree>
    <p:extLst>
      <p:ext uri="{BB962C8B-B14F-4D97-AF65-F5344CB8AC3E}">
        <p14:creationId xmlns:p14="http://schemas.microsoft.com/office/powerpoint/2010/main" val="10642898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5059"/>
                                        </p:tgtEl>
                                        <p:attrNameLst>
                                          <p:attrName>style.visibility</p:attrName>
                                        </p:attrNameLst>
                                      </p:cBhvr>
                                      <p:to>
                                        <p:strVal val="visible"/>
                                      </p:to>
                                    </p:set>
                                    <p:anim calcmode="lin" valueType="num">
                                      <p:cBhvr>
                                        <p:cTn id="7" dur="500" fill="hold"/>
                                        <p:tgtEl>
                                          <p:spTgt spid="45059"/>
                                        </p:tgtEl>
                                        <p:attrNameLst>
                                          <p:attrName>ppt_w</p:attrName>
                                        </p:attrNameLst>
                                      </p:cBhvr>
                                      <p:tavLst>
                                        <p:tav tm="0">
                                          <p:val>
                                            <p:fltVal val="0"/>
                                          </p:val>
                                        </p:tav>
                                        <p:tav tm="100000">
                                          <p:val>
                                            <p:strVal val="#ppt_w"/>
                                          </p:val>
                                        </p:tav>
                                      </p:tavLst>
                                    </p:anim>
                                    <p:anim calcmode="lin" valueType="num">
                                      <p:cBhvr>
                                        <p:cTn id="8" dur="500" fill="hold"/>
                                        <p:tgtEl>
                                          <p:spTgt spid="45059"/>
                                        </p:tgtEl>
                                        <p:attrNameLst>
                                          <p:attrName>ppt_h</p:attrName>
                                        </p:attrNameLst>
                                      </p:cBhvr>
                                      <p:tavLst>
                                        <p:tav tm="0">
                                          <p:val>
                                            <p:fltVal val="0"/>
                                          </p:val>
                                        </p:tav>
                                        <p:tav tm="100000">
                                          <p:val>
                                            <p:strVal val="#ppt_h"/>
                                          </p:val>
                                        </p:tav>
                                      </p:tavLst>
                                    </p:anim>
                                    <p:animEffect transition="in" filter="fade">
                                      <p:cBhvr>
                                        <p:cTn id="9" dur="500"/>
                                        <p:tgtEl>
                                          <p:spTgt spid="4505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p:bldP spid="2" grpId="0" animBg="1"/>
    </p:bldLst>
  </p:timing>
</p:sld>
</file>

<file path=ppt/theme/theme1.xml><?xml version="1.0" encoding="utf-8"?>
<a:theme xmlns:a="http://schemas.openxmlformats.org/drawingml/2006/main" name="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Favori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Favori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Favori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Favori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Favori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21568</TotalTime>
  <Words>17957</Words>
  <Application>Microsoft Office PowerPoint</Application>
  <PresentationFormat>On-screen Show (4:3)</PresentationFormat>
  <Paragraphs>2555</Paragraphs>
  <Slides>249</Slides>
  <Notes>30</Notes>
  <HiddenSlides>63</HiddenSlides>
  <MMClips>0</MMClips>
  <ScaleCrop>false</ScaleCrop>
  <HeadingPairs>
    <vt:vector size="8" baseType="variant">
      <vt:variant>
        <vt:lpstr>Fonts Used</vt:lpstr>
      </vt:variant>
      <vt:variant>
        <vt:i4>7</vt:i4>
      </vt:variant>
      <vt:variant>
        <vt:lpstr>Theme</vt:lpstr>
      </vt:variant>
      <vt:variant>
        <vt:i4>5</vt:i4>
      </vt:variant>
      <vt:variant>
        <vt:lpstr>Embedded OLE Servers</vt:lpstr>
      </vt:variant>
      <vt:variant>
        <vt:i4>1</vt:i4>
      </vt:variant>
      <vt:variant>
        <vt:lpstr>Slide Titles</vt:lpstr>
      </vt:variant>
      <vt:variant>
        <vt:i4>249</vt:i4>
      </vt:variant>
    </vt:vector>
  </HeadingPairs>
  <TitlesOfParts>
    <vt:vector size="262" baseType="lpstr">
      <vt:lpstr>SimSun</vt:lpstr>
      <vt:lpstr>Arial</vt:lpstr>
      <vt:lpstr>Arial Black</vt:lpstr>
      <vt:lpstr>Tahoma</vt:lpstr>
      <vt:lpstr>Times New Roman</vt:lpstr>
      <vt:lpstr>Wingdings</vt:lpstr>
      <vt:lpstr>ZDingbats</vt:lpstr>
      <vt:lpstr>Curtain Call</vt:lpstr>
      <vt:lpstr>1_Curtain Call</vt:lpstr>
      <vt:lpstr>6_Curtain Call</vt:lpstr>
      <vt:lpstr>2_Curtain Call</vt:lpstr>
      <vt:lpstr>3_Curtain Call</vt:lpstr>
      <vt:lpstr>Clip</vt:lpstr>
      <vt:lpstr>“A Study In Scarlet”</vt:lpstr>
      <vt:lpstr>A Study In Scarlet</vt:lpstr>
      <vt:lpstr>OT Sacrifices</vt:lpstr>
      <vt:lpstr>The Jewish Sacrifices</vt:lpstr>
      <vt:lpstr>Sacrificial Produce</vt:lpstr>
      <vt:lpstr>Sacrificial Animals</vt:lpstr>
      <vt:lpstr>Burnt Offering (Lev. 1:1-17; 6:8-13)</vt:lpstr>
      <vt:lpstr>Grain Offering (Lev. 2:1-16; 6:14-18; 7:9-10)</vt:lpstr>
      <vt:lpstr>Meal/Grain Offering</vt:lpstr>
      <vt:lpstr>Grain &amp; Drink Offerings</vt:lpstr>
      <vt:lpstr>Peace Offering (Lev. 3:1-17; 7:11-34)</vt:lpstr>
      <vt:lpstr>Sin Offering (Lev. 4:1-35; 5:1-13; 6:24-30)</vt:lpstr>
      <vt:lpstr>Sin &amp; Trespass Offerings</vt:lpstr>
      <vt:lpstr>Lev. 5:1-13: Sin or Trespass Offerings?</vt:lpstr>
      <vt:lpstr>Trespass Offering (Lev. 5:14-6:7; 7:1-8)</vt:lpstr>
      <vt:lpstr>Trespass Offering (Lev. 5:14-6:7; 7:1-8)</vt:lpstr>
      <vt:lpstr>Trespass Offering (Lev. 5:14-6:7; 7:1-8)</vt:lpstr>
      <vt:lpstr>Drink Offering (Lev. 23:13; Num. 15:1-12)</vt:lpstr>
      <vt:lpstr>Laws On Sacrifice (Lev. 1:1-7:38)</vt:lpstr>
      <vt:lpstr>Laws On Sacrifice (Lev. 1:1-7:38)</vt:lpstr>
      <vt:lpstr>Law Of Burnt Offering (Lev. 6:8-13)</vt:lpstr>
      <vt:lpstr>Law Of Grain Offering (Lev. 6:14-23)</vt:lpstr>
      <vt:lpstr>Law Of Sin Offering (Lev. 6:24-30)</vt:lpstr>
      <vt:lpstr>Law Of Trespass Offering (Lev. 7:1-10)</vt:lpstr>
      <vt:lpstr>Law Of Peace Offering (Lev. 7:11-21)</vt:lpstr>
      <vt:lpstr>Law Of Peace Offering (Lev. 7:11-21)</vt:lpstr>
      <vt:lpstr>Law Of Peace Offering (Lev. 7:11-21)</vt:lpstr>
      <vt:lpstr>Sacrificial Ritual</vt:lpstr>
      <vt:lpstr>OT Sacrificial Ritual</vt:lpstr>
      <vt:lpstr>The Presentation</vt:lpstr>
      <vt:lpstr>Laying On Of Hands</vt:lpstr>
      <vt:lpstr>Killing Of The Animal</vt:lpstr>
      <vt:lpstr>Worshipper &amp; Priest</vt:lpstr>
      <vt:lpstr>Tabernacle &amp; Court</vt:lpstr>
      <vt:lpstr>PowerPoint Presentation</vt:lpstr>
      <vt:lpstr>Blood Rite</vt:lpstr>
      <vt:lpstr>Blood Rite</vt:lpstr>
      <vt:lpstr>Blood Rite</vt:lpstr>
      <vt:lpstr>The Sacrifices</vt:lpstr>
      <vt:lpstr>“Fat” = The Best</vt:lpstr>
      <vt:lpstr>Disposition Of Sacrifice</vt:lpstr>
      <vt:lpstr>Order Of Sacrifices</vt:lpstr>
      <vt:lpstr>Purpose Of The Sacrifices</vt:lpstr>
      <vt:lpstr>“Sweet Aroma”</vt:lpstr>
      <vt:lpstr>Scheduled Sacrifices (Num. 28-29)</vt:lpstr>
      <vt:lpstr>Yom Kippur Sacrifices</vt:lpstr>
      <vt:lpstr>Scheduled Sacrifices (Num. 28-29)</vt:lpstr>
      <vt:lpstr>Conditional Sacrifices</vt:lpstr>
      <vt:lpstr>Conditional Sacrifices</vt:lpstr>
      <vt:lpstr>Conditional Sacrifices</vt:lpstr>
      <vt:lpstr>Theology Of Blood</vt:lpstr>
      <vt:lpstr>Blood &amp; Life</vt:lpstr>
      <vt:lpstr>Blood &amp; Life</vt:lpstr>
      <vt:lpstr>Blood, Life, &amp; Atonement</vt:lpstr>
      <vt:lpstr>Blood &amp; Life</vt:lpstr>
      <vt:lpstr>Blood &amp; Life</vt:lpstr>
      <vt:lpstr>“A Study In Scarlet”</vt:lpstr>
      <vt:lpstr>“A Study In Scarlet”</vt:lpstr>
      <vt:lpstr>Blood &amp; Forgiveness</vt:lpstr>
      <vt:lpstr>Significance Of Blood</vt:lpstr>
      <vt:lpstr>Blood Means “Life”</vt:lpstr>
      <vt:lpstr>Blood Means “Life”</vt:lpstr>
      <vt:lpstr>Blood Means “Life”</vt:lpstr>
      <vt:lpstr>Blood Means “Life”</vt:lpstr>
      <vt:lpstr>Blood Means “Life” (Hebrew Parallelism)</vt:lpstr>
      <vt:lpstr>Blood Means “Life” (Hebrew Parallelism)</vt:lpstr>
      <vt:lpstr>Blood Means “Life”</vt:lpstr>
      <vt:lpstr>Blood Means Mysterious Power</vt:lpstr>
      <vt:lpstr>Shed Blood Can Cry Out</vt:lpstr>
      <vt:lpstr>“Blood” Means Death</vt:lpstr>
      <vt:lpstr>“Blood” = “Death” (Bloodshed)</vt:lpstr>
      <vt:lpstr>“Blood” = “Death” (Bloodshed)</vt:lpstr>
      <vt:lpstr>Shedding Blood = Taking Life</vt:lpstr>
      <vt:lpstr>Shedding Blood = Taking Life</vt:lpstr>
      <vt:lpstr>Blood Means “Death”</vt:lpstr>
      <vt:lpstr>Blood Means “Death”</vt:lpstr>
      <vt:lpstr>Blood Means “Death”</vt:lpstr>
      <vt:lpstr>Blood Means “Death”</vt:lpstr>
      <vt:lpstr>Blood Means “Death”</vt:lpstr>
      <vt:lpstr>Blood Means “Death”</vt:lpstr>
      <vt:lpstr>Blood Means “Death”</vt:lpstr>
      <vt:lpstr>Blood = “Spiritual Death”</vt:lpstr>
      <vt:lpstr>“Blood” Means Death</vt:lpstr>
      <vt:lpstr>Lev. 17:11: Atonement By Death, Not Life</vt:lpstr>
      <vt:lpstr>“Blood” Means Death</vt:lpstr>
      <vt:lpstr>“Blood” Used Metaphorically</vt:lpstr>
      <vt:lpstr>Leon Morris on Lev. 17:11</vt:lpstr>
      <vt:lpstr>A. M. Stibbs on Lev. 17:11</vt:lpstr>
      <vt:lpstr>“Blood” Means “Death”</vt:lpstr>
      <vt:lpstr>“Blood” Means “Death”</vt:lpstr>
      <vt:lpstr>The Meaning Of Blood: A “Sticky Wicket”</vt:lpstr>
      <vt:lpstr>“Forgiveness” Under The Old Covenant </vt:lpstr>
      <vt:lpstr>“Forgiveness” Under OT???</vt:lpstr>
      <vt:lpstr>“Forgiveness” Under OT</vt:lpstr>
      <vt:lpstr>No “Forgiveness” Under OT</vt:lpstr>
      <vt:lpstr>No “Forgiveness” Under OT</vt:lpstr>
      <vt:lpstr>Animal Sacrifices Could Not Atone</vt:lpstr>
      <vt:lpstr>Heb. 10:5-10</vt:lpstr>
      <vt:lpstr>Heb. 9:11-12</vt:lpstr>
      <vt:lpstr>Death Of The Testator (Heb. 9:15-17)</vt:lpstr>
      <vt:lpstr>Rom. 3:24-26</vt:lpstr>
      <vt:lpstr>“Provisional” Forgiveness</vt:lpstr>
      <vt:lpstr>Typology Of OT Sacrifices</vt:lpstr>
      <vt:lpstr>Typology Of OT Sacrifices</vt:lpstr>
      <vt:lpstr>NT Sacrificial Language</vt:lpstr>
      <vt:lpstr>Penal Substitution</vt:lpstr>
      <vt:lpstr>“Vicarious”</vt:lpstr>
      <vt:lpstr>“Vicarious”</vt:lpstr>
      <vt:lpstr>The Ram For Isaac</vt:lpstr>
      <vt:lpstr>PowerPoint Presentation</vt:lpstr>
      <vt:lpstr>The Passover Lamb (Ex. 12:3-7, 12-13, 21-23)</vt:lpstr>
      <vt:lpstr>The Passover Lamb (Ex. 12:3-7, 12-13, 21-23)</vt:lpstr>
      <vt:lpstr>The Passover Lamb (Ex. 12:3-7, 12-13, 21-23)</vt:lpstr>
      <vt:lpstr>Laying On Of Hands (Lev. 16:21)</vt:lpstr>
      <vt:lpstr>The Scapegoat (Lev. 16:20-22)</vt:lpstr>
      <vt:lpstr>Arguments For “Vicarious” Sacrifice</vt:lpstr>
      <vt:lpstr>Arguments For “Vicarious” Sacrifice</vt:lpstr>
      <vt:lpstr>Was Christ’s Sacrifice Vicarious?</vt:lpstr>
      <vt:lpstr>Was Christ’s Sacrifice Vicarious?</vt:lpstr>
      <vt:lpstr>Was Christ’s Sacrifice Vicarious?</vt:lpstr>
      <vt:lpstr>Penal Substitution</vt:lpstr>
      <vt:lpstr>Arguments For Penal Substitution</vt:lpstr>
      <vt:lpstr>Arguments For Penal Substitution</vt:lpstr>
      <vt:lpstr>Isa. 53 &amp; The NT</vt:lpstr>
      <vt:lpstr>Isa. 53 &amp; Penal Substitution</vt:lpstr>
      <vt:lpstr>Isa. 53 &amp; Penal Substitution</vt:lpstr>
      <vt:lpstr>Isa. 53 &amp; Penal Substitution</vt:lpstr>
      <vt:lpstr>Isa. 53 &amp; Penal Substitution</vt:lpstr>
      <vt:lpstr>Isa. 53 &amp; Penal Substitution</vt:lpstr>
      <vt:lpstr>Isa. 53 &amp; Penal Substitution</vt:lpstr>
      <vt:lpstr>Isa. 53 &amp; Penal Substitution</vt:lpstr>
      <vt:lpstr>Isa. 53 &amp; Penal Substitution</vt:lpstr>
      <vt:lpstr>Arguments For Penal Substitution</vt:lpstr>
      <vt:lpstr>Prophecy Of Caiaphas (Jn. 11:47-52)</vt:lpstr>
      <vt:lpstr>Arguments For Penal Substitution</vt:lpstr>
      <vt:lpstr>Barabbas (Mt. 27:15-26; Mk. 15:6-15; Lk. 23:13-25; Jn. 18:39-40)</vt:lpstr>
      <vt:lpstr>Pilate’s Pronouncements Of Jesus’ Innocence</vt:lpstr>
      <vt:lpstr>Arguments For Penal Substitution</vt:lpstr>
      <vt:lpstr>Jesus Died For Sinners</vt:lpstr>
      <vt:lpstr>“He Made Him…To Be Sin”</vt:lpstr>
      <vt:lpstr>“He Made Him…To Be Sin” (Objection)</vt:lpstr>
      <vt:lpstr>“He Made Him…To Be Sin” (Response)</vt:lpstr>
      <vt:lpstr>“He Made Him…To Be Sin” (Response)</vt:lpstr>
      <vt:lpstr>2 Cor. 5:21</vt:lpstr>
      <vt:lpstr>Jesus Died For Sinners</vt:lpstr>
      <vt:lpstr>Jesus Made A Curse (Objection)</vt:lpstr>
      <vt:lpstr>Jesus Made A Curse (Response)</vt:lpstr>
      <vt:lpstr>Jesus Died For Sinners</vt:lpstr>
      <vt:lpstr>1 Pet. 2 Echoes Isa. 53</vt:lpstr>
      <vt:lpstr>Jesus Left An Example (Objection)</vt:lpstr>
      <vt:lpstr>Jesus Died For Sinners</vt:lpstr>
      <vt:lpstr>Huper = “In The Place Of”</vt:lpstr>
      <vt:lpstr>Huper = “In The Place Of”</vt:lpstr>
      <vt:lpstr>Huper = “In The Place Of”</vt:lpstr>
      <vt:lpstr>Penal Substitution: Jesus Died To Redeem</vt:lpstr>
      <vt:lpstr>Penal Substitution: Jesus Died To Redeem</vt:lpstr>
      <vt:lpstr>Penal Substitution: Jesus Died To Reconcile</vt:lpstr>
      <vt:lpstr>Penal Substitution: Jesus Died To Reconcile</vt:lpstr>
      <vt:lpstr>Penal Substitution: Jesus Died To Reconcile</vt:lpstr>
      <vt:lpstr>Arguments For Penal Substitution</vt:lpstr>
      <vt:lpstr>Propitiation</vt:lpstr>
      <vt:lpstr>Propitiation &amp; Wrath</vt:lpstr>
      <vt:lpstr>Propitiation &amp; Wrath</vt:lpstr>
      <vt:lpstr>Propitiation &amp; Wrath</vt:lpstr>
      <vt:lpstr>Propitiation &amp; Wrath</vt:lpstr>
      <vt:lpstr>Propitiation &amp; Wrath</vt:lpstr>
      <vt:lpstr>Propitiation &amp; Wrath</vt:lpstr>
      <vt:lpstr>Christ’s Death &amp; God’s Wrath</vt:lpstr>
      <vt:lpstr>Christ’s Death &amp; God’s Wrath</vt:lpstr>
      <vt:lpstr>Why Must God Punish Sin?</vt:lpstr>
      <vt:lpstr>Why Must God Punish Sin?</vt:lpstr>
      <vt:lpstr>Why Must God Punish Sin?</vt:lpstr>
      <vt:lpstr>Jesus’ Cry Of Dereliction (Mt. 27:46; Mk. 15:34)</vt:lpstr>
      <vt:lpstr>Jesus’ Cry Of Dereliction (Mt. 27:46; Mk. 15:34)</vt:lpstr>
      <vt:lpstr>Objection: Did Jesus Not Know?</vt:lpstr>
      <vt:lpstr>“Why Have You Forsaken Me” (Psa. 22:1; Mt. 27:46; Mk. 15:34)</vt:lpstr>
      <vt:lpstr>“Why Have You Forsaken Me” (Psa. 22:1; Mt. 27:46; Mk. 15:34)</vt:lpstr>
      <vt:lpstr>“Why Have You Forsaken Me” (Psa. 22:1; Mt. 27:46; Mk. 15:34)</vt:lpstr>
      <vt:lpstr>“Why Have You Forsaken Me” (Psa. 22:1; Mt. 27:46; Mk. 15:34)</vt:lpstr>
      <vt:lpstr>“Why Have You Forsaken Me” (Psa. 22:1; Mt. 27:46; Mk. 15:34)</vt:lpstr>
      <vt:lpstr>PowerPoint Presentation</vt:lpstr>
      <vt:lpstr>Arguments For Penal Substitution</vt:lpstr>
      <vt:lpstr>Rom. 3:24-26</vt:lpstr>
      <vt:lpstr>Arguments For Penal Substitution</vt:lpstr>
      <vt:lpstr>Atonement Theories</vt:lpstr>
      <vt:lpstr>The Atonement</vt:lpstr>
      <vt:lpstr>Penal Substitution &amp; Figurative Language</vt:lpstr>
      <vt:lpstr>Penal Substitution &amp; Figurative Language</vt:lpstr>
      <vt:lpstr>Inadequacies Of Atonement Theories</vt:lpstr>
      <vt:lpstr>Practical Lessons</vt:lpstr>
      <vt:lpstr>Lessons From OT Sacrifices</vt:lpstr>
      <vt:lpstr>Prescribed Sacrifices (Num. 28-29)</vt:lpstr>
      <vt:lpstr>Prescribed Sacrifices (Num. 28-29)</vt:lpstr>
      <vt:lpstr>Sacrifices Per Year</vt:lpstr>
      <vt:lpstr>Prescribed Sacrifices</vt:lpstr>
      <vt:lpstr>Special Sacrifices</vt:lpstr>
      <vt:lpstr>OT Animal Sacrifices</vt:lpstr>
      <vt:lpstr>Lessons From OT Sacrifices</vt:lpstr>
      <vt:lpstr>Objections To Penal Substitution</vt:lpstr>
      <vt:lpstr>Words Of Warning</vt:lpstr>
      <vt:lpstr>PS Comes Late In History (Objection)</vt:lpstr>
      <vt:lpstr>Justin Martyr (~AD 150-160)</vt:lpstr>
      <vt:lpstr>PS In The Church Fathers</vt:lpstr>
      <vt:lpstr>PS In The Church Fathers</vt:lpstr>
      <vt:lpstr>Punishing Innocent Unjust (Objection)</vt:lpstr>
      <vt:lpstr>Punishing Innocent Unjust (Response)</vt:lpstr>
      <vt:lpstr>Punishing Innocent Unjust (Response)</vt:lpstr>
      <vt:lpstr>Harmony Of God’s Attributes </vt:lpstr>
      <vt:lpstr>Harmony Of God’s Attributes </vt:lpstr>
      <vt:lpstr>Punishing Innocent Unjust (Response)</vt:lpstr>
      <vt:lpstr>Punishing Innocent Unjust (Response)</vt:lpstr>
      <vt:lpstr>Punishing Innocent Unjust (Response)</vt:lpstr>
      <vt:lpstr>Retribution Vs. Revenge</vt:lpstr>
      <vt:lpstr>God Doesn’t Forgive Sin (Objection)</vt:lpstr>
      <vt:lpstr>God Doesn’t Forgive Sin (Response)</vt:lpstr>
      <vt:lpstr>God Doesn’t Forgive Sin (Response)</vt:lpstr>
      <vt:lpstr>No Equivalence (Objection)</vt:lpstr>
      <vt:lpstr>No Equivalence (Response)</vt:lpstr>
      <vt:lpstr>No Equivalence (Response)</vt:lpstr>
      <vt:lpstr>Equivalence??? (Response)</vt:lpstr>
      <vt:lpstr>Grace In Atonement (Response)</vt:lpstr>
      <vt:lpstr>Grace In Atonement (Response)</vt:lpstr>
      <vt:lpstr>Equivalence??? (Response)</vt:lpstr>
      <vt:lpstr>Universal Salvation (Objection)</vt:lpstr>
      <vt:lpstr>Universal Salvation (Response)</vt:lpstr>
      <vt:lpstr>The Bible Vs. Limited Atonement</vt:lpstr>
      <vt:lpstr>The Bible Vs. Limited Atonement</vt:lpstr>
      <vt:lpstr>Jesus Died For All</vt:lpstr>
      <vt:lpstr>Christ’s Sacrifice For All</vt:lpstr>
      <vt:lpstr>Christ’s Sacrifice For All</vt:lpstr>
      <vt:lpstr>Unlimited Atonement</vt:lpstr>
      <vt:lpstr>Conditional Salvation</vt:lpstr>
      <vt:lpstr>Universal Salvation (Response)</vt:lpstr>
      <vt:lpstr>PS Promotes Violence (Response)</vt:lpstr>
      <vt:lpstr>Jesus Wasn’t Punished (Objection)</vt:lpstr>
      <vt:lpstr>Jesus Wasn’t Punished (Response)</vt:lpstr>
      <vt:lpstr>Imputed Righteousness (Objection)</vt:lpstr>
      <vt:lpstr>Imputed Righteousness (Response)</vt:lpstr>
      <vt:lpstr>Imputed Righteousness (Response)</vt:lpstr>
      <vt:lpstr>Imputed Righteousness (Response)</vt:lpstr>
      <vt:lpstr>Eternal Security (Objection)</vt:lpstr>
      <vt:lpstr>Nothing For Me To Do (Objection)</vt:lpstr>
      <vt:lpstr>Nothing For Me To Do (Objection)</vt:lpstr>
      <vt:lpstr>Nothing For Me To Do (Response)</vt:lpstr>
      <vt:lpstr>PowerPoint Presentation</vt:lpstr>
      <vt:lpstr>Why Follow Jesus? (Objection &amp; Response)</vt:lpstr>
      <vt:lpstr>Substitution Negates Grace</vt:lpstr>
      <vt:lpstr>OT Sacrifices &amp; Jesus</vt:lpstr>
      <vt:lpstr>Mark Twain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Study In Scarlet</dc:title>
  <dc:creator>Kevin</dc:creator>
  <cp:lastModifiedBy>Kevin Kay</cp:lastModifiedBy>
  <cp:revision>675</cp:revision>
  <dcterms:created xsi:type="dcterms:W3CDTF">2007-08-30T17:24:05Z</dcterms:created>
  <dcterms:modified xsi:type="dcterms:W3CDTF">2014-03-06T15:00:12Z</dcterms:modified>
</cp:coreProperties>
</file>